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8.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3.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40" r:id="rId5"/>
    <p:sldMasterId id="2147483741" r:id="rId6"/>
    <p:sldMasterId id="2147483742" r:id="rId7"/>
    <p:sldMasterId id="2147483743"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Lst>
  <p:sldSz cy="6858000" cx="12192000"/>
  <p:notesSz cx="6858000" cy="9144000"/>
  <p:embeddedFontLst>
    <p:embeddedFont>
      <p:font typeface="Lato"/>
      <p:regular r:id="rId33"/>
      <p:bold r:id="rId34"/>
      <p:italic r:id="rId35"/>
      <p:boldItalic r:id="rId36"/>
    </p:embeddedFont>
    <p:embeddedFont>
      <p:font typeface="Lato Light"/>
      <p:regular r:id="rId37"/>
      <p:bold r:id="rId38"/>
      <p:italic r:id="rId39"/>
      <p:boldItalic r:id="rId40"/>
    </p:embeddedFont>
    <p:embeddedFont>
      <p:font typeface="Quattrocento Sans"/>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9" name="Umer Saleem"/>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C3C58CD-D40D-4982-9C0B-140D4ADD33B7}">
  <a:tblStyle styleId="{AC3C58CD-D40D-4982-9C0B-140D4ADD33B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LatoLight-boldItalic.fntdata"/><Relationship Id="rId20" Type="http://schemas.openxmlformats.org/officeDocument/2006/relationships/slide" Target="slides/slide11.xml"/><Relationship Id="rId42" Type="http://schemas.openxmlformats.org/officeDocument/2006/relationships/font" Target="fonts/QuattrocentoSans-bold.fntdata"/><Relationship Id="rId41" Type="http://schemas.openxmlformats.org/officeDocument/2006/relationships/font" Target="fonts/QuattrocentoSans-regular.fntdata"/><Relationship Id="rId22" Type="http://schemas.openxmlformats.org/officeDocument/2006/relationships/slide" Target="slides/slide13.xml"/><Relationship Id="rId44" Type="http://schemas.openxmlformats.org/officeDocument/2006/relationships/font" Target="fonts/QuattrocentoSans-boldItalic.fntdata"/><Relationship Id="rId21" Type="http://schemas.openxmlformats.org/officeDocument/2006/relationships/slide" Target="slides/slide12.xml"/><Relationship Id="rId43" Type="http://schemas.openxmlformats.org/officeDocument/2006/relationships/font" Target="fonts/QuattrocentoSans-italic.fntdata"/><Relationship Id="rId24" Type="http://schemas.openxmlformats.org/officeDocument/2006/relationships/slide" Target="slides/slide15.xml"/><Relationship Id="rId23" Type="http://schemas.openxmlformats.org/officeDocument/2006/relationships/slide" Target="slides/slide14.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notesMaster" Target="notesMasters/notesMaster1.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0.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2.xml"/><Relationship Id="rId30" Type="http://schemas.openxmlformats.org/officeDocument/2006/relationships/slide" Target="slides/slide21.xml"/><Relationship Id="rId11" Type="http://schemas.openxmlformats.org/officeDocument/2006/relationships/slide" Target="slides/slide2.xml"/><Relationship Id="rId33" Type="http://schemas.openxmlformats.org/officeDocument/2006/relationships/font" Target="fonts/Lato-regular.fntdata"/><Relationship Id="rId10" Type="http://schemas.openxmlformats.org/officeDocument/2006/relationships/slide" Target="slides/slide1.xml"/><Relationship Id="rId32" Type="http://schemas.openxmlformats.org/officeDocument/2006/relationships/slide" Target="slides/slide23.xml"/><Relationship Id="rId13" Type="http://schemas.openxmlformats.org/officeDocument/2006/relationships/slide" Target="slides/slide4.xml"/><Relationship Id="rId35" Type="http://schemas.openxmlformats.org/officeDocument/2006/relationships/font" Target="fonts/Lato-italic.fntdata"/><Relationship Id="rId12" Type="http://schemas.openxmlformats.org/officeDocument/2006/relationships/slide" Target="slides/slide3.xml"/><Relationship Id="rId34" Type="http://schemas.openxmlformats.org/officeDocument/2006/relationships/font" Target="fonts/Lato-bold.fntdata"/><Relationship Id="rId15" Type="http://schemas.openxmlformats.org/officeDocument/2006/relationships/slide" Target="slides/slide6.xml"/><Relationship Id="rId37" Type="http://schemas.openxmlformats.org/officeDocument/2006/relationships/font" Target="fonts/LatoLight-regular.fntdata"/><Relationship Id="rId14" Type="http://schemas.openxmlformats.org/officeDocument/2006/relationships/slide" Target="slides/slide5.xml"/><Relationship Id="rId36" Type="http://schemas.openxmlformats.org/officeDocument/2006/relationships/font" Target="fonts/Lato-boldItalic.fntdata"/><Relationship Id="rId17" Type="http://schemas.openxmlformats.org/officeDocument/2006/relationships/slide" Target="slides/slide8.xml"/><Relationship Id="rId39" Type="http://schemas.openxmlformats.org/officeDocument/2006/relationships/font" Target="fonts/LatoLight-italic.fntdata"/><Relationship Id="rId16" Type="http://schemas.openxmlformats.org/officeDocument/2006/relationships/slide" Target="slides/slide7.xml"/><Relationship Id="rId38" Type="http://schemas.openxmlformats.org/officeDocument/2006/relationships/font" Target="fonts/LatoLight-bold.fntdata"/><Relationship Id="rId19" Type="http://schemas.openxmlformats.org/officeDocument/2006/relationships/slide" Target="slides/slide10.xml"/><Relationship Id="rId18" Type="http://schemas.openxmlformats.org/officeDocument/2006/relationships/slide" Target="slides/slide9.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4-24T18:48:19.842">
    <p:pos x="6000" y="0"/>
    <p:text>updated</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3-04-24T18:54:05.142">
    <p:pos x="6000" y="0"/>
    <p:text>updated</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3-04-24T18:54:33.909">
    <p:pos x="6000" y="0"/>
    <p:text>updated</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3-04-24T18:55:16.228">
    <p:pos x="6000" y="0"/>
    <p:text>updated</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3-04-24T18:55:53.655">
    <p:pos x="6000" y="0"/>
    <p:text>updated</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6" dt="2023-04-24T18:57:13.705">
    <p:pos x="6000" y="0"/>
    <p:text>updated</p:tex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7" dt="2023-04-24T18:57:42.246">
    <p:pos x="6000" y="0"/>
    <p:text>updated</p:tex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8" dt="2023-04-24T19:02:22.096">
    <p:pos x="6000" y="0"/>
    <p:text>updated</p:tex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9" dt="2023-04-24T19:02:30.594">
    <p:pos x="6000" y="0"/>
    <p:text>updated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df93268023_1_186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8" name="Google Shape;698;gdf93268023_1_18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148e7469263_0_0:notes"/>
          <p:cNvSpPr txBox="1"/>
          <p:nvPr>
            <p:ph idx="1" type="body"/>
          </p:nvPr>
        </p:nvSpPr>
        <p:spPr>
          <a:xfrm>
            <a:off x="685800" y="4400552"/>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5" name="Google Shape;775;g148e7469263_0_0: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148e7469263_0_20:notes"/>
          <p:cNvSpPr txBox="1"/>
          <p:nvPr>
            <p:ph idx="1" type="body"/>
          </p:nvPr>
        </p:nvSpPr>
        <p:spPr>
          <a:xfrm>
            <a:off x="685800" y="4400552"/>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3" name="Google Shape;783;g148e7469263_0_20: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150dc8371ff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06" name="Google Shape;806;g150dc8371ff_0_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7" name="Google Shape;807;g150dc8371ff_0_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12ee039a5d0_0_475:notes"/>
          <p:cNvSpPr txBox="1"/>
          <p:nvPr>
            <p:ph idx="1" type="body"/>
          </p:nvPr>
        </p:nvSpPr>
        <p:spPr>
          <a:xfrm>
            <a:off x="685800" y="4400552"/>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2" name="Google Shape;812;g12ee039a5d0_0_475: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168de1c4044_0_18: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3" name="Google Shape;823;g168de1c4044_0_18: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824" name="Google Shape;824;g168de1c4044_0_18: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168de1c4044_0_36: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8" name="Google Shape;848;g168de1c4044_0_36: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849" name="Google Shape;849;g168de1c4044_0_36: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168de1c4044_0_58: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6" name="Google Shape;866;g168de1c4044_0_58: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867" name="Google Shape;867;g168de1c4044_0_58: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168df0b5ad1_0_285:notes"/>
          <p:cNvSpPr txBox="1"/>
          <p:nvPr>
            <p:ph idx="1" type="body"/>
          </p:nvPr>
        </p:nvSpPr>
        <p:spPr>
          <a:xfrm>
            <a:off x="685800" y="4400552"/>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4" name="Google Shape;874;g168df0b5ad1_0_285: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168df0b5ad1_0_311:notes"/>
          <p:cNvSpPr txBox="1"/>
          <p:nvPr>
            <p:ph idx="1" type="body"/>
          </p:nvPr>
        </p:nvSpPr>
        <p:spPr>
          <a:xfrm>
            <a:off x="685800" y="4400552"/>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3" name="Google Shape;903;g168df0b5ad1_0_311: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168df0b5ad1_0_329:notes"/>
          <p:cNvSpPr txBox="1"/>
          <p:nvPr>
            <p:ph idx="1" type="body"/>
          </p:nvPr>
        </p:nvSpPr>
        <p:spPr>
          <a:xfrm>
            <a:off x="685800" y="4400552"/>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4" name="Google Shape;924;g168df0b5ad1_0_329: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105f4a3ec04_0_580: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4" name="Google Shape;704;g105f4a3ec04_0_580:notes"/>
          <p:cNvSpPr txBox="1"/>
          <p:nvPr>
            <p:ph idx="1" type="body"/>
          </p:nvPr>
        </p:nvSpPr>
        <p:spPr>
          <a:xfrm>
            <a:off x="685800" y="4400552"/>
            <a:ext cx="5486400" cy="3600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1"/>
          </a:p>
        </p:txBody>
      </p:sp>
      <p:sp>
        <p:nvSpPr>
          <p:cNvPr id="705" name="Google Shape;705;g105f4a3ec04_0_580:notes"/>
          <p:cNvSpPr txBox="1"/>
          <p:nvPr>
            <p:ph idx="12" type="sldNum"/>
          </p:nvPr>
        </p:nvSpPr>
        <p:spPr>
          <a:xfrm>
            <a:off x="3884614" y="8685215"/>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g168df0b5ad1_0_342:notes"/>
          <p:cNvSpPr txBox="1"/>
          <p:nvPr>
            <p:ph idx="1" type="body"/>
          </p:nvPr>
        </p:nvSpPr>
        <p:spPr>
          <a:xfrm>
            <a:off x="685800" y="4400552"/>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1" name="Google Shape;941;g168df0b5ad1_0_342: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168df0b5ad1_0_686: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4" name="Google Shape;964;g168df0b5ad1_0_686: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965" name="Google Shape;965;g168df0b5ad1_0_686: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g12ee039a5d0_0_732:notes"/>
          <p:cNvSpPr txBox="1"/>
          <p:nvPr>
            <p:ph idx="1" type="body"/>
          </p:nvPr>
        </p:nvSpPr>
        <p:spPr>
          <a:xfrm>
            <a:off x="685800" y="4400552"/>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6" name="Google Shape;996;g12ee039a5d0_0_732: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g105f4a3ec04_0_10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13" name="Google Shape;1013;g105f4a3ec04_0_10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4" name="Google Shape;1014;g105f4a3ec04_0_104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150dc8371ff_0_0:notes"/>
          <p:cNvSpPr txBox="1"/>
          <p:nvPr>
            <p:ph idx="1" type="body"/>
          </p:nvPr>
        </p:nvSpPr>
        <p:spPr>
          <a:xfrm>
            <a:off x="685800" y="4400552"/>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3" name="Google Shape;713;g150dc8371ff_0_0: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168df0b5ad1_0_0:notes"/>
          <p:cNvSpPr txBox="1"/>
          <p:nvPr>
            <p:ph idx="1" type="body"/>
          </p:nvPr>
        </p:nvSpPr>
        <p:spPr>
          <a:xfrm>
            <a:off x="685800" y="4400552"/>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8" name="Google Shape;718;g168df0b5ad1_0_0: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168df0b5ad1_0_140: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5" name="Google Shape;725;g168df0b5ad1_0_140: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726" name="Google Shape;726;g168df0b5ad1_0_140: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127d7a02fd8_0_227:notes"/>
          <p:cNvSpPr txBox="1"/>
          <p:nvPr>
            <p:ph idx="1" type="body"/>
          </p:nvPr>
        </p:nvSpPr>
        <p:spPr>
          <a:xfrm>
            <a:off x="685800" y="4400552"/>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7" name="Google Shape;737;g127d7a02fd8_0_227: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12ee039a5d0_0_4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12ee039a5d0_0_47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3" name="Google Shape;743;g12ee039a5d0_0_47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150dc8371ff_0_24:notes"/>
          <p:cNvSpPr txBox="1"/>
          <p:nvPr>
            <p:ph idx="1" type="body"/>
          </p:nvPr>
        </p:nvSpPr>
        <p:spPr>
          <a:xfrm>
            <a:off x="685800" y="4400552"/>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8" name="Google Shape;748;g150dc8371ff_0_24: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150dc8371ff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150dc8371ff_0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0" name="Google Shape;770;g150dc8371ff_0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0.png"/><Relationship Id="rId6"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2.png"/><Relationship Id="rId4" Type="http://schemas.openxmlformats.org/officeDocument/2006/relationships/image" Target="../media/image16.png"/><Relationship Id="rId5" Type="http://schemas.openxmlformats.org/officeDocument/2006/relationships/image" Target="../media/image15.png"/><Relationship Id="rId6"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0.png"/><Relationship Id="rId6"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6.jp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jp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8.jp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6.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8.png"/><Relationship Id="rId3" Type="http://schemas.openxmlformats.org/officeDocument/2006/relationships/image" Target="../media/image39.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3.jpg"/><Relationship Id="rId3" Type="http://schemas.openxmlformats.org/officeDocument/2006/relationships/image" Target="../media/image5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3.jpg"/><Relationship Id="rId3" Type="http://schemas.openxmlformats.org/officeDocument/2006/relationships/image" Target="../media/image53.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3.jpg"/><Relationship Id="rId3" Type="http://schemas.openxmlformats.org/officeDocument/2006/relationships/image" Target="../media/image53.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ontents slide layout">
    <p:spTree>
      <p:nvGrpSpPr>
        <p:cNvPr id="10" name="Shape 10"/>
        <p:cNvGrpSpPr/>
        <p:nvPr/>
      </p:nvGrpSpPr>
      <p:grpSpPr>
        <a:xfrm>
          <a:off x="0" y="0"/>
          <a:ext cx="0" cy="0"/>
          <a:chOff x="0" y="0"/>
          <a:chExt cx="0" cy="0"/>
        </a:xfrm>
      </p:grpSpPr>
      <p:sp>
        <p:nvSpPr>
          <p:cNvPr id="11" name="Google Shape;11;p2"/>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 name="Google Shape;12;p2"/>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3" name="Google Shape;13;p2"/>
          <p:cNvGrpSpPr/>
          <p:nvPr/>
        </p:nvGrpSpPr>
        <p:grpSpPr>
          <a:xfrm>
            <a:off x="6872314" y="1233898"/>
            <a:ext cx="4725206" cy="4390190"/>
            <a:chOff x="6504842" y="1222650"/>
            <a:chExt cx="5055859" cy="4697400"/>
          </a:xfrm>
        </p:grpSpPr>
        <p:pic>
          <p:nvPicPr>
            <p:cNvPr id="14" name="Google Shape;14;p2"/>
            <p:cNvPicPr preferRelativeResize="0"/>
            <p:nvPr/>
          </p:nvPicPr>
          <p:blipFill>
            <a:blip r:embed="rId2">
              <a:alphaModFix/>
            </a:blip>
            <a:stretch>
              <a:fillRect/>
            </a:stretch>
          </p:blipFill>
          <p:spPr>
            <a:xfrm>
              <a:off x="6504842" y="1562475"/>
              <a:ext cx="2378780" cy="1665382"/>
            </a:xfrm>
            <a:prstGeom prst="rect">
              <a:avLst/>
            </a:prstGeom>
            <a:noFill/>
            <a:ln>
              <a:noFill/>
            </a:ln>
            <a:effectLst>
              <a:outerShdw blurRad="57150" rotWithShape="0" algn="bl" dir="5400000" dist="19050">
                <a:srgbClr val="000000">
                  <a:alpha val="29000"/>
                </a:srgbClr>
              </a:outerShdw>
            </a:effectLst>
          </p:spPr>
        </p:pic>
        <p:pic>
          <p:nvPicPr>
            <p:cNvPr id="15" name="Google Shape;15;p2"/>
            <p:cNvPicPr preferRelativeResize="0"/>
            <p:nvPr/>
          </p:nvPicPr>
          <p:blipFill rotWithShape="1">
            <a:blip r:embed="rId3">
              <a:alphaModFix/>
            </a:blip>
            <a:srcRect b="12141" l="0" r="0" t="0"/>
            <a:stretch/>
          </p:blipFill>
          <p:spPr>
            <a:xfrm>
              <a:off x="9181916" y="2058000"/>
              <a:ext cx="2378781" cy="1665379"/>
            </a:xfrm>
            <a:prstGeom prst="rect">
              <a:avLst/>
            </a:prstGeom>
            <a:noFill/>
            <a:ln>
              <a:noFill/>
            </a:ln>
            <a:effectLst>
              <a:outerShdw blurRad="57150" rotWithShape="0" algn="bl" dir="5400000" dist="19050">
                <a:srgbClr val="000000">
                  <a:alpha val="29000"/>
                </a:srgbClr>
              </a:outerShdw>
            </a:effectLst>
          </p:spPr>
        </p:pic>
        <p:pic>
          <p:nvPicPr>
            <p:cNvPr id="16" name="Google Shape;16;p2"/>
            <p:cNvPicPr preferRelativeResize="0"/>
            <p:nvPr/>
          </p:nvPicPr>
          <p:blipFill rotWithShape="1">
            <a:blip r:embed="rId4">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9000"/>
                </a:srgbClr>
              </a:outerShdw>
            </a:effectLst>
          </p:spPr>
        </p:pic>
        <p:pic>
          <p:nvPicPr>
            <p:cNvPr id="17" name="Google Shape;17;p2"/>
            <p:cNvPicPr preferRelativeResize="0"/>
            <p:nvPr/>
          </p:nvPicPr>
          <p:blipFill>
            <a:blip r:embed="rId5">
              <a:alphaModFix/>
            </a:blip>
            <a:stretch>
              <a:fillRect/>
            </a:stretch>
          </p:blipFill>
          <p:spPr>
            <a:xfrm>
              <a:off x="9181919" y="3956715"/>
              <a:ext cx="2378781" cy="1652023"/>
            </a:xfrm>
            <a:prstGeom prst="rect">
              <a:avLst/>
            </a:prstGeom>
            <a:noFill/>
            <a:ln>
              <a:noFill/>
            </a:ln>
            <a:effectLst>
              <a:outerShdw blurRad="57150" rotWithShape="0" algn="bl" dir="5400000" dist="19050">
                <a:srgbClr val="000000">
                  <a:alpha val="29000"/>
                </a:srgbClr>
              </a:outerShdw>
            </a:effectLst>
          </p:spPr>
        </p:pic>
        <p:cxnSp>
          <p:nvCxnSpPr>
            <p:cNvPr id="18" name="Google Shape;18;p2"/>
            <p:cNvCxnSpPr/>
            <p:nvPr/>
          </p:nvCxnSpPr>
          <p:spPr>
            <a:xfrm>
              <a:off x="9032775" y="1222650"/>
              <a:ext cx="0" cy="4697400"/>
            </a:xfrm>
            <a:prstGeom prst="straightConnector1">
              <a:avLst/>
            </a:prstGeom>
            <a:noFill/>
            <a:ln cap="flat" cmpd="sng" w="9525">
              <a:solidFill>
                <a:srgbClr val="44546A"/>
              </a:solidFill>
              <a:prstDash val="solid"/>
              <a:round/>
              <a:headEnd len="med" w="med" type="none"/>
              <a:tailEnd len="med" w="med" type="none"/>
            </a:ln>
          </p:spPr>
        </p:cxnSp>
      </p:grpSp>
      <p:grpSp>
        <p:nvGrpSpPr>
          <p:cNvPr id="19" name="Google Shape;19;p2"/>
          <p:cNvGrpSpPr/>
          <p:nvPr/>
        </p:nvGrpSpPr>
        <p:grpSpPr>
          <a:xfrm>
            <a:off x="571650" y="670350"/>
            <a:ext cx="3049825" cy="1021900"/>
            <a:chOff x="495450" y="441750"/>
            <a:chExt cx="3049825" cy="1021900"/>
          </a:xfrm>
        </p:grpSpPr>
        <p:pic>
          <p:nvPicPr>
            <p:cNvPr id="20" name="Google Shape;20;p2"/>
            <p:cNvPicPr preferRelativeResize="0"/>
            <p:nvPr/>
          </p:nvPicPr>
          <p:blipFill>
            <a:blip r:embed="rId6">
              <a:alphaModFix/>
            </a:blip>
            <a:stretch>
              <a:fillRect/>
            </a:stretch>
          </p:blipFill>
          <p:spPr>
            <a:xfrm>
              <a:off x="495450" y="441750"/>
              <a:ext cx="2913024" cy="780900"/>
            </a:xfrm>
            <a:prstGeom prst="rect">
              <a:avLst/>
            </a:prstGeom>
            <a:noFill/>
            <a:ln>
              <a:noFill/>
            </a:ln>
          </p:spPr>
        </p:pic>
        <p:sp>
          <p:nvSpPr>
            <p:cNvPr id="21" name="Google Shape;21;p2"/>
            <p:cNvSpPr txBox="1"/>
            <p:nvPr/>
          </p:nvSpPr>
          <p:spPr>
            <a:xfrm>
              <a:off x="528775" y="1094350"/>
              <a:ext cx="3016500" cy="369300"/>
            </a:xfrm>
            <a:prstGeom prst="rect">
              <a:avLst/>
            </a:prstGeom>
            <a:noFill/>
            <a:ln>
              <a:noFill/>
            </a:ln>
          </p:spPr>
          <p:txBody>
            <a:bodyPr anchorCtr="0" anchor="t" bIns="91425" lIns="91425" spcFirstLastPara="1" rIns="91425" wrap="square" tIns="91425">
              <a:spAutoFit/>
            </a:bodyPr>
            <a:lstStyle/>
            <a:p>
              <a:pPr indent="0" lvl="0" marL="0" rtl="0" algn="l">
                <a:lnSpc>
                  <a:spcPct val="129920"/>
                </a:lnSpc>
                <a:spcBef>
                  <a:spcPts val="1800"/>
                </a:spcBef>
                <a:spcAft>
                  <a:spcPts val="400"/>
                </a:spcAft>
                <a:buNone/>
              </a:pPr>
              <a:r>
                <a:rPr lang="en-US" sz="1200">
                  <a:solidFill>
                    <a:srgbClr val="000000"/>
                  </a:solidFill>
                  <a:highlight>
                    <a:srgbClr val="FFFFFF"/>
                  </a:highlight>
                  <a:latin typeface="Lato Light"/>
                  <a:ea typeface="Lato Light"/>
                  <a:cs typeface="Lato Light"/>
                  <a:sym typeface="Lato Light"/>
                </a:rPr>
                <a:t>Digital Telecommunication Infrastructure</a:t>
              </a:r>
              <a:endParaRPr sz="1200">
                <a:solidFill>
                  <a:srgbClr val="000000"/>
                </a:solidFill>
                <a:highlight>
                  <a:srgbClr val="FFFFFF"/>
                </a:highlight>
                <a:latin typeface="Lato Light"/>
                <a:ea typeface="Lato Light"/>
                <a:cs typeface="Lato Light"/>
                <a:sym typeface="Lato Light"/>
              </a:endParaRPr>
            </a:p>
          </p:txBody>
        </p:sp>
      </p:grpSp>
      <p:cxnSp>
        <p:nvCxnSpPr>
          <p:cNvPr id="22" name="Google Shape;22;p2"/>
          <p:cNvCxnSpPr/>
          <p:nvPr/>
        </p:nvCxnSpPr>
        <p:spPr>
          <a:xfrm>
            <a:off x="732900" y="4569100"/>
            <a:ext cx="1746000" cy="0"/>
          </a:xfrm>
          <a:prstGeom prst="straightConnector1">
            <a:avLst/>
          </a:prstGeom>
          <a:noFill/>
          <a:ln cap="flat" cmpd="sng" w="28575">
            <a:solidFill>
              <a:srgbClr val="1AC5D8"/>
            </a:solidFill>
            <a:prstDash val="solid"/>
            <a:round/>
            <a:headEnd len="med" w="med" type="none"/>
            <a:tailEnd len="med" w="med" type="none"/>
          </a:ln>
        </p:spPr>
      </p:cxnSp>
      <p:sp>
        <p:nvSpPr>
          <p:cNvPr id="23" name="Google Shape;23;p2"/>
          <p:cNvSpPr txBox="1"/>
          <p:nvPr>
            <p:ph type="title"/>
          </p:nvPr>
        </p:nvSpPr>
        <p:spPr>
          <a:xfrm>
            <a:off x="732900" y="2713900"/>
            <a:ext cx="4975500" cy="15411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4400"/>
              <a:buFont typeface="Calibri"/>
              <a:buNone/>
              <a:defRPr sz="44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2"/>
          <p:cNvSpPr txBox="1"/>
          <p:nvPr>
            <p:ph idx="1" type="subTitle"/>
          </p:nvPr>
        </p:nvSpPr>
        <p:spPr>
          <a:xfrm>
            <a:off x="732900" y="4871600"/>
            <a:ext cx="4975500" cy="555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000"/>
              <a:buFont typeface="Calibri"/>
              <a:buNone/>
              <a:defRPr sz="20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91" name="Shape 91"/>
        <p:cNvGrpSpPr/>
        <p:nvPr/>
      </p:nvGrpSpPr>
      <p:grpSpPr>
        <a:xfrm>
          <a:off x="0" y="0"/>
          <a:ext cx="0" cy="0"/>
          <a:chOff x="0" y="0"/>
          <a:chExt cx="0" cy="0"/>
        </a:xfrm>
      </p:grpSpPr>
      <p:sp>
        <p:nvSpPr>
          <p:cNvPr id="92" name="Google Shape;92;p11"/>
          <p:cNvSpPr txBox="1"/>
          <p:nvPr>
            <p:ph idx="1" type="body"/>
          </p:nvPr>
        </p:nvSpPr>
        <p:spPr>
          <a:xfrm>
            <a:off x="323529" y="332482"/>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11_Contents slide layout_1">
    <p:bg>
      <p:bgPr>
        <a:blipFill>
          <a:blip r:embed="rId2">
            <a:alphaModFix/>
          </a:blip>
          <a:stretch>
            <a:fillRect/>
          </a:stretch>
        </a:blipFill>
      </p:bgPr>
    </p:bg>
    <p:spTree>
      <p:nvGrpSpPr>
        <p:cNvPr id="93" name="Shape 9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13_Contents slide layout_1">
    <p:bg>
      <p:bgPr>
        <a:blipFill>
          <a:blip r:embed="rId2">
            <a:alphaModFix/>
          </a:blip>
          <a:stretch>
            <a:fillRect/>
          </a:stretch>
        </a:blipFill>
      </p:bgPr>
    </p:bg>
    <p:spTree>
      <p:nvGrpSpPr>
        <p:cNvPr id="94" name="Shape 94"/>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95" name="Shape 95"/>
        <p:cNvGrpSpPr/>
        <p:nvPr/>
      </p:nvGrpSpPr>
      <p:grpSpPr>
        <a:xfrm>
          <a:off x="0" y="0"/>
          <a:ext cx="0" cy="0"/>
          <a:chOff x="0" y="0"/>
          <a:chExt cx="0" cy="0"/>
        </a:xfrm>
      </p:grpSpPr>
      <p:pic>
        <p:nvPicPr>
          <p:cNvPr id="96" name="Google Shape;96;p1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97" name="Google Shape;97;p14"/>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Quattrocento Sans"/>
                <a:ea typeface="Quattrocento Sans"/>
                <a:cs typeface="Quattrocento Sans"/>
                <a:sym typeface="Quattrocento Sans"/>
              </a:rPr>
              <a:t>‹#›</a:t>
            </a:fld>
            <a:endParaRPr b="0" i="0" sz="1200" u="none" cap="none" strike="noStrike">
              <a:solidFill>
                <a:srgbClr val="888888"/>
              </a:solidFill>
              <a:latin typeface="Quattrocento Sans"/>
              <a:ea typeface="Quattrocento Sans"/>
              <a:cs typeface="Quattrocento Sans"/>
              <a:sym typeface="Quattrocento Sans"/>
            </a:endParaRPr>
          </a:p>
        </p:txBody>
      </p:sp>
      <p:sp>
        <p:nvSpPr>
          <p:cNvPr id="98" name="Google Shape;98;p14"/>
          <p:cNvSpPr txBox="1"/>
          <p:nvPr>
            <p:ph type="title"/>
          </p:nvPr>
        </p:nvSpPr>
        <p:spPr>
          <a:xfrm>
            <a:off x="505489" y="4406791"/>
            <a:ext cx="3894000" cy="6582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1"/>
              </a:buClr>
              <a:buSzPts val="4000"/>
              <a:buFont typeface="Quattrocento Sans"/>
              <a:buChar char="●"/>
              <a:defRPr b="1" sz="4000">
                <a:solidFill>
                  <a:schemeClr val="lt1"/>
                </a:solidFill>
                <a:latin typeface="Quattrocento Sans"/>
                <a:ea typeface="Quattrocento Sans"/>
                <a:cs typeface="Quattrocento Sans"/>
                <a:sym typeface="Quattrocento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9" name="Google Shape;99;p14"/>
          <p:cNvSpPr txBox="1"/>
          <p:nvPr>
            <p:ph idx="1" type="body"/>
          </p:nvPr>
        </p:nvSpPr>
        <p:spPr>
          <a:xfrm>
            <a:off x="505489" y="5632288"/>
            <a:ext cx="3894000" cy="356700"/>
          </a:xfrm>
          <a:prstGeom prst="rect">
            <a:avLst/>
          </a:prstGeom>
          <a:noFill/>
          <a:ln>
            <a:noFill/>
          </a:ln>
        </p:spPr>
        <p:txBody>
          <a:bodyPr anchorCtr="0" anchor="t" bIns="45700" lIns="91425" spcFirstLastPara="1" rIns="91425" wrap="square" tIns="45700">
            <a:normAutofit/>
          </a:bodyPr>
          <a:lstStyle>
            <a:lvl1pPr indent="-228600" lvl="0" marL="457200" rtl="0" algn="l">
              <a:spcBef>
                <a:spcPts val="400"/>
              </a:spcBef>
              <a:spcAft>
                <a:spcPts val="0"/>
              </a:spcAft>
              <a:buSzPts val="2000"/>
              <a:buNone/>
              <a:defRPr sz="2000">
                <a:solidFill>
                  <a:schemeClr val="lt1"/>
                </a:solidFill>
                <a:latin typeface="Quattrocento Sans"/>
                <a:ea typeface="Quattrocento Sans"/>
                <a:cs typeface="Quattrocento Sans"/>
                <a:sym typeface="Quattrocento Sans"/>
              </a:defRPr>
            </a:lvl1pPr>
            <a:lvl2pPr indent="-342900" lvl="1" marL="914400" rtl="0" algn="l">
              <a:spcBef>
                <a:spcPts val="1152"/>
              </a:spcBef>
              <a:spcAft>
                <a:spcPts val="0"/>
              </a:spcAft>
              <a:buSzPts val="1800"/>
              <a:buChar char="○"/>
              <a:defRPr/>
            </a:lvl2pPr>
            <a:lvl3pPr indent="-342900" lvl="2" marL="1371600" rtl="0" algn="l">
              <a:spcBef>
                <a:spcPts val="1152"/>
              </a:spcBef>
              <a:spcAft>
                <a:spcPts val="0"/>
              </a:spcAft>
              <a:buSzPts val="1800"/>
              <a:buChar char="■"/>
              <a:defRPr/>
            </a:lvl3pPr>
            <a:lvl4pPr indent="-342900" lvl="3" marL="1828800" rtl="0" algn="l">
              <a:spcBef>
                <a:spcPts val="1152"/>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100" name="Shape 100"/>
        <p:cNvGrpSpPr/>
        <p:nvPr/>
      </p:nvGrpSpPr>
      <p:grpSpPr>
        <a:xfrm>
          <a:off x="0" y="0"/>
          <a:ext cx="0" cy="0"/>
          <a:chOff x="0" y="0"/>
          <a:chExt cx="0" cy="0"/>
        </a:xfrm>
      </p:grpSpPr>
      <p:sp>
        <p:nvSpPr>
          <p:cNvPr id="101" name="Google Shape;101;p15"/>
          <p:cNvSpPr/>
          <p:nvPr/>
        </p:nvSpPr>
        <p:spPr>
          <a:xfrm rot="59978">
            <a:off x="-206410" y="-28987"/>
            <a:ext cx="12312374" cy="682306"/>
          </a:xfrm>
          <a:prstGeom prst="rect">
            <a:avLst/>
          </a:prstGeom>
          <a:solidFill>
            <a:srgbClr val="EDEDED">
              <a:alpha val="6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102" name="Google Shape;102;p15"/>
          <p:cNvSpPr/>
          <p:nvPr/>
        </p:nvSpPr>
        <p:spPr>
          <a:xfrm>
            <a:off x="0" y="28629"/>
            <a:ext cx="12023700" cy="576000"/>
          </a:xfrm>
          <a:prstGeom prst="rect">
            <a:avLst/>
          </a:prstGeom>
          <a:solidFill>
            <a:srgbClr val="3D6D91">
              <a:alpha val="8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350"/>
              <a:buFont typeface="Arial"/>
              <a:buNone/>
            </a:pPr>
            <a:r>
              <a:t/>
            </a:r>
            <a:endParaRPr b="0" i="0" sz="1350" u="none" cap="none" strike="noStrike">
              <a:solidFill>
                <a:srgbClr val="FFFFFF"/>
              </a:solidFill>
              <a:latin typeface="SimSun"/>
              <a:ea typeface="SimSun"/>
              <a:cs typeface="SimSun"/>
              <a:sym typeface="SimSun"/>
            </a:endParaRPr>
          </a:p>
        </p:txBody>
      </p:sp>
      <p:sp>
        <p:nvSpPr>
          <p:cNvPr id="103" name="Google Shape;103;p15"/>
          <p:cNvSpPr txBox="1"/>
          <p:nvPr>
            <p:ph type="title"/>
          </p:nvPr>
        </p:nvSpPr>
        <p:spPr>
          <a:xfrm>
            <a:off x="0" y="0"/>
            <a:ext cx="12192000" cy="1143000"/>
          </a:xfrm>
          <a:prstGeom prst="rect">
            <a:avLst/>
          </a:prstGeom>
          <a:noFill/>
          <a:ln>
            <a:noFill/>
          </a:ln>
        </p:spPr>
        <p:txBody>
          <a:bodyPr anchorCtr="0" anchor="t" bIns="144000" lIns="121900" spcFirstLastPara="1" rIns="121900" wrap="square" tIns="144000">
            <a:noAutofit/>
          </a:bodyPr>
          <a:lstStyle>
            <a:lvl1pPr lvl="0" rtl="0" algn="l">
              <a:spcBef>
                <a:spcPts val="0"/>
              </a:spcBef>
              <a:spcAft>
                <a:spcPts val="0"/>
              </a:spcAft>
              <a:buSzPts val="1400"/>
              <a:buNone/>
              <a:defRPr b="1" sz="1800">
                <a:solidFill>
                  <a:schemeClr val="lt1"/>
                </a:solidFill>
                <a:latin typeface="Arial"/>
                <a:ea typeface="Arial"/>
                <a:cs typeface="Arial"/>
                <a:sym typeface="Aria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pic>
        <p:nvPicPr>
          <p:cNvPr id="104" name="Google Shape;104;p15"/>
          <p:cNvPicPr preferRelativeResize="0"/>
          <p:nvPr/>
        </p:nvPicPr>
        <p:blipFill rotWithShape="1">
          <a:blip r:embed="rId2">
            <a:alphaModFix/>
          </a:blip>
          <a:srcRect b="17918" l="0" r="0" t="0"/>
          <a:stretch/>
        </p:blipFill>
        <p:spPr>
          <a:xfrm>
            <a:off x="10713546" y="6137868"/>
            <a:ext cx="1478455" cy="587061"/>
          </a:xfrm>
          <a:prstGeom prst="rect">
            <a:avLst/>
          </a:prstGeom>
          <a:noFill/>
          <a:ln>
            <a:noFill/>
          </a:ln>
        </p:spPr>
      </p:pic>
      <p:sp>
        <p:nvSpPr>
          <p:cNvPr id="105" name="Google Shape;105;p15"/>
          <p:cNvSpPr txBox="1"/>
          <p:nvPr/>
        </p:nvSpPr>
        <p:spPr>
          <a:xfrm>
            <a:off x="11712597" y="6525259"/>
            <a:ext cx="540000" cy="331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US" sz="975" u="none" cap="none" strike="noStrike">
                <a:solidFill>
                  <a:srgbClr val="888888"/>
                </a:solidFill>
                <a:latin typeface="Calibri"/>
                <a:ea typeface="Calibri"/>
                <a:cs typeface="Calibri"/>
                <a:sym typeface="Calibri"/>
              </a:rPr>
              <a:t>‹#›</a:t>
            </a:fld>
            <a:endParaRPr b="0" i="0" sz="975" u="none" cap="none" strike="noStrike">
              <a:solidFill>
                <a:srgbClr val="888888"/>
              </a:solidFill>
              <a:latin typeface="Calibri"/>
              <a:ea typeface="Calibri"/>
              <a:cs typeface="Calibri"/>
              <a:sym typeface="Calibri"/>
            </a:endParaRPr>
          </a:p>
        </p:txBody>
      </p:sp>
      <p:sp>
        <p:nvSpPr>
          <p:cNvPr id="106" name="Google Shape;106;p15"/>
          <p:cNvSpPr txBox="1"/>
          <p:nvPr>
            <p:ph idx="11" type="ftr"/>
          </p:nvPr>
        </p:nvSpPr>
        <p:spPr>
          <a:xfrm>
            <a:off x="4165601" y="6525261"/>
            <a:ext cx="3860700" cy="3327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sz="975"/>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7" name="Google Shape;107;p15"/>
          <p:cNvSpPr txBox="1"/>
          <p:nvPr>
            <p:ph idx="1" type="body"/>
          </p:nvPr>
        </p:nvSpPr>
        <p:spPr>
          <a:xfrm>
            <a:off x="251779" y="1414866"/>
            <a:ext cx="11688300" cy="43887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dk2"/>
        </a:solidFill>
      </p:bgPr>
    </p:bg>
    <p:spTree>
      <p:nvGrpSpPr>
        <p:cNvPr id="108" name="Shape 108"/>
        <p:cNvGrpSpPr/>
        <p:nvPr/>
      </p:nvGrpSpPr>
      <p:grpSpPr>
        <a:xfrm>
          <a:off x="0" y="0"/>
          <a:ext cx="0" cy="0"/>
          <a:chOff x="0" y="0"/>
          <a:chExt cx="0" cy="0"/>
        </a:xfrm>
      </p:grpSpPr>
      <p:sp>
        <p:nvSpPr>
          <p:cNvPr id="109" name="Google Shape;109;p16"/>
          <p:cNvSpPr txBox="1"/>
          <p:nvPr>
            <p:ph idx="1" type="body"/>
          </p:nvPr>
        </p:nvSpPr>
        <p:spPr>
          <a:xfrm>
            <a:off x="431371" y="1220755"/>
            <a:ext cx="11329200" cy="5146200"/>
          </a:xfrm>
          <a:prstGeom prst="rect">
            <a:avLst/>
          </a:prstGeom>
          <a:noFill/>
          <a:ln>
            <a:noFill/>
          </a:ln>
        </p:spPr>
        <p:txBody>
          <a:bodyPr anchorCtr="0" anchor="t" bIns="45700" lIns="91425" spcFirstLastPara="1" rIns="91425" wrap="square" tIns="45700">
            <a:normAutofit/>
          </a:bodyPr>
          <a:lstStyle>
            <a:lvl1pPr indent="-364045" lvl="0" marL="457200" rtl="0" algn="l">
              <a:spcBef>
                <a:spcPts val="427"/>
              </a:spcBef>
              <a:spcAft>
                <a:spcPts val="0"/>
              </a:spcAft>
              <a:buClr>
                <a:schemeClr val="lt1"/>
              </a:buClr>
              <a:buSzPts val="2133"/>
              <a:buChar char="●"/>
              <a:defRPr sz="2133">
                <a:solidFill>
                  <a:schemeClr val="lt1"/>
                </a:solidFill>
              </a:defRPr>
            </a:lvl1pPr>
            <a:lvl2pPr indent="-347154" lvl="1" marL="914400" rtl="0" algn="l">
              <a:spcBef>
                <a:spcPts val="1152"/>
              </a:spcBef>
              <a:spcAft>
                <a:spcPts val="0"/>
              </a:spcAft>
              <a:buClr>
                <a:schemeClr val="lt1"/>
              </a:buClr>
              <a:buSzPts val="1867"/>
              <a:buChar char="○"/>
              <a:defRPr sz="1867">
                <a:solidFill>
                  <a:schemeClr val="lt1"/>
                </a:solidFill>
              </a:defRPr>
            </a:lvl2pPr>
            <a:lvl3pPr indent="-313245" lvl="2" marL="1371600" rtl="0" algn="l">
              <a:spcBef>
                <a:spcPts val="1152"/>
              </a:spcBef>
              <a:spcAft>
                <a:spcPts val="0"/>
              </a:spcAft>
              <a:buClr>
                <a:schemeClr val="lt1"/>
              </a:buClr>
              <a:buSzPts val="1333"/>
              <a:buChar char="■"/>
              <a:defRPr sz="1333">
                <a:solidFill>
                  <a:schemeClr val="lt1"/>
                </a:solidFill>
              </a:defRPr>
            </a:lvl3pPr>
            <a:lvl4pPr indent="-342900" lvl="3" marL="1828800" rtl="0" algn="l">
              <a:spcBef>
                <a:spcPts val="1152"/>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10" name="Google Shape;110;p16"/>
          <p:cNvSpPr txBox="1"/>
          <p:nvPr>
            <p:ph type="title"/>
          </p:nvPr>
        </p:nvSpPr>
        <p:spPr>
          <a:xfrm>
            <a:off x="431371" y="260648"/>
            <a:ext cx="11329200" cy="576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1"/>
              </a:buClr>
              <a:buSzPts val="2400"/>
              <a:buFont typeface="Quattrocento Sans"/>
              <a:buChar char="●"/>
              <a:defRPr sz="2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1" name="Google Shape;111;p16"/>
          <p:cNvSpPr txBox="1"/>
          <p:nvPr>
            <p:ph idx="12" type="sldNum"/>
          </p:nvPr>
        </p:nvSpPr>
        <p:spPr>
          <a:xfrm>
            <a:off x="11664619" y="6492876"/>
            <a:ext cx="52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er">
  <p:cSld name="1_Section breaker">
    <p:bg>
      <p:bgPr>
        <a:solidFill>
          <a:schemeClr val="dk2"/>
        </a:solidFill>
      </p:bgPr>
    </p:bg>
    <p:spTree>
      <p:nvGrpSpPr>
        <p:cNvPr id="112" name="Shape 112"/>
        <p:cNvGrpSpPr/>
        <p:nvPr/>
      </p:nvGrpSpPr>
      <p:grpSpPr>
        <a:xfrm>
          <a:off x="0" y="0"/>
          <a:ext cx="0" cy="0"/>
          <a:chOff x="0" y="0"/>
          <a:chExt cx="0" cy="0"/>
        </a:xfrm>
      </p:grpSpPr>
      <p:sp>
        <p:nvSpPr>
          <p:cNvPr id="113" name="Google Shape;113;p17"/>
          <p:cNvSpPr/>
          <p:nvPr/>
        </p:nvSpPr>
        <p:spPr>
          <a:xfrm>
            <a:off x="8595648" y="1981352"/>
            <a:ext cx="3594104" cy="4876650"/>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160" u="none" cap="none" strike="noStrike">
              <a:solidFill>
                <a:srgbClr val="FFFFFF"/>
              </a:solidFill>
              <a:latin typeface="Quattrocento Sans"/>
              <a:ea typeface="Quattrocento Sans"/>
              <a:cs typeface="Quattrocento Sans"/>
              <a:sym typeface="Quattrocento Sans"/>
            </a:endParaRPr>
          </a:p>
        </p:txBody>
      </p:sp>
      <p:sp>
        <p:nvSpPr>
          <p:cNvPr id="114" name="Google Shape;114;p17"/>
          <p:cNvSpPr txBox="1"/>
          <p:nvPr>
            <p:ph type="ctrTitle"/>
          </p:nvPr>
        </p:nvSpPr>
        <p:spPr>
          <a:xfrm>
            <a:off x="914400" y="3000750"/>
            <a:ext cx="10363200" cy="774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1"/>
              </a:buClr>
              <a:buSzPts val="4800"/>
              <a:buFont typeface="Quattrocento Sans"/>
              <a:buChar char="●"/>
              <a:defRPr sz="48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115" name="Google Shape;115;p17"/>
          <p:cNvPicPr preferRelativeResize="0"/>
          <p:nvPr/>
        </p:nvPicPr>
        <p:blipFill>
          <a:blip r:embed="rId2">
            <a:alphaModFix/>
          </a:blip>
          <a:stretch>
            <a:fillRect/>
          </a:stretch>
        </p:blipFill>
        <p:spPr>
          <a:xfrm>
            <a:off x="10610274" y="6366663"/>
            <a:ext cx="1495127" cy="40167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6" name="Shape 116"/>
        <p:cNvGrpSpPr/>
        <p:nvPr/>
      </p:nvGrpSpPr>
      <p:grpSpPr>
        <a:xfrm>
          <a:off x="0" y="0"/>
          <a:ext cx="0" cy="0"/>
          <a:chOff x="0" y="0"/>
          <a:chExt cx="0" cy="0"/>
        </a:xfrm>
      </p:grpSpPr>
      <p:sp>
        <p:nvSpPr>
          <p:cNvPr id="117" name="Google Shape;117;p18"/>
          <p:cNvSpPr txBox="1"/>
          <p:nvPr>
            <p:ph type="title"/>
          </p:nvPr>
        </p:nvSpPr>
        <p:spPr>
          <a:xfrm>
            <a:off x="609600" y="274639"/>
            <a:ext cx="10972800" cy="533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18" name="Google Shape;118;p18"/>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9" name="Google Shape;119;p18"/>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120" name="Google Shape;120;p18"/>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1" name="Shape 121"/>
        <p:cNvGrpSpPr/>
        <p:nvPr/>
      </p:nvGrpSpPr>
      <p:grpSpPr>
        <a:xfrm>
          <a:off x="0" y="0"/>
          <a:ext cx="0" cy="0"/>
          <a:chOff x="0" y="0"/>
          <a:chExt cx="0" cy="0"/>
        </a:xfrm>
      </p:grpSpPr>
      <p:sp>
        <p:nvSpPr>
          <p:cNvPr id="122" name="Google Shape;122;p19"/>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 name="Google Shape;123;p19"/>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124" name="Google Shape;124;p19"/>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125" name="Shape 125"/>
        <p:cNvGrpSpPr/>
        <p:nvPr/>
      </p:nvGrpSpPr>
      <p:grpSpPr>
        <a:xfrm>
          <a:off x="0" y="0"/>
          <a:ext cx="0" cy="0"/>
          <a:chOff x="0" y="0"/>
          <a:chExt cx="0" cy="0"/>
        </a:xfrm>
      </p:grpSpPr>
      <p:pic>
        <p:nvPicPr>
          <p:cNvPr id="126" name="Google Shape;126;p20"/>
          <p:cNvPicPr preferRelativeResize="0"/>
          <p:nvPr/>
        </p:nvPicPr>
        <p:blipFill rotWithShape="1">
          <a:blip r:embed="rId2">
            <a:alphaModFix/>
          </a:blip>
          <a:srcRect b="23277" l="16971" r="17195" t="22158"/>
          <a:stretch/>
        </p:blipFill>
        <p:spPr>
          <a:xfrm>
            <a:off x="4503580" y="2727731"/>
            <a:ext cx="3184849" cy="1399590"/>
          </a:xfrm>
          <a:prstGeom prst="rect">
            <a:avLst/>
          </a:prstGeom>
          <a:noFill/>
          <a:ln>
            <a:noFill/>
          </a:ln>
        </p:spPr>
      </p:pic>
      <p:sp>
        <p:nvSpPr>
          <p:cNvPr id="127" name="Google Shape;127;p20"/>
          <p:cNvSpPr/>
          <p:nvPr/>
        </p:nvSpPr>
        <p:spPr>
          <a:xfrm>
            <a:off x="239184" y="6336268"/>
            <a:ext cx="116481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600" u="none" cap="none" strike="noStrike">
                <a:solidFill>
                  <a:schemeClr val="dk1"/>
                </a:solidFill>
                <a:latin typeface="Arial"/>
                <a:ea typeface="Arial"/>
                <a:cs typeface="Arial"/>
                <a:sym typeface="Arial"/>
              </a:rPr>
              <a:t>Disclaimer: </a:t>
            </a:r>
            <a:r>
              <a:rPr b="0" i="0" lang="en-US" sz="6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spTree>
      <p:nvGrpSpPr>
        <p:cNvPr id="25" name="Shape 25"/>
        <p:cNvGrpSpPr/>
        <p:nvPr/>
      </p:nvGrpSpPr>
      <p:grpSpPr>
        <a:xfrm>
          <a:off x="0" y="0"/>
          <a:ext cx="0" cy="0"/>
          <a:chOff x="0" y="0"/>
          <a:chExt cx="0" cy="0"/>
        </a:xfrm>
      </p:grpSpPr>
      <p:grpSp>
        <p:nvGrpSpPr>
          <p:cNvPr id="26" name="Google Shape;26;p3"/>
          <p:cNvGrpSpPr/>
          <p:nvPr/>
        </p:nvGrpSpPr>
        <p:grpSpPr>
          <a:xfrm>
            <a:off x="0" y="0"/>
            <a:ext cx="12199275" cy="6857999"/>
            <a:chOff x="0" y="0"/>
            <a:chExt cx="12199275" cy="6857999"/>
          </a:xfrm>
        </p:grpSpPr>
        <p:sp>
          <p:nvSpPr>
            <p:cNvPr id="27" name="Google Shape;27;p3"/>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 name="Google Shape;28;p3"/>
            <p:cNvPicPr preferRelativeResize="0"/>
            <p:nvPr/>
          </p:nvPicPr>
          <p:blipFill>
            <a:blip r:embed="rId2">
              <a:alphaModFix/>
            </a:blip>
            <a:stretch>
              <a:fillRect/>
            </a:stretch>
          </p:blipFill>
          <p:spPr>
            <a:xfrm>
              <a:off x="0" y="0"/>
              <a:ext cx="5958675" cy="6857999"/>
            </a:xfrm>
            <a:prstGeom prst="rect">
              <a:avLst/>
            </a:prstGeom>
            <a:noFill/>
            <a:ln>
              <a:noFill/>
            </a:ln>
          </p:spPr>
        </p:pic>
        <p:sp>
          <p:nvSpPr>
            <p:cNvPr id="29" name="Google Shape;29;p3"/>
            <p:cNvSpPr txBox="1"/>
            <p:nvPr/>
          </p:nvSpPr>
          <p:spPr>
            <a:xfrm>
              <a:off x="38000" y="1114425"/>
              <a:ext cx="5889600" cy="1108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sz="6000">
                  <a:solidFill>
                    <a:srgbClr val="FFFFFF"/>
                  </a:solidFill>
                </a:rPr>
                <a:t>Agenda</a:t>
              </a:r>
              <a:endParaRPr b="1" sz="6000">
                <a:solidFill>
                  <a:srgbClr val="FFFFFF"/>
                </a:solidFill>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rotWithShape="1">
          <a:blip r:embed="rId2">
            <a:alphaModFix/>
          </a:blip>
          <a:stretch>
            <a:fillRect b="0" l="0" r="0" t="0"/>
          </a:stretch>
        </a:blipFill>
      </p:bgPr>
    </p:bg>
    <p:spTree>
      <p:nvGrpSpPr>
        <p:cNvPr id="128" name="Shape 128"/>
        <p:cNvGrpSpPr/>
        <p:nvPr/>
      </p:nvGrpSpPr>
      <p:grpSpPr>
        <a:xfrm>
          <a:off x="0" y="0"/>
          <a:ext cx="0" cy="0"/>
          <a:chOff x="0" y="0"/>
          <a:chExt cx="0" cy="0"/>
        </a:xfrm>
      </p:grpSpPr>
      <p:grpSp>
        <p:nvGrpSpPr>
          <p:cNvPr id="129" name="Google Shape;129;p21"/>
          <p:cNvGrpSpPr/>
          <p:nvPr/>
        </p:nvGrpSpPr>
        <p:grpSpPr>
          <a:xfrm>
            <a:off x="90" y="6775681"/>
            <a:ext cx="12192148" cy="82352"/>
            <a:chOff x="1063925" y="1155200"/>
            <a:chExt cx="10673333" cy="88200"/>
          </a:xfrm>
        </p:grpSpPr>
        <p:sp>
          <p:nvSpPr>
            <p:cNvPr id="130" name="Google Shape;130;p2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 name="Google Shape;131;p2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 name="Google Shape;132;p2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SECTION_TITLE_AND_DESCRIPTION_1">
    <p:spTree>
      <p:nvGrpSpPr>
        <p:cNvPr id="133" name="Shape 133"/>
        <p:cNvGrpSpPr/>
        <p:nvPr/>
      </p:nvGrpSpPr>
      <p:grpSpPr>
        <a:xfrm>
          <a:off x="0" y="0"/>
          <a:ext cx="0" cy="0"/>
          <a:chOff x="0" y="0"/>
          <a:chExt cx="0" cy="0"/>
        </a:xfrm>
      </p:grpSpPr>
      <p:sp>
        <p:nvSpPr>
          <p:cNvPr id="134" name="Google Shape;134;p22"/>
          <p:cNvSpPr/>
          <p:nvPr/>
        </p:nvSpPr>
        <p:spPr>
          <a:xfrm>
            <a:off x="0" y="0"/>
            <a:ext cx="6096000" cy="6858000"/>
          </a:xfrm>
          <a:prstGeom prst="rect">
            <a:avLst/>
          </a:prstGeom>
          <a:solidFill>
            <a:srgbClr val="999999">
              <a:alpha val="980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 name="Google Shape;135;p22"/>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rtl="0">
              <a:spcBef>
                <a:spcPts val="0"/>
              </a:spcBef>
              <a:spcAft>
                <a:spcPts val="0"/>
              </a:spcAft>
              <a:buClr>
                <a:schemeClr val="dk2"/>
              </a:buClr>
              <a:buSzPts val="3500"/>
              <a:buChar char="●"/>
              <a:defRPr sz="3500">
                <a:solidFill>
                  <a:schemeClr val="dk2"/>
                </a:solidFill>
              </a:defRPr>
            </a:lvl1pPr>
            <a:lvl2pPr lvl="1" rtl="0">
              <a:spcBef>
                <a:spcPts val="0"/>
              </a:spcBef>
              <a:spcAft>
                <a:spcPts val="0"/>
              </a:spcAft>
              <a:buClr>
                <a:schemeClr val="dk2"/>
              </a:buClr>
              <a:buSzPts val="3500"/>
              <a:buChar char="○"/>
              <a:defRPr sz="3500">
                <a:solidFill>
                  <a:schemeClr val="dk2"/>
                </a:solidFill>
              </a:defRPr>
            </a:lvl2pPr>
            <a:lvl3pPr lvl="2" rtl="0">
              <a:spcBef>
                <a:spcPts val="0"/>
              </a:spcBef>
              <a:spcAft>
                <a:spcPts val="0"/>
              </a:spcAft>
              <a:buClr>
                <a:schemeClr val="dk2"/>
              </a:buClr>
              <a:buSzPts val="3500"/>
              <a:buChar char="■"/>
              <a:defRPr sz="3500">
                <a:solidFill>
                  <a:schemeClr val="dk2"/>
                </a:solidFill>
              </a:defRPr>
            </a:lvl3pPr>
            <a:lvl4pPr lvl="3" rtl="0">
              <a:spcBef>
                <a:spcPts val="0"/>
              </a:spcBef>
              <a:spcAft>
                <a:spcPts val="0"/>
              </a:spcAft>
              <a:buClr>
                <a:schemeClr val="dk2"/>
              </a:buClr>
              <a:buSzPts val="3500"/>
              <a:buChar char="●"/>
              <a:defRPr sz="3500">
                <a:solidFill>
                  <a:schemeClr val="dk2"/>
                </a:solidFill>
              </a:defRPr>
            </a:lvl4pPr>
            <a:lvl5pPr lvl="4" rtl="0">
              <a:spcBef>
                <a:spcPts val="0"/>
              </a:spcBef>
              <a:spcAft>
                <a:spcPts val="0"/>
              </a:spcAft>
              <a:buClr>
                <a:schemeClr val="dk2"/>
              </a:buClr>
              <a:buSzPts val="3500"/>
              <a:buChar char="○"/>
              <a:defRPr sz="3500">
                <a:solidFill>
                  <a:schemeClr val="dk2"/>
                </a:solidFill>
              </a:defRPr>
            </a:lvl5pPr>
            <a:lvl6pPr lvl="5" rtl="0">
              <a:spcBef>
                <a:spcPts val="0"/>
              </a:spcBef>
              <a:spcAft>
                <a:spcPts val="0"/>
              </a:spcAft>
              <a:buClr>
                <a:schemeClr val="dk2"/>
              </a:buClr>
              <a:buSzPts val="3500"/>
              <a:buChar char="■"/>
              <a:defRPr sz="3500">
                <a:solidFill>
                  <a:schemeClr val="dk2"/>
                </a:solidFill>
              </a:defRPr>
            </a:lvl6pPr>
            <a:lvl7pPr lvl="6" rtl="0">
              <a:spcBef>
                <a:spcPts val="0"/>
              </a:spcBef>
              <a:spcAft>
                <a:spcPts val="0"/>
              </a:spcAft>
              <a:buClr>
                <a:schemeClr val="dk2"/>
              </a:buClr>
              <a:buSzPts val="3500"/>
              <a:buChar char="●"/>
              <a:defRPr sz="3500">
                <a:solidFill>
                  <a:schemeClr val="dk2"/>
                </a:solidFill>
              </a:defRPr>
            </a:lvl7pPr>
            <a:lvl8pPr lvl="7" rtl="0">
              <a:spcBef>
                <a:spcPts val="0"/>
              </a:spcBef>
              <a:spcAft>
                <a:spcPts val="0"/>
              </a:spcAft>
              <a:buClr>
                <a:schemeClr val="dk2"/>
              </a:buClr>
              <a:buSzPts val="3500"/>
              <a:buChar char="○"/>
              <a:defRPr sz="3500">
                <a:solidFill>
                  <a:schemeClr val="dk2"/>
                </a:solidFill>
              </a:defRPr>
            </a:lvl8pPr>
            <a:lvl9pPr lvl="8" rtl="0">
              <a:spcBef>
                <a:spcPts val="0"/>
              </a:spcBef>
              <a:spcAft>
                <a:spcPts val="0"/>
              </a:spcAft>
              <a:buClr>
                <a:schemeClr val="dk2"/>
              </a:buClr>
              <a:buSzPts val="3500"/>
              <a:buChar char="■"/>
              <a:defRPr sz="3500">
                <a:solidFill>
                  <a:schemeClr val="dk2"/>
                </a:solidFill>
              </a:defRPr>
            </a:lvl9pPr>
          </a:lstStyle>
          <a:p/>
        </p:txBody>
      </p:sp>
      <p:sp>
        <p:nvSpPr>
          <p:cNvPr id="136" name="Google Shape;136;p22"/>
          <p:cNvSpPr txBox="1"/>
          <p:nvPr>
            <p:ph idx="1" type="body"/>
          </p:nvPr>
        </p:nvSpPr>
        <p:spPr>
          <a:xfrm>
            <a:off x="6882617" y="520125"/>
            <a:ext cx="4499100" cy="4034100"/>
          </a:xfrm>
          <a:prstGeom prst="rect">
            <a:avLst/>
          </a:prstGeom>
          <a:noFill/>
          <a:ln>
            <a:noFill/>
          </a:ln>
        </p:spPr>
        <p:txBody>
          <a:bodyPr anchorCtr="0" anchor="ctr" bIns="121900" lIns="121900" spcFirstLastPara="1" rIns="121900" wrap="square" tIns="121900">
            <a:noAutofit/>
          </a:bodyPr>
          <a:lstStyle>
            <a:lvl1pPr indent="-349250" lvl="0" marL="457200" rtl="0">
              <a:spcBef>
                <a:spcPts val="0"/>
              </a:spcBef>
              <a:spcAft>
                <a:spcPts val="0"/>
              </a:spcAft>
              <a:buSzPts val="1900"/>
              <a:buChar char="●"/>
              <a:defRPr sz="1900"/>
            </a:lvl1pPr>
            <a:lvl2pPr indent="-349250" lvl="1" marL="914400" rtl="0">
              <a:spcBef>
                <a:spcPts val="0"/>
              </a:spcBef>
              <a:spcAft>
                <a:spcPts val="0"/>
              </a:spcAft>
              <a:buSzPts val="1900"/>
              <a:buChar char="○"/>
              <a:defRPr sz="1900"/>
            </a:lvl2pPr>
            <a:lvl3pPr indent="-349250" lvl="2" marL="1371600" rtl="0">
              <a:spcBef>
                <a:spcPts val="0"/>
              </a:spcBef>
              <a:spcAft>
                <a:spcPts val="0"/>
              </a:spcAft>
              <a:buSzPts val="1900"/>
              <a:buChar char="■"/>
              <a:defRPr sz="1900"/>
            </a:lvl3pPr>
            <a:lvl4pPr indent="-349250" lvl="3" marL="1828800" rtl="0">
              <a:spcBef>
                <a:spcPts val="0"/>
              </a:spcBef>
              <a:spcAft>
                <a:spcPts val="0"/>
              </a:spcAft>
              <a:buSzPts val="1900"/>
              <a:buChar char="●"/>
              <a:defRPr sz="1900"/>
            </a:lvl4pPr>
            <a:lvl5pPr indent="-349250" lvl="4" marL="2286000" rtl="0">
              <a:spcBef>
                <a:spcPts val="0"/>
              </a:spcBef>
              <a:spcAft>
                <a:spcPts val="0"/>
              </a:spcAft>
              <a:buSzPts val="1900"/>
              <a:buChar char="○"/>
              <a:defRPr sz="1900"/>
            </a:lvl5pPr>
            <a:lvl6pPr indent="-349250" lvl="5" marL="2743200" rtl="0">
              <a:spcBef>
                <a:spcPts val="0"/>
              </a:spcBef>
              <a:spcAft>
                <a:spcPts val="0"/>
              </a:spcAft>
              <a:buSzPts val="1900"/>
              <a:buChar char="■"/>
              <a:defRPr sz="1900"/>
            </a:lvl6pPr>
            <a:lvl7pPr indent="-349250" lvl="6" marL="3200400" rtl="0">
              <a:spcBef>
                <a:spcPts val="0"/>
              </a:spcBef>
              <a:spcAft>
                <a:spcPts val="0"/>
              </a:spcAft>
              <a:buSzPts val="1900"/>
              <a:buChar char="●"/>
              <a:defRPr sz="1900"/>
            </a:lvl7pPr>
            <a:lvl8pPr indent="-349250" lvl="7" marL="3657600" rtl="0">
              <a:spcBef>
                <a:spcPts val="0"/>
              </a:spcBef>
              <a:spcAft>
                <a:spcPts val="0"/>
              </a:spcAft>
              <a:buSzPts val="1900"/>
              <a:buChar char="○"/>
              <a:defRPr sz="1900"/>
            </a:lvl8pPr>
            <a:lvl9pPr indent="-349250" lvl="8" marL="4114800" rtl="0">
              <a:spcBef>
                <a:spcPts val="0"/>
              </a:spcBef>
              <a:spcAft>
                <a:spcPts val="0"/>
              </a:spcAft>
              <a:buSzPts val="1900"/>
              <a:buChar char="■"/>
              <a:defRPr sz="1900"/>
            </a:lvl9pPr>
          </a:lstStyle>
          <a:p/>
        </p:txBody>
      </p:sp>
      <p:sp>
        <p:nvSpPr>
          <p:cNvPr id="137" name="Google Shape;137;p22"/>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l">
              <a:spcBef>
                <a:spcPts val="0"/>
              </a:spcBef>
              <a:spcAft>
                <a:spcPts val="0"/>
              </a:spcAft>
              <a:buNone/>
            </a:pPr>
            <a:fld id="{00000000-1234-1234-1234-123412341234}" type="slidenum">
              <a:rPr lang="en-US"/>
              <a:t>‹#›</a:t>
            </a:fld>
            <a:endParaRPr/>
          </a:p>
        </p:txBody>
      </p:sp>
      <p:grpSp>
        <p:nvGrpSpPr>
          <p:cNvPr id="138" name="Google Shape;138;p22"/>
          <p:cNvGrpSpPr/>
          <p:nvPr/>
        </p:nvGrpSpPr>
        <p:grpSpPr>
          <a:xfrm>
            <a:off x="973317" y="1320804"/>
            <a:ext cx="1813399" cy="60602"/>
            <a:chOff x="1063925" y="1155200"/>
            <a:chExt cx="10673333" cy="88200"/>
          </a:xfrm>
        </p:grpSpPr>
        <p:sp>
          <p:nvSpPr>
            <p:cNvPr id="139" name="Google Shape;139;p2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 name="Google Shape;140;p2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 name="Google Shape;141;p2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p:cSld name="Contents slide layout">
    <p:spTree>
      <p:nvGrpSpPr>
        <p:cNvPr id="143" name="Shape 143"/>
        <p:cNvGrpSpPr/>
        <p:nvPr/>
      </p:nvGrpSpPr>
      <p:grpSpPr>
        <a:xfrm>
          <a:off x="0" y="0"/>
          <a:ext cx="0" cy="0"/>
          <a:chOff x="0" y="0"/>
          <a:chExt cx="0" cy="0"/>
        </a:xfrm>
      </p:grpSpPr>
      <p:sp>
        <p:nvSpPr>
          <p:cNvPr id="144" name="Google Shape;144;p24"/>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145" name="Google Shape;145;p24"/>
          <p:cNvPicPr preferRelativeResize="0"/>
          <p:nvPr/>
        </p:nvPicPr>
        <p:blipFill>
          <a:blip r:embed="rId2">
            <a:alphaModFix/>
          </a:blip>
          <a:stretch>
            <a:fillRect/>
          </a:stretch>
        </p:blipFill>
        <p:spPr>
          <a:xfrm>
            <a:off x="510025" y="624192"/>
            <a:ext cx="2885699" cy="773557"/>
          </a:xfrm>
          <a:prstGeom prst="rect">
            <a:avLst/>
          </a:prstGeom>
          <a:noFill/>
          <a:ln>
            <a:noFill/>
          </a:ln>
        </p:spPr>
      </p:pic>
      <p:sp>
        <p:nvSpPr>
          <p:cNvPr id="146" name="Google Shape;146;p24"/>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 name="Google Shape;147;p24"/>
          <p:cNvSpPr txBox="1"/>
          <p:nvPr/>
        </p:nvSpPr>
        <p:spPr>
          <a:xfrm>
            <a:off x="543350" y="1269450"/>
            <a:ext cx="2885700" cy="369300"/>
          </a:xfrm>
          <a:prstGeom prst="rect">
            <a:avLst/>
          </a:prstGeom>
          <a:noFill/>
          <a:ln>
            <a:noFill/>
          </a:ln>
        </p:spPr>
        <p:txBody>
          <a:bodyPr anchorCtr="0" anchor="t" bIns="91425" lIns="91425" spcFirstLastPara="1" rIns="91425" wrap="square" tIns="91425">
            <a:spAutoFit/>
          </a:bodyPr>
          <a:lstStyle/>
          <a:p>
            <a:pPr indent="0" lvl="0" marL="0" rtl="0" algn="l">
              <a:lnSpc>
                <a:spcPct val="129920"/>
              </a:lnSpc>
              <a:spcBef>
                <a:spcPts val="1800"/>
              </a:spcBef>
              <a:spcAft>
                <a:spcPts val="400"/>
              </a:spcAft>
              <a:buNone/>
            </a:pPr>
            <a:r>
              <a:rPr lang="en-US" sz="1200">
                <a:solidFill>
                  <a:schemeClr val="dk1"/>
                </a:solidFill>
                <a:highlight>
                  <a:srgbClr val="FFFFFF"/>
                </a:highlight>
                <a:latin typeface="Lato Light"/>
                <a:ea typeface="Lato Light"/>
                <a:cs typeface="Lato Light"/>
                <a:sym typeface="Lato Light"/>
              </a:rPr>
              <a:t>Digital Telecommunication Infrastructure</a:t>
            </a:r>
            <a:endParaRPr sz="1200">
              <a:solidFill>
                <a:schemeClr val="dk1"/>
              </a:solidFill>
              <a:highlight>
                <a:srgbClr val="FFFFFF"/>
              </a:highlight>
              <a:latin typeface="Lato Light"/>
              <a:ea typeface="Lato Light"/>
              <a:cs typeface="Lato Light"/>
              <a:sym typeface="Lato Light"/>
            </a:endParaRPr>
          </a:p>
        </p:txBody>
      </p:sp>
      <p:grpSp>
        <p:nvGrpSpPr>
          <p:cNvPr id="148" name="Google Shape;148;p24"/>
          <p:cNvGrpSpPr/>
          <p:nvPr/>
        </p:nvGrpSpPr>
        <p:grpSpPr>
          <a:xfrm>
            <a:off x="6872314" y="1233898"/>
            <a:ext cx="4725206" cy="4390190"/>
            <a:chOff x="6504842" y="1222650"/>
            <a:chExt cx="5055859" cy="4697400"/>
          </a:xfrm>
        </p:grpSpPr>
        <p:pic>
          <p:nvPicPr>
            <p:cNvPr id="149" name="Google Shape;149;p24"/>
            <p:cNvPicPr preferRelativeResize="0"/>
            <p:nvPr/>
          </p:nvPicPr>
          <p:blipFill>
            <a:blip r:embed="rId3">
              <a:alphaModFix/>
            </a:blip>
            <a:stretch>
              <a:fillRect/>
            </a:stretch>
          </p:blipFill>
          <p:spPr>
            <a:xfrm>
              <a:off x="6504842" y="1562475"/>
              <a:ext cx="2378780" cy="1665382"/>
            </a:xfrm>
            <a:prstGeom prst="rect">
              <a:avLst/>
            </a:prstGeom>
            <a:noFill/>
            <a:ln>
              <a:noFill/>
            </a:ln>
            <a:effectLst>
              <a:outerShdw blurRad="57150" rotWithShape="0" algn="bl" dir="5400000" dist="19050">
                <a:srgbClr val="000000">
                  <a:alpha val="29000"/>
                </a:srgbClr>
              </a:outerShdw>
            </a:effectLst>
          </p:spPr>
        </p:pic>
        <p:pic>
          <p:nvPicPr>
            <p:cNvPr id="150" name="Google Shape;150;p24"/>
            <p:cNvPicPr preferRelativeResize="0"/>
            <p:nvPr/>
          </p:nvPicPr>
          <p:blipFill rotWithShape="1">
            <a:blip r:embed="rId4">
              <a:alphaModFix/>
            </a:blip>
            <a:srcRect b="12141" l="0" r="0" t="0"/>
            <a:stretch/>
          </p:blipFill>
          <p:spPr>
            <a:xfrm>
              <a:off x="9181916" y="2058000"/>
              <a:ext cx="2378781" cy="1665379"/>
            </a:xfrm>
            <a:prstGeom prst="rect">
              <a:avLst/>
            </a:prstGeom>
            <a:noFill/>
            <a:ln>
              <a:noFill/>
            </a:ln>
            <a:effectLst>
              <a:outerShdw blurRad="57150" rotWithShape="0" algn="bl" dir="5400000" dist="19050">
                <a:srgbClr val="000000">
                  <a:alpha val="29000"/>
                </a:srgbClr>
              </a:outerShdw>
            </a:effectLst>
          </p:spPr>
        </p:pic>
        <p:pic>
          <p:nvPicPr>
            <p:cNvPr id="151" name="Google Shape;151;p24"/>
            <p:cNvPicPr preferRelativeResize="0"/>
            <p:nvPr/>
          </p:nvPicPr>
          <p:blipFill rotWithShape="1">
            <a:blip r:embed="rId5">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9000"/>
                </a:srgbClr>
              </a:outerShdw>
            </a:effectLst>
          </p:spPr>
        </p:pic>
        <p:pic>
          <p:nvPicPr>
            <p:cNvPr id="152" name="Google Shape;152;p24"/>
            <p:cNvPicPr preferRelativeResize="0"/>
            <p:nvPr/>
          </p:nvPicPr>
          <p:blipFill>
            <a:blip r:embed="rId6">
              <a:alphaModFix/>
            </a:blip>
            <a:stretch>
              <a:fillRect/>
            </a:stretch>
          </p:blipFill>
          <p:spPr>
            <a:xfrm>
              <a:off x="9181919" y="3956715"/>
              <a:ext cx="2378781" cy="1652023"/>
            </a:xfrm>
            <a:prstGeom prst="rect">
              <a:avLst/>
            </a:prstGeom>
            <a:noFill/>
            <a:ln>
              <a:noFill/>
            </a:ln>
            <a:effectLst>
              <a:outerShdw blurRad="57150" rotWithShape="0" algn="bl" dir="5400000" dist="19050">
                <a:srgbClr val="000000">
                  <a:alpha val="29000"/>
                </a:srgbClr>
              </a:outerShdw>
            </a:effectLst>
          </p:spPr>
        </p:pic>
        <p:cxnSp>
          <p:nvCxnSpPr>
            <p:cNvPr id="153" name="Google Shape;153;p24"/>
            <p:cNvCxnSpPr/>
            <p:nvPr/>
          </p:nvCxnSpPr>
          <p:spPr>
            <a:xfrm>
              <a:off x="9032775" y="1222650"/>
              <a:ext cx="0" cy="4697400"/>
            </a:xfrm>
            <a:prstGeom prst="straightConnector1">
              <a:avLst/>
            </a:prstGeom>
            <a:noFill/>
            <a:ln cap="flat" cmpd="sng" w="9525">
              <a:solidFill>
                <a:srgbClr val="44546A"/>
              </a:solidFill>
              <a:prstDash val="solid"/>
              <a:round/>
              <a:headEnd len="med" w="med" type="none"/>
              <a:tailEnd len="med" w="med" type="none"/>
            </a:ln>
          </p:spPr>
        </p:cxn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154" name="Shape 154"/>
        <p:cNvGrpSpPr/>
        <p:nvPr/>
      </p:nvGrpSpPr>
      <p:grpSpPr>
        <a:xfrm>
          <a:off x="0" y="0"/>
          <a:ext cx="0" cy="0"/>
          <a:chOff x="0" y="0"/>
          <a:chExt cx="0" cy="0"/>
        </a:xfrm>
      </p:grpSpPr>
      <p:sp>
        <p:nvSpPr>
          <p:cNvPr id="155" name="Google Shape;155;p25"/>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 name="Google Shape;156;p25"/>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157" name="Google Shape;157;p25"/>
          <p:cNvPicPr preferRelativeResize="0"/>
          <p:nvPr/>
        </p:nvPicPr>
        <p:blipFill>
          <a:blip r:embed="rId2">
            <a:alphaModFix/>
          </a:blip>
          <a:stretch>
            <a:fillRect/>
          </a:stretch>
        </p:blipFill>
        <p:spPr>
          <a:xfrm>
            <a:off x="10609275" y="163625"/>
            <a:ext cx="1498424" cy="40167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ontents slide layout">
  <p:cSld name="18_Contents slide layout">
    <p:bg>
      <p:bgPr>
        <a:solidFill>
          <a:schemeClr val="lt1"/>
        </a:solidFill>
      </p:bgPr>
    </p:bg>
    <p:spTree>
      <p:nvGrpSpPr>
        <p:cNvPr id="158" name="Shape 158"/>
        <p:cNvGrpSpPr/>
        <p:nvPr/>
      </p:nvGrpSpPr>
      <p:grpSpPr>
        <a:xfrm>
          <a:off x="0" y="0"/>
          <a:ext cx="0" cy="0"/>
          <a:chOff x="0" y="0"/>
          <a:chExt cx="0" cy="0"/>
        </a:xfrm>
      </p:grpSpPr>
      <p:grpSp>
        <p:nvGrpSpPr>
          <p:cNvPr id="159" name="Google Shape;159;p26"/>
          <p:cNvGrpSpPr/>
          <p:nvPr/>
        </p:nvGrpSpPr>
        <p:grpSpPr>
          <a:xfrm>
            <a:off x="0" y="-150"/>
            <a:ext cx="266568" cy="6858327"/>
            <a:chOff x="-7" y="0"/>
            <a:chExt cx="254407" cy="6578100"/>
          </a:xfrm>
        </p:grpSpPr>
        <p:sp>
          <p:nvSpPr>
            <p:cNvPr id="160" name="Google Shape;160;p26"/>
            <p:cNvSpPr/>
            <p:nvPr/>
          </p:nvSpPr>
          <p:spPr>
            <a:xfrm flipH="1" rot="5400000">
              <a:off x="-969157" y="969150"/>
              <a:ext cx="2192700" cy="254400"/>
            </a:xfrm>
            <a:prstGeom prst="rect">
              <a:avLst/>
            </a:prstGeom>
            <a:solidFill>
              <a:srgbClr val="1AC5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1" name="Google Shape;161;p26"/>
            <p:cNvSpPr/>
            <p:nvPr/>
          </p:nvSpPr>
          <p:spPr>
            <a:xfrm flipH="1" rot="5400000">
              <a:off x="-969150" y="3161850"/>
              <a:ext cx="2192700" cy="254400"/>
            </a:xfrm>
            <a:prstGeom prst="rect">
              <a:avLst/>
            </a:prstGeom>
            <a:solidFill>
              <a:srgbClr val="E3249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 name="Google Shape;162;p26"/>
            <p:cNvSpPr/>
            <p:nvPr/>
          </p:nvSpPr>
          <p:spPr>
            <a:xfrm flipH="1" rot="5400000">
              <a:off x="-969150" y="5354550"/>
              <a:ext cx="2192700" cy="254400"/>
            </a:xfrm>
            <a:prstGeom prst="rect">
              <a:avLst/>
            </a:prstGeom>
            <a:solidFill>
              <a:srgbClr val="EBE01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pic>
        <p:nvPicPr>
          <p:cNvPr id="163" name="Google Shape;163;p26"/>
          <p:cNvPicPr preferRelativeResize="0"/>
          <p:nvPr/>
        </p:nvPicPr>
        <p:blipFill>
          <a:blip r:embed="rId2">
            <a:alphaModFix/>
          </a:blip>
          <a:stretch>
            <a:fillRect/>
          </a:stretch>
        </p:blipFill>
        <p:spPr>
          <a:xfrm>
            <a:off x="10597150" y="90925"/>
            <a:ext cx="1498424" cy="401674"/>
          </a:xfrm>
          <a:prstGeom prst="rect">
            <a:avLst/>
          </a:prstGeom>
          <a:noFill/>
          <a:ln>
            <a:noFill/>
          </a:ln>
        </p:spPr>
      </p:pic>
      <p:sp>
        <p:nvSpPr>
          <p:cNvPr id="164" name="Google Shape;164;p26"/>
          <p:cNvSpPr txBox="1"/>
          <p:nvPr>
            <p:ph type="title"/>
          </p:nvPr>
        </p:nvSpPr>
        <p:spPr>
          <a:xfrm>
            <a:off x="2935750" y="2389375"/>
            <a:ext cx="6282900" cy="1301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3400"/>
              <a:buNone/>
              <a:defRPr sz="3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chemeClr val="dk2"/>
        </a:solidFill>
      </p:bgPr>
    </p:bg>
    <p:spTree>
      <p:nvGrpSpPr>
        <p:cNvPr id="165" name="Shape 165"/>
        <p:cNvGrpSpPr/>
        <p:nvPr/>
      </p:nvGrpSpPr>
      <p:grpSpPr>
        <a:xfrm>
          <a:off x="0" y="0"/>
          <a:ext cx="0" cy="0"/>
          <a:chOff x="0" y="0"/>
          <a:chExt cx="0" cy="0"/>
        </a:xfrm>
      </p:grpSpPr>
      <p:sp>
        <p:nvSpPr>
          <p:cNvPr id="166" name="Google Shape;166;p27"/>
          <p:cNvSpPr txBox="1"/>
          <p:nvPr>
            <p:ph type="title"/>
          </p:nvPr>
        </p:nvSpPr>
        <p:spPr>
          <a:xfrm>
            <a:off x="3092938" y="2254700"/>
            <a:ext cx="6282900" cy="1301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lt1"/>
              </a:buClr>
              <a:buSzPts val="3400"/>
              <a:buNone/>
              <a:defRPr sz="3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167" name="Google Shape;167;p27"/>
          <p:cNvCxnSpPr/>
          <p:nvPr/>
        </p:nvCxnSpPr>
        <p:spPr>
          <a:xfrm>
            <a:off x="2004600" y="2346550"/>
            <a:ext cx="8182800" cy="0"/>
          </a:xfrm>
          <a:prstGeom prst="straightConnector1">
            <a:avLst/>
          </a:prstGeom>
          <a:noFill/>
          <a:ln cap="flat" cmpd="sng" w="38100">
            <a:solidFill>
              <a:schemeClr val="lt1"/>
            </a:solidFill>
            <a:prstDash val="solid"/>
            <a:round/>
            <a:headEnd len="med" w="med" type="oval"/>
            <a:tailEnd len="med" w="med" type="oval"/>
          </a:ln>
        </p:spPr>
      </p:cxnSp>
      <p:cxnSp>
        <p:nvCxnSpPr>
          <p:cNvPr id="168" name="Google Shape;168;p27"/>
          <p:cNvCxnSpPr/>
          <p:nvPr/>
        </p:nvCxnSpPr>
        <p:spPr>
          <a:xfrm>
            <a:off x="2004600" y="3568975"/>
            <a:ext cx="8182800" cy="0"/>
          </a:xfrm>
          <a:prstGeom prst="straightConnector1">
            <a:avLst/>
          </a:prstGeom>
          <a:noFill/>
          <a:ln cap="flat" cmpd="sng" w="38100">
            <a:solidFill>
              <a:schemeClr val="lt1"/>
            </a:solidFill>
            <a:prstDash val="solid"/>
            <a:round/>
            <a:headEnd len="med" w="med" type="oval"/>
            <a:tailEnd len="med" w="med" type="oval"/>
          </a:ln>
        </p:spPr>
      </p:cxnSp>
      <p:grpSp>
        <p:nvGrpSpPr>
          <p:cNvPr id="169" name="Google Shape;169;p27"/>
          <p:cNvGrpSpPr/>
          <p:nvPr/>
        </p:nvGrpSpPr>
        <p:grpSpPr>
          <a:xfrm>
            <a:off x="13500" y="6007500"/>
            <a:ext cx="12192118" cy="664200"/>
            <a:chOff x="-13500" y="6236050"/>
            <a:chExt cx="12219000" cy="664200"/>
          </a:xfrm>
        </p:grpSpPr>
        <p:sp>
          <p:nvSpPr>
            <p:cNvPr id="170" name="Google Shape;170;p27"/>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1" name="Google Shape;171;p27"/>
            <p:cNvCxnSpPr/>
            <p:nvPr/>
          </p:nvCxnSpPr>
          <p:spPr>
            <a:xfrm rot="10800000">
              <a:off x="187987" y="6568162"/>
              <a:ext cx="10327200" cy="0"/>
            </a:xfrm>
            <a:prstGeom prst="straightConnector1">
              <a:avLst/>
            </a:prstGeom>
            <a:noFill/>
            <a:ln cap="flat" cmpd="sng" w="9525">
              <a:solidFill>
                <a:srgbClr val="253646"/>
              </a:solidFill>
              <a:prstDash val="solid"/>
              <a:round/>
              <a:headEnd len="med" w="med" type="none"/>
              <a:tailEnd len="med" w="med" type="none"/>
            </a:ln>
          </p:spPr>
        </p:cxnSp>
        <p:pic>
          <p:nvPicPr>
            <p:cNvPr id="172" name="Google Shape;172;p27"/>
            <p:cNvPicPr preferRelativeResize="0"/>
            <p:nvPr/>
          </p:nvPicPr>
          <p:blipFill>
            <a:blip r:embed="rId2">
              <a:alphaModFix/>
            </a:blip>
            <a:stretch>
              <a:fillRect/>
            </a:stretch>
          </p:blipFill>
          <p:spPr>
            <a:xfrm>
              <a:off x="10515187" y="6311213"/>
              <a:ext cx="1498424" cy="401674"/>
            </a:xfrm>
            <a:prstGeom prst="rect">
              <a:avLst/>
            </a:prstGeom>
            <a:noFill/>
            <a:ln>
              <a:noFill/>
            </a:ln>
          </p:spPr>
        </p:pic>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173" name="Shape 173"/>
        <p:cNvGrpSpPr/>
        <p:nvPr/>
      </p:nvGrpSpPr>
      <p:grpSpPr>
        <a:xfrm>
          <a:off x="0" y="0"/>
          <a:ext cx="0" cy="0"/>
          <a:chOff x="0" y="0"/>
          <a:chExt cx="0" cy="0"/>
        </a:xfrm>
      </p:grpSpPr>
      <p:cxnSp>
        <p:nvCxnSpPr>
          <p:cNvPr id="174" name="Google Shape;174;p28"/>
          <p:cNvCxnSpPr/>
          <p:nvPr/>
        </p:nvCxnSpPr>
        <p:spPr>
          <a:xfrm>
            <a:off x="3029400" y="2038350"/>
            <a:ext cx="6133200" cy="0"/>
          </a:xfrm>
          <a:prstGeom prst="straightConnector1">
            <a:avLst/>
          </a:prstGeom>
          <a:noFill/>
          <a:ln cap="flat" cmpd="sng" w="38100">
            <a:solidFill>
              <a:schemeClr val="lt1"/>
            </a:solidFill>
            <a:prstDash val="solid"/>
            <a:round/>
            <a:headEnd len="med" w="med" type="oval"/>
            <a:tailEnd len="med" w="med" type="oval"/>
          </a:ln>
        </p:spPr>
      </p:cxnSp>
      <p:cxnSp>
        <p:nvCxnSpPr>
          <p:cNvPr id="175" name="Google Shape;175;p28"/>
          <p:cNvCxnSpPr/>
          <p:nvPr/>
        </p:nvCxnSpPr>
        <p:spPr>
          <a:xfrm>
            <a:off x="3029400" y="3260775"/>
            <a:ext cx="6133200" cy="0"/>
          </a:xfrm>
          <a:prstGeom prst="straightConnector1">
            <a:avLst/>
          </a:prstGeom>
          <a:noFill/>
          <a:ln cap="flat" cmpd="sng" w="38100">
            <a:solidFill>
              <a:schemeClr val="lt1"/>
            </a:solidFill>
            <a:prstDash val="solid"/>
            <a:round/>
            <a:headEnd len="med" w="med" type="oval"/>
            <a:tailEnd len="med" w="med" type="oval"/>
          </a:ln>
        </p:spPr>
      </p:cxnSp>
      <p:grpSp>
        <p:nvGrpSpPr>
          <p:cNvPr id="176" name="Google Shape;176;p28"/>
          <p:cNvGrpSpPr/>
          <p:nvPr/>
        </p:nvGrpSpPr>
        <p:grpSpPr>
          <a:xfrm>
            <a:off x="13500" y="6007500"/>
            <a:ext cx="12192118" cy="664200"/>
            <a:chOff x="-13500" y="6236050"/>
            <a:chExt cx="12219000" cy="664200"/>
          </a:xfrm>
        </p:grpSpPr>
        <p:sp>
          <p:nvSpPr>
            <p:cNvPr id="177" name="Google Shape;177;p28"/>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8" name="Google Shape;178;p28"/>
            <p:cNvCxnSpPr/>
            <p:nvPr/>
          </p:nvCxnSpPr>
          <p:spPr>
            <a:xfrm rot="10800000">
              <a:off x="187987" y="6568162"/>
              <a:ext cx="10327200" cy="0"/>
            </a:xfrm>
            <a:prstGeom prst="straightConnector1">
              <a:avLst/>
            </a:prstGeom>
            <a:noFill/>
            <a:ln cap="flat" cmpd="sng" w="9525">
              <a:solidFill>
                <a:srgbClr val="253646"/>
              </a:solidFill>
              <a:prstDash val="solid"/>
              <a:round/>
              <a:headEnd len="med" w="med" type="none"/>
              <a:tailEnd len="med" w="med" type="none"/>
            </a:ln>
          </p:spPr>
        </p:cxnSp>
        <p:pic>
          <p:nvPicPr>
            <p:cNvPr id="179" name="Google Shape;179;p28"/>
            <p:cNvPicPr preferRelativeResize="0"/>
            <p:nvPr/>
          </p:nvPicPr>
          <p:blipFill>
            <a:blip r:embed="rId2">
              <a:alphaModFix/>
            </a:blip>
            <a:stretch>
              <a:fillRect/>
            </a:stretch>
          </p:blipFill>
          <p:spPr>
            <a:xfrm>
              <a:off x="10515187" y="6311213"/>
              <a:ext cx="1498424" cy="401674"/>
            </a:xfrm>
            <a:prstGeom prst="rect">
              <a:avLst/>
            </a:prstGeom>
            <a:noFill/>
            <a:ln>
              <a:noFill/>
            </a:ln>
          </p:spPr>
        </p:pic>
      </p:grpSp>
      <p:sp>
        <p:nvSpPr>
          <p:cNvPr id="180" name="Google Shape;180;p28"/>
          <p:cNvSpPr txBox="1"/>
          <p:nvPr/>
        </p:nvSpPr>
        <p:spPr>
          <a:xfrm>
            <a:off x="3096600" y="2056913"/>
            <a:ext cx="5998800" cy="1077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800">
                <a:solidFill>
                  <a:schemeClr val="lt1"/>
                </a:solidFill>
                <a:latin typeface="Calibri"/>
                <a:ea typeface="Calibri"/>
                <a:cs typeface="Calibri"/>
                <a:sym typeface="Calibri"/>
              </a:rPr>
              <a:t>Thank You!</a:t>
            </a:r>
            <a:endParaRPr b="1" sz="5800">
              <a:solidFill>
                <a:schemeClr val="lt1"/>
              </a:solidFill>
              <a:latin typeface="Calibri"/>
              <a:ea typeface="Calibri"/>
              <a:cs typeface="Calibri"/>
              <a:sym typeface="Calibri"/>
            </a:endParaRPr>
          </a:p>
        </p:txBody>
      </p:sp>
      <p:sp>
        <p:nvSpPr>
          <p:cNvPr id="181" name="Google Shape;181;p28"/>
          <p:cNvSpPr txBox="1"/>
          <p:nvPr/>
        </p:nvSpPr>
        <p:spPr>
          <a:xfrm>
            <a:off x="3605250" y="3481400"/>
            <a:ext cx="49815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900">
                <a:solidFill>
                  <a:schemeClr val="lt1"/>
                </a:solidFill>
                <a:latin typeface="Calibri"/>
                <a:ea typeface="Calibri"/>
                <a:cs typeface="Calibri"/>
                <a:sym typeface="Calibri"/>
              </a:rPr>
              <a:t>For comments and feedbacks, please contact academy@b3networks.com</a:t>
            </a:r>
            <a:endParaRPr sz="1900">
              <a:solidFill>
                <a:schemeClr val="lt1"/>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p:cSld name="2_Contents slide layout">
    <p:bg>
      <p:bgPr>
        <a:solidFill>
          <a:schemeClr val="dk2"/>
        </a:solidFill>
      </p:bgPr>
    </p:bg>
    <p:spTree>
      <p:nvGrpSpPr>
        <p:cNvPr id="182" name="Shape 182"/>
        <p:cNvGrpSpPr/>
        <p:nvPr/>
      </p:nvGrpSpPr>
      <p:grpSpPr>
        <a:xfrm>
          <a:off x="0" y="0"/>
          <a:ext cx="0" cy="0"/>
          <a:chOff x="0" y="0"/>
          <a:chExt cx="0" cy="0"/>
        </a:xfrm>
      </p:grpSpPr>
      <p:cxnSp>
        <p:nvCxnSpPr>
          <p:cNvPr id="183" name="Google Shape;183;p29"/>
          <p:cNvCxnSpPr/>
          <p:nvPr/>
        </p:nvCxnSpPr>
        <p:spPr>
          <a:xfrm>
            <a:off x="406250" y="0"/>
            <a:ext cx="0" cy="6007500"/>
          </a:xfrm>
          <a:prstGeom prst="straightConnector1">
            <a:avLst/>
          </a:prstGeom>
          <a:noFill/>
          <a:ln cap="flat" cmpd="sng" w="9525">
            <a:solidFill>
              <a:srgbClr val="657C9D"/>
            </a:solidFill>
            <a:prstDash val="solid"/>
            <a:round/>
            <a:headEnd len="med" w="med" type="none"/>
            <a:tailEnd len="med" w="med" type="none"/>
          </a:ln>
        </p:spPr>
      </p:cxnSp>
      <p:cxnSp>
        <p:nvCxnSpPr>
          <p:cNvPr id="184" name="Google Shape;184;p29"/>
          <p:cNvCxnSpPr/>
          <p:nvPr/>
        </p:nvCxnSpPr>
        <p:spPr>
          <a:xfrm>
            <a:off x="767838" y="0"/>
            <a:ext cx="0" cy="6007500"/>
          </a:xfrm>
          <a:prstGeom prst="straightConnector1">
            <a:avLst/>
          </a:prstGeom>
          <a:noFill/>
          <a:ln cap="flat" cmpd="sng" w="9525">
            <a:solidFill>
              <a:srgbClr val="657C9D"/>
            </a:solidFill>
            <a:prstDash val="solid"/>
            <a:round/>
            <a:headEnd len="med" w="med" type="none"/>
            <a:tailEnd len="med" w="med" type="none"/>
          </a:ln>
        </p:spPr>
      </p:cxnSp>
      <p:cxnSp>
        <p:nvCxnSpPr>
          <p:cNvPr id="185" name="Google Shape;185;p29"/>
          <p:cNvCxnSpPr/>
          <p:nvPr/>
        </p:nvCxnSpPr>
        <p:spPr>
          <a:xfrm>
            <a:off x="1129425" y="0"/>
            <a:ext cx="0" cy="6007500"/>
          </a:xfrm>
          <a:prstGeom prst="straightConnector1">
            <a:avLst/>
          </a:prstGeom>
          <a:noFill/>
          <a:ln cap="flat" cmpd="sng" w="9525">
            <a:solidFill>
              <a:srgbClr val="657C9D"/>
            </a:solidFill>
            <a:prstDash val="solid"/>
            <a:round/>
            <a:headEnd len="med" w="med" type="none"/>
            <a:tailEnd len="med" w="med" type="none"/>
          </a:ln>
        </p:spPr>
      </p:cxnSp>
      <p:sp>
        <p:nvSpPr>
          <p:cNvPr id="186" name="Google Shape;186;p29"/>
          <p:cNvSpPr/>
          <p:nvPr/>
        </p:nvSpPr>
        <p:spPr>
          <a:xfrm>
            <a:off x="324790" y="57948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9"/>
          <p:cNvSpPr/>
          <p:nvPr/>
        </p:nvSpPr>
        <p:spPr>
          <a:xfrm>
            <a:off x="324790" y="851859"/>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9"/>
          <p:cNvSpPr/>
          <p:nvPr/>
        </p:nvSpPr>
        <p:spPr>
          <a:xfrm>
            <a:off x="324790" y="1416185"/>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9"/>
          <p:cNvSpPr/>
          <p:nvPr/>
        </p:nvSpPr>
        <p:spPr>
          <a:xfrm>
            <a:off x="324790" y="5228398"/>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9"/>
          <p:cNvSpPr/>
          <p:nvPr/>
        </p:nvSpPr>
        <p:spPr>
          <a:xfrm>
            <a:off x="324790" y="4037203"/>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9"/>
          <p:cNvSpPr/>
          <p:nvPr/>
        </p:nvSpPr>
        <p:spPr>
          <a:xfrm>
            <a:off x="324790" y="3761882"/>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9"/>
          <p:cNvSpPr/>
          <p:nvPr/>
        </p:nvSpPr>
        <p:spPr>
          <a:xfrm>
            <a:off x="244652" y="2717161"/>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9"/>
          <p:cNvSpPr/>
          <p:nvPr/>
        </p:nvSpPr>
        <p:spPr>
          <a:xfrm>
            <a:off x="324790" y="2797289"/>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9"/>
          <p:cNvSpPr/>
          <p:nvPr/>
        </p:nvSpPr>
        <p:spPr>
          <a:xfrm>
            <a:off x="1041972" y="427400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9"/>
          <p:cNvSpPr/>
          <p:nvPr/>
        </p:nvSpPr>
        <p:spPr>
          <a:xfrm>
            <a:off x="683381" y="206575"/>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9"/>
          <p:cNvSpPr/>
          <p:nvPr/>
        </p:nvSpPr>
        <p:spPr>
          <a:xfrm>
            <a:off x="683381" y="227857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9"/>
          <p:cNvSpPr/>
          <p:nvPr/>
        </p:nvSpPr>
        <p:spPr>
          <a:xfrm>
            <a:off x="683381" y="2567483"/>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9"/>
          <p:cNvSpPr/>
          <p:nvPr/>
        </p:nvSpPr>
        <p:spPr>
          <a:xfrm>
            <a:off x="683381" y="4990638"/>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9"/>
          <p:cNvSpPr/>
          <p:nvPr/>
        </p:nvSpPr>
        <p:spPr>
          <a:xfrm>
            <a:off x="683381" y="4706770"/>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9"/>
          <p:cNvSpPr/>
          <p:nvPr/>
        </p:nvSpPr>
        <p:spPr>
          <a:xfrm>
            <a:off x="1041972" y="41792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9"/>
          <p:cNvSpPr/>
          <p:nvPr/>
        </p:nvSpPr>
        <p:spPr>
          <a:xfrm>
            <a:off x="1041972" y="1178191"/>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9"/>
          <p:cNvSpPr/>
          <p:nvPr/>
        </p:nvSpPr>
        <p:spPr>
          <a:xfrm>
            <a:off x="1041972" y="5281772"/>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9"/>
          <p:cNvSpPr/>
          <p:nvPr/>
        </p:nvSpPr>
        <p:spPr>
          <a:xfrm>
            <a:off x="1041972" y="2961429"/>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9"/>
          <p:cNvSpPr/>
          <p:nvPr/>
        </p:nvSpPr>
        <p:spPr>
          <a:xfrm>
            <a:off x="606239" y="948948"/>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9"/>
          <p:cNvSpPr/>
          <p:nvPr/>
        </p:nvSpPr>
        <p:spPr>
          <a:xfrm>
            <a:off x="686377" y="1029076"/>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9"/>
          <p:cNvSpPr/>
          <p:nvPr/>
        </p:nvSpPr>
        <p:spPr>
          <a:xfrm>
            <a:off x="967826" y="214135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9"/>
          <p:cNvSpPr/>
          <p:nvPr/>
        </p:nvSpPr>
        <p:spPr>
          <a:xfrm>
            <a:off x="1047964" y="222148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9"/>
          <p:cNvSpPr/>
          <p:nvPr/>
        </p:nvSpPr>
        <p:spPr>
          <a:xfrm>
            <a:off x="606239" y="375164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9"/>
          <p:cNvSpPr/>
          <p:nvPr/>
        </p:nvSpPr>
        <p:spPr>
          <a:xfrm>
            <a:off x="686377" y="383177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0" name="Google Shape;210;p29"/>
          <p:cNvGrpSpPr/>
          <p:nvPr/>
        </p:nvGrpSpPr>
        <p:grpSpPr>
          <a:xfrm>
            <a:off x="-13500" y="6007500"/>
            <a:ext cx="12219000" cy="664200"/>
            <a:chOff x="-13500" y="6236050"/>
            <a:chExt cx="12219000" cy="664200"/>
          </a:xfrm>
        </p:grpSpPr>
        <p:sp>
          <p:nvSpPr>
            <p:cNvPr id="211" name="Google Shape;211;p29"/>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2" name="Google Shape;212;p29"/>
            <p:cNvCxnSpPr/>
            <p:nvPr/>
          </p:nvCxnSpPr>
          <p:spPr>
            <a:xfrm rot="10800000">
              <a:off x="187987" y="6568162"/>
              <a:ext cx="10327200" cy="0"/>
            </a:xfrm>
            <a:prstGeom prst="straightConnector1">
              <a:avLst/>
            </a:prstGeom>
            <a:noFill/>
            <a:ln cap="flat" cmpd="sng" w="9525">
              <a:solidFill>
                <a:srgbClr val="253646"/>
              </a:solidFill>
              <a:prstDash val="solid"/>
              <a:round/>
              <a:headEnd len="med" w="med" type="none"/>
              <a:tailEnd len="med" w="med" type="none"/>
            </a:ln>
          </p:spPr>
        </p:cxnSp>
        <p:pic>
          <p:nvPicPr>
            <p:cNvPr id="213" name="Google Shape;213;p29"/>
            <p:cNvPicPr preferRelativeResize="0"/>
            <p:nvPr/>
          </p:nvPicPr>
          <p:blipFill>
            <a:blip r:embed="rId2">
              <a:alphaModFix/>
            </a:blip>
            <a:stretch>
              <a:fillRect/>
            </a:stretch>
          </p:blipFill>
          <p:spPr>
            <a:xfrm>
              <a:off x="10515187" y="6311213"/>
              <a:ext cx="1498424" cy="401674"/>
            </a:xfrm>
            <a:prstGeom prst="rect">
              <a:avLst/>
            </a:prstGeom>
            <a:noFill/>
            <a:ln>
              <a:noFill/>
            </a:ln>
          </p:spPr>
        </p:pic>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p:cSld name="7_Contents slide layout">
    <p:bg>
      <p:bgPr>
        <a:solidFill>
          <a:srgbClr val="1AC5D8"/>
        </a:solidFill>
      </p:bgPr>
    </p:bg>
    <p:spTree>
      <p:nvGrpSpPr>
        <p:cNvPr id="214" name="Shape 214"/>
        <p:cNvGrpSpPr/>
        <p:nvPr/>
      </p:nvGrpSpPr>
      <p:grpSpPr>
        <a:xfrm>
          <a:off x="0" y="0"/>
          <a:ext cx="0" cy="0"/>
          <a:chOff x="0" y="0"/>
          <a:chExt cx="0" cy="0"/>
        </a:xfrm>
      </p:grpSpPr>
      <p:sp>
        <p:nvSpPr>
          <p:cNvPr id="215" name="Google Shape;215;p30"/>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6" name="Google Shape;216;p30"/>
          <p:cNvSpPr/>
          <p:nvPr/>
        </p:nvSpPr>
        <p:spPr>
          <a:xfrm>
            <a:off x="3077857" y="1361900"/>
            <a:ext cx="5967300" cy="3633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latin typeface="Calibri"/>
              <a:ea typeface="Calibri"/>
              <a:cs typeface="Calibri"/>
              <a:sym typeface="Calibri"/>
            </a:endParaRPr>
          </a:p>
        </p:txBody>
      </p:sp>
      <p:sp>
        <p:nvSpPr>
          <p:cNvPr id="217" name="Google Shape;217;p30"/>
          <p:cNvSpPr/>
          <p:nvPr/>
        </p:nvSpPr>
        <p:spPr>
          <a:xfrm>
            <a:off x="4630500" y="1047600"/>
            <a:ext cx="2862000" cy="6642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100">
              <a:solidFill>
                <a:schemeClr val="lt1"/>
              </a:solidFill>
              <a:latin typeface="Calibri"/>
              <a:ea typeface="Calibri"/>
              <a:cs typeface="Calibri"/>
              <a:sym typeface="Calibri"/>
            </a:endParaRPr>
          </a:p>
        </p:txBody>
      </p:sp>
      <p:grpSp>
        <p:nvGrpSpPr>
          <p:cNvPr id="218" name="Google Shape;218;p30"/>
          <p:cNvGrpSpPr/>
          <p:nvPr/>
        </p:nvGrpSpPr>
        <p:grpSpPr>
          <a:xfrm>
            <a:off x="-13500" y="6007500"/>
            <a:ext cx="12219000" cy="664200"/>
            <a:chOff x="-13500" y="6236050"/>
            <a:chExt cx="12219000" cy="664200"/>
          </a:xfrm>
        </p:grpSpPr>
        <p:sp>
          <p:nvSpPr>
            <p:cNvPr id="219" name="Google Shape;219;p30"/>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0" name="Google Shape;220;p30"/>
            <p:cNvCxnSpPr/>
            <p:nvPr/>
          </p:nvCxnSpPr>
          <p:spPr>
            <a:xfrm rot="10800000">
              <a:off x="187987" y="6568162"/>
              <a:ext cx="10327200" cy="0"/>
            </a:xfrm>
            <a:prstGeom prst="straightConnector1">
              <a:avLst/>
            </a:prstGeom>
            <a:noFill/>
            <a:ln cap="flat" cmpd="sng" w="9525">
              <a:solidFill>
                <a:srgbClr val="253646"/>
              </a:solidFill>
              <a:prstDash val="solid"/>
              <a:round/>
              <a:headEnd len="med" w="med" type="none"/>
              <a:tailEnd len="med" w="med" type="none"/>
            </a:ln>
          </p:spPr>
        </p:cxnSp>
        <p:pic>
          <p:nvPicPr>
            <p:cNvPr id="221" name="Google Shape;221;p30"/>
            <p:cNvPicPr preferRelativeResize="0"/>
            <p:nvPr/>
          </p:nvPicPr>
          <p:blipFill>
            <a:blip r:embed="rId2">
              <a:alphaModFix/>
            </a:blip>
            <a:stretch>
              <a:fillRect/>
            </a:stretch>
          </p:blipFill>
          <p:spPr>
            <a:xfrm>
              <a:off x="10515187" y="6311213"/>
              <a:ext cx="1498424" cy="401674"/>
            </a:xfrm>
            <a:prstGeom prst="rect">
              <a:avLst/>
            </a:prstGeom>
            <a:noFill/>
            <a:ln>
              <a:noFill/>
            </a:ln>
          </p:spPr>
        </p:pic>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222" name="Shape 222"/>
        <p:cNvGrpSpPr/>
        <p:nvPr/>
      </p:nvGrpSpPr>
      <p:grpSpPr>
        <a:xfrm>
          <a:off x="0" y="0"/>
          <a:ext cx="0" cy="0"/>
          <a:chOff x="0" y="0"/>
          <a:chExt cx="0" cy="0"/>
        </a:xfrm>
      </p:grpSpPr>
      <p:sp>
        <p:nvSpPr>
          <p:cNvPr id="223" name="Google Shape;223;p31"/>
          <p:cNvSpPr/>
          <p:nvPr/>
        </p:nvSpPr>
        <p:spPr>
          <a:xfrm>
            <a:off x="-12125" y="-24225"/>
            <a:ext cx="8832900" cy="3959700"/>
          </a:xfrm>
          <a:prstGeom prst="rect">
            <a:avLst/>
          </a:prstGeom>
          <a:solidFill>
            <a:srgbClr val="1AC5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1"/>
          <p:cNvSpPr/>
          <p:nvPr/>
        </p:nvSpPr>
        <p:spPr>
          <a:xfrm>
            <a:off x="8966300" y="-24225"/>
            <a:ext cx="3238500" cy="3959700"/>
          </a:xfrm>
          <a:prstGeom prst="rect">
            <a:avLst/>
          </a:prstGeom>
          <a:solidFill>
            <a:srgbClr val="4454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1"/>
          <p:cNvSpPr/>
          <p:nvPr/>
        </p:nvSpPr>
        <p:spPr>
          <a:xfrm>
            <a:off x="-12125" y="4098838"/>
            <a:ext cx="27141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1"/>
          <p:cNvSpPr/>
          <p:nvPr/>
        </p:nvSpPr>
        <p:spPr>
          <a:xfrm>
            <a:off x="2835275" y="4093001"/>
            <a:ext cx="59856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1"/>
          <p:cNvSpPr/>
          <p:nvPr/>
        </p:nvSpPr>
        <p:spPr>
          <a:xfrm>
            <a:off x="8953400" y="4092850"/>
            <a:ext cx="32520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8" name="Google Shape;228;p31"/>
          <p:cNvGrpSpPr/>
          <p:nvPr/>
        </p:nvGrpSpPr>
        <p:grpSpPr>
          <a:xfrm>
            <a:off x="-13500" y="6236050"/>
            <a:ext cx="12219000" cy="664200"/>
            <a:chOff x="-13500" y="6236050"/>
            <a:chExt cx="12219000" cy="664200"/>
          </a:xfrm>
        </p:grpSpPr>
        <p:sp>
          <p:nvSpPr>
            <p:cNvPr id="229" name="Google Shape;229;p31"/>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0" name="Google Shape;230;p31"/>
            <p:cNvCxnSpPr/>
            <p:nvPr/>
          </p:nvCxnSpPr>
          <p:spPr>
            <a:xfrm rot="10800000">
              <a:off x="187987" y="6568162"/>
              <a:ext cx="10327200" cy="0"/>
            </a:xfrm>
            <a:prstGeom prst="straightConnector1">
              <a:avLst/>
            </a:prstGeom>
            <a:noFill/>
            <a:ln cap="flat" cmpd="sng" w="9525">
              <a:solidFill>
                <a:srgbClr val="253646"/>
              </a:solidFill>
              <a:prstDash val="solid"/>
              <a:round/>
              <a:headEnd len="med" w="med" type="none"/>
              <a:tailEnd len="med" w="med" type="none"/>
            </a:ln>
          </p:spPr>
        </p:cxnSp>
        <p:pic>
          <p:nvPicPr>
            <p:cNvPr id="231" name="Google Shape;231;p31"/>
            <p:cNvPicPr preferRelativeResize="0"/>
            <p:nvPr/>
          </p:nvPicPr>
          <p:blipFill>
            <a:blip r:embed="rId2">
              <a:alphaModFix/>
            </a:blip>
            <a:stretch>
              <a:fillRect/>
            </a:stretch>
          </p:blipFill>
          <p:spPr>
            <a:xfrm>
              <a:off x="10515187" y="6311213"/>
              <a:ext cx="1498424" cy="401674"/>
            </a:xfrm>
            <a:prstGeom prst="rect">
              <a:avLst/>
            </a:prstGeom>
            <a:noFill/>
            <a:ln>
              <a:noFill/>
            </a:ln>
          </p:spPr>
        </p:pic>
      </p:grpSp>
      <p:sp>
        <p:nvSpPr>
          <p:cNvPr id="232" name="Google Shape;232;p31"/>
          <p:cNvSpPr/>
          <p:nvPr/>
        </p:nvSpPr>
        <p:spPr>
          <a:xfrm>
            <a:off x="327375" y="308100"/>
            <a:ext cx="6787200" cy="5420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30" name="Shape 30"/>
        <p:cNvGrpSpPr/>
        <p:nvPr/>
      </p:nvGrpSpPr>
      <p:grpSpPr>
        <a:xfrm>
          <a:off x="0" y="0"/>
          <a:ext cx="0" cy="0"/>
          <a:chOff x="0" y="0"/>
          <a:chExt cx="0" cy="0"/>
        </a:xfrm>
      </p:grpSpPr>
      <p:sp>
        <p:nvSpPr>
          <p:cNvPr id="31" name="Google Shape;31;p4"/>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 name="Google Shape;32;p4"/>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33" name="Google Shape;33;p4"/>
          <p:cNvPicPr preferRelativeResize="0"/>
          <p:nvPr/>
        </p:nvPicPr>
        <p:blipFill>
          <a:blip r:embed="rId2">
            <a:alphaModFix/>
          </a:blip>
          <a:stretch>
            <a:fillRect/>
          </a:stretch>
        </p:blipFill>
        <p:spPr>
          <a:xfrm>
            <a:off x="10609275" y="163625"/>
            <a:ext cx="1498424" cy="401674"/>
          </a:xfrm>
          <a:prstGeom prst="rect">
            <a:avLst/>
          </a:prstGeom>
          <a:noFill/>
          <a:ln>
            <a:noFill/>
          </a:ln>
        </p:spPr>
      </p:pic>
      <p:sp>
        <p:nvSpPr>
          <p:cNvPr id="34" name="Google Shape;34;p4"/>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800"/>
              <a:buFont typeface="Calibri"/>
              <a:buNone/>
              <a:defRPr sz="28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ontents slide layout">
  <p:cSld name="10_Contents slide layout">
    <p:bg>
      <p:bgPr>
        <a:blipFill>
          <a:blip r:embed="rId2">
            <a:alphaModFix/>
          </a:blip>
          <a:stretch>
            <a:fillRect/>
          </a:stretch>
        </a:blipFill>
      </p:bgPr>
    </p:bg>
    <p:spTree>
      <p:nvGrpSpPr>
        <p:cNvPr id="233" name="Shape 233"/>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p:cSld name="11_Contents slide layout">
    <p:spTree>
      <p:nvGrpSpPr>
        <p:cNvPr id="234" name="Shape 234"/>
        <p:cNvGrpSpPr/>
        <p:nvPr/>
      </p:nvGrpSpPr>
      <p:grpSpPr>
        <a:xfrm>
          <a:off x="0" y="0"/>
          <a:ext cx="0" cy="0"/>
          <a:chOff x="0" y="0"/>
          <a:chExt cx="0" cy="0"/>
        </a:xfrm>
      </p:grpSpPr>
      <p:sp>
        <p:nvSpPr>
          <p:cNvPr id="235" name="Google Shape;235;p33"/>
          <p:cNvSpPr/>
          <p:nvPr/>
        </p:nvSpPr>
        <p:spPr>
          <a:xfrm flipH="1" rot="10800000">
            <a:off x="-12750" y="6775800"/>
            <a:ext cx="12217500" cy="109200"/>
          </a:xfrm>
          <a:prstGeom prst="rect">
            <a:avLst/>
          </a:prstGeom>
          <a:solidFill>
            <a:srgbClr val="E3249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6" name="Google Shape;236;p33"/>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7" name="Google Shape;237;p33"/>
          <p:cNvSpPr txBox="1"/>
          <p:nvPr/>
        </p:nvSpPr>
        <p:spPr>
          <a:xfrm>
            <a:off x="3733500" y="394788"/>
            <a:ext cx="4725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600">
                <a:latin typeface="Calibri"/>
                <a:ea typeface="Calibri"/>
                <a:cs typeface="Calibri"/>
                <a:sym typeface="Calibri"/>
              </a:rPr>
              <a:t>Yo</a:t>
            </a:r>
            <a:r>
              <a:rPr b="1" lang="en-US" sz="3600">
                <a:solidFill>
                  <a:schemeClr val="dk1"/>
                </a:solidFill>
                <a:latin typeface="Calibri"/>
                <a:ea typeface="Calibri"/>
                <a:cs typeface="Calibri"/>
                <a:sym typeface="Calibri"/>
              </a:rPr>
              <a:t>u</a:t>
            </a:r>
            <a:r>
              <a:rPr b="1" lang="en-US" sz="3600">
                <a:latin typeface="Calibri"/>
                <a:ea typeface="Calibri"/>
                <a:cs typeface="Calibri"/>
                <a:sym typeface="Calibri"/>
              </a:rPr>
              <a:t>r Content</a:t>
            </a:r>
            <a:endParaRPr b="1" sz="3600">
              <a:latin typeface="Calibri"/>
              <a:ea typeface="Calibri"/>
              <a:cs typeface="Calibri"/>
              <a:sym typeface="Calibri"/>
            </a:endParaRPr>
          </a:p>
        </p:txBody>
      </p:sp>
      <p:sp>
        <p:nvSpPr>
          <p:cNvPr id="238" name="Google Shape;238;p33"/>
          <p:cNvSpPr/>
          <p:nvPr/>
        </p:nvSpPr>
        <p:spPr>
          <a:xfrm>
            <a:off x="10800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Calibri"/>
                <a:ea typeface="Calibri"/>
                <a:cs typeface="Calibri"/>
                <a:sym typeface="Calibri"/>
              </a:rPr>
              <a:t>Your content</a:t>
            </a:r>
            <a:endParaRPr sz="1800">
              <a:latin typeface="Calibri"/>
              <a:ea typeface="Calibri"/>
              <a:cs typeface="Calibri"/>
              <a:sym typeface="Calibri"/>
            </a:endParaRPr>
          </a:p>
        </p:txBody>
      </p:sp>
      <p:pic>
        <p:nvPicPr>
          <p:cNvPr id="239" name="Google Shape;239;p33"/>
          <p:cNvPicPr preferRelativeResize="0"/>
          <p:nvPr/>
        </p:nvPicPr>
        <p:blipFill>
          <a:blip r:embed="rId2">
            <a:alphaModFix/>
          </a:blip>
          <a:stretch>
            <a:fillRect/>
          </a:stretch>
        </p:blipFill>
        <p:spPr>
          <a:xfrm>
            <a:off x="10609275" y="163625"/>
            <a:ext cx="1498424" cy="401674"/>
          </a:xfrm>
          <a:prstGeom prst="rect">
            <a:avLst/>
          </a:prstGeom>
          <a:noFill/>
          <a:ln>
            <a:noFill/>
          </a:ln>
        </p:spPr>
      </p:pic>
      <p:sp>
        <p:nvSpPr>
          <p:cNvPr id="240" name="Google Shape;240;p33"/>
          <p:cNvSpPr/>
          <p:nvPr/>
        </p:nvSpPr>
        <p:spPr>
          <a:xfrm>
            <a:off x="36759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Calibri"/>
                <a:ea typeface="Calibri"/>
                <a:cs typeface="Calibri"/>
                <a:sym typeface="Calibri"/>
              </a:rPr>
              <a:t>Your content</a:t>
            </a:r>
            <a:endParaRPr sz="1800">
              <a:latin typeface="Calibri"/>
              <a:ea typeface="Calibri"/>
              <a:cs typeface="Calibri"/>
              <a:sym typeface="Calibri"/>
            </a:endParaRPr>
          </a:p>
        </p:txBody>
      </p:sp>
      <p:sp>
        <p:nvSpPr>
          <p:cNvPr id="241" name="Google Shape;241;p33"/>
          <p:cNvSpPr/>
          <p:nvPr/>
        </p:nvSpPr>
        <p:spPr>
          <a:xfrm>
            <a:off x="63933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Calibri"/>
                <a:ea typeface="Calibri"/>
                <a:cs typeface="Calibri"/>
                <a:sym typeface="Calibri"/>
              </a:rPr>
              <a:t>Your content</a:t>
            </a:r>
            <a:endParaRPr sz="1800">
              <a:latin typeface="Calibri"/>
              <a:ea typeface="Calibri"/>
              <a:cs typeface="Calibri"/>
              <a:sym typeface="Calibri"/>
            </a:endParaRPr>
          </a:p>
        </p:txBody>
      </p:sp>
      <p:sp>
        <p:nvSpPr>
          <p:cNvPr id="242" name="Google Shape;242;p33"/>
          <p:cNvSpPr/>
          <p:nvPr/>
        </p:nvSpPr>
        <p:spPr>
          <a:xfrm>
            <a:off x="89622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Calibri"/>
                <a:ea typeface="Calibri"/>
                <a:cs typeface="Calibri"/>
                <a:sym typeface="Calibri"/>
              </a:rPr>
              <a:t>Your content</a:t>
            </a:r>
            <a:endParaRPr sz="1800">
              <a:latin typeface="Calibri"/>
              <a:ea typeface="Calibri"/>
              <a:cs typeface="Calibri"/>
              <a:sym typeface="Calibri"/>
            </a:endParaRPr>
          </a:p>
        </p:txBody>
      </p:sp>
      <p:sp>
        <p:nvSpPr>
          <p:cNvPr id="243" name="Google Shape;243;p33"/>
          <p:cNvSpPr txBox="1"/>
          <p:nvPr/>
        </p:nvSpPr>
        <p:spPr>
          <a:xfrm>
            <a:off x="1080000" y="2915100"/>
            <a:ext cx="22140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p:txBody>
      </p:sp>
      <p:sp>
        <p:nvSpPr>
          <p:cNvPr id="244" name="Google Shape;244;p33"/>
          <p:cNvSpPr txBox="1"/>
          <p:nvPr/>
        </p:nvSpPr>
        <p:spPr>
          <a:xfrm>
            <a:off x="3736650" y="3310500"/>
            <a:ext cx="22140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p:txBody>
      </p:sp>
      <p:sp>
        <p:nvSpPr>
          <p:cNvPr id="245" name="Google Shape;245;p33"/>
          <p:cNvSpPr txBox="1"/>
          <p:nvPr/>
        </p:nvSpPr>
        <p:spPr>
          <a:xfrm>
            <a:off x="6393300" y="2915100"/>
            <a:ext cx="22140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p:txBody>
      </p:sp>
      <p:sp>
        <p:nvSpPr>
          <p:cNvPr id="246" name="Google Shape;246;p33"/>
          <p:cNvSpPr txBox="1"/>
          <p:nvPr/>
        </p:nvSpPr>
        <p:spPr>
          <a:xfrm>
            <a:off x="8962200" y="3310500"/>
            <a:ext cx="22140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1">
  <p:cSld name="2_Contents slide layout_1">
    <p:bg>
      <p:bgPr>
        <a:solidFill>
          <a:srgbClr val="253646"/>
        </a:solidFill>
      </p:bgPr>
    </p:bg>
    <p:spTree>
      <p:nvGrpSpPr>
        <p:cNvPr id="247" name="Shape 247"/>
        <p:cNvGrpSpPr/>
        <p:nvPr/>
      </p:nvGrpSpPr>
      <p:grpSpPr>
        <a:xfrm>
          <a:off x="0" y="0"/>
          <a:ext cx="0" cy="0"/>
          <a:chOff x="0" y="0"/>
          <a:chExt cx="0" cy="0"/>
        </a:xfrm>
      </p:grpSpPr>
      <p:cxnSp>
        <p:nvCxnSpPr>
          <p:cNvPr id="248" name="Google Shape;248;p34"/>
          <p:cNvCxnSpPr/>
          <p:nvPr/>
        </p:nvCxnSpPr>
        <p:spPr>
          <a:xfrm rot="10800000">
            <a:off x="187987" y="6420612"/>
            <a:ext cx="10327200" cy="0"/>
          </a:xfrm>
          <a:prstGeom prst="straightConnector1">
            <a:avLst/>
          </a:prstGeom>
          <a:noFill/>
          <a:ln cap="flat" cmpd="sng" w="9525">
            <a:solidFill>
              <a:srgbClr val="253646"/>
            </a:solidFill>
            <a:prstDash val="solid"/>
            <a:round/>
            <a:headEnd len="med" w="med" type="none"/>
            <a:tailEnd len="med" w="med" type="none"/>
          </a:ln>
        </p:spPr>
      </p:cxnSp>
      <p:cxnSp>
        <p:nvCxnSpPr>
          <p:cNvPr id="249" name="Google Shape;249;p34"/>
          <p:cNvCxnSpPr/>
          <p:nvPr/>
        </p:nvCxnSpPr>
        <p:spPr>
          <a:xfrm>
            <a:off x="406250" y="0"/>
            <a:ext cx="0" cy="6007500"/>
          </a:xfrm>
          <a:prstGeom prst="straightConnector1">
            <a:avLst/>
          </a:prstGeom>
          <a:noFill/>
          <a:ln cap="flat" cmpd="sng" w="9525">
            <a:solidFill>
              <a:srgbClr val="44546A"/>
            </a:solidFill>
            <a:prstDash val="solid"/>
            <a:round/>
            <a:headEnd len="med" w="med" type="none"/>
            <a:tailEnd len="med" w="med" type="none"/>
          </a:ln>
        </p:spPr>
      </p:cxnSp>
      <p:cxnSp>
        <p:nvCxnSpPr>
          <p:cNvPr id="250" name="Google Shape;250;p34"/>
          <p:cNvCxnSpPr/>
          <p:nvPr/>
        </p:nvCxnSpPr>
        <p:spPr>
          <a:xfrm>
            <a:off x="767838" y="0"/>
            <a:ext cx="0" cy="6007500"/>
          </a:xfrm>
          <a:prstGeom prst="straightConnector1">
            <a:avLst/>
          </a:prstGeom>
          <a:noFill/>
          <a:ln cap="flat" cmpd="sng" w="9525">
            <a:solidFill>
              <a:srgbClr val="44546A"/>
            </a:solidFill>
            <a:prstDash val="solid"/>
            <a:round/>
            <a:headEnd len="med" w="med" type="none"/>
            <a:tailEnd len="med" w="med" type="none"/>
          </a:ln>
        </p:spPr>
      </p:cxnSp>
      <p:cxnSp>
        <p:nvCxnSpPr>
          <p:cNvPr id="251" name="Google Shape;251;p34"/>
          <p:cNvCxnSpPr/>
          <p:nvPr/>
        </p:nvCxnSpPr>
        <p:spPr>
          <a:xfrm>
            <a:off x="1129425" y="0"/>
            <a:ext cx="0" cy="6007500"/>
          </a:xfrm>
          <a:prstGeom prst="straightConnector1">
            <a:avLst/>
          </a:prstGeom>
          <a:noFill/>
          <a:ln cap="flat" cmpd="sng" w="9525">
            <a:solidFill>
              <a:srgbClr val="44546A"/>
            </a:solidFill>
            <a:prstDash val="solid"/>
            <a:round/>
            <a:headEnd len="med" w="med" type="none"/>
            <a:tailEnd len="med" w="med" type="none"/>
          </a:ln>
        </p:spPr>
      </p:cxnSp>
      <p:sp>
        <p:nvSpPr>
          <p:cNvPr id="252" name="Google Shape;252;p34"/>
          <p:cNvSpPr/>
          <p:nvPr/>
        </p:nvSpPr>
        <p:spPr>
          <a:xfrm>
            <a:off x="324790" y="57948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4"/>
          <p:cNvSpPr/>
          <p:nvPr/>
        </p:nvSpPr>
        <p:spPr>
          <a:xfrm>
            <a:off x="324790" y="851859"/>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4"/>
          <p:cNvSpPr/>
          <p:nvPr/>
        </p:nvSpPr>
        <p:spPr>
          <a:xfrm>
            <a:off x="324790" y="1416185"/>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4"/>
          <p:cNvSpPr/>
          <p:nvPr/>
        </p:nvSpPr>
        <p:spPr>
          <a:xfrm>
            <a:off x="324790" y="5228398"/>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4"/>
          <p:cNvSpPr/>
          <p:nvPr/>
        </p:nvSpPr>
        <p:spPr>
          <a:xfrm>
            <a:off x="324790" y="4037203"/>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4"/>
          <p:cNvSpPr/>
          <p:nvPr/>
        </p:nvSpPr>
        <p:spPr>
          <a:xfrm>
            <a:off x="324790" y="3761882"/>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4"/>
          <p:cNvSpPr/>
          <p:nvPr/>
        </p:nvSpPr>
        <p:spPr>
          <a:xfrm>
            <a:off x="244652" y="2717161"/>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4"/>
          <p:cNvSpPr/>
          <p:nvPr/>
        </p:nvSpPr>
        <p:spPr>
          <a:xfrm>
            <a:off x="324790" y="2797289"/>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4"/>
          <p:cNvSpPr/>
          <p:nvPr/>
        </p:nvSpPr>
        <p:spPr>
          <a:xfrm>
            <a:off x="1041972" y="427400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4"/>
          <p:cNvSpPr/>
          <p:nvPr/>
        </p:nvSpPr>
        <p:spPr>
          <a:xfrm>
            <a:off x="683381" y="206575"/>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4"/>
          <p:cNvSpPr/>
          <p:nvPr/>
        </p:nvSpPr>
        <p:spPr>
          <a:xfrm>
            <a:off x="683381" y="227857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4"/>
          <p:cNvSpPr/>
          <p:nvPr/>
        </p:nvSpPr>
        <p:spPr>
          <a:xfrm>
            <a:off x="683381" y="2567483"/>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4"/>
          <p:cNvSpPr/>
          <p:nvPr/>
        </p:nvSpPr>
        <p:spPr>
          <a:xfrm>
            <a:off x="683381" y="4990638"/>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4"/>
          <p:cNvSpPr/>
          <p:nvPr/>
        </p:nvSpPr>
        <p:spPr>
          <a:xfrm>
            <a:off x="683381" y="4706770"/>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4"/>
          <p:cNvSpPr/>
          <p:nvPr/>
        </p:nvSpPr>
        <p:spPr>
          <a:xfrm>
            <a:off x="1041972" y="41792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4"/>
          <p:cNvSpPr/>
          <p:nvPr/>
        </p:nvSpPr>
        <p:spPr>
          <a:xfrm>
            <a:off x="1041972" y="1178191"/>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4"/>
          <p:cNvSpPr/>
          <p:nvPr/>
        </p:nvSpPr>
        <p:spPr>
          <a:xfrm>
            <a:off x="1041972" y="5281772"/>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4"/>
          <p:cNvSpPr/>
          <p:nvPr/>
        </p:nvSpPr>
        <p:spPr>
          <a:xfrm>
            <a:off x="1041972" y="2961429"/>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4"/>
          <p:cNvSpPr/>
          <p:nvPr/>
        </p:nvSpPr>
        <p:spPr>
          <a:xfrm>
            <a:off x="606239" y="948948"/>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4"/>
          <p:cNvSpPr/>
          <p:nvPr/>
        </p:nvSpPr>
        <p:spPr>
          <a:xfrm>
            <a:off x="686377" y="1029076"/>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4"/>
          <p:cNvSpPr/>
          <p:nvPr/>
        </p:nvSpPr>
        <p:spPr>
          <a:xfrm>
            <a:off x="967826" y="214135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4"/>
          <p:cNvSpPr/>
          <p:nvPr/>
        </p:nvSpPr>
        <p:spPr>
          <a:xfrm>
            <a:off x="1047964" y="222148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4"/>
          <p:cNvSpPr/>
          <p:nvPr/>
        </p:nvSpPr>
        <p:spPr>
          <a:xfrm>
            <a:off x="606239" y="375164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4"/>
          <p:cNvSpPr/>
          <p:nvPr/>
        </p:nvSpPr>
        <p:spPr>
          <a:xfrm>
            <a:off x="686377" y="383177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6" name="Google Shape;276;p34"/>
          <p:cNvGrpSpPr/>
          <p:nvPr/>
        </p:nvGrpSpPr>
        <p:grpSpPr>
          <a:xfrm>
            <a:off x="-13500" y="6007500"/>
            <a:ext cx="12219000" cy="664200"/>
            <a:chOff x="-13500" y="6236050"/>
            <a:chExt cx="12219000" cy="664200"/>
          </a:xfrm>
        </p:grpSpPr>
        <p:sp>
          <p:nvSpPr>
            <p:cNvPr id="277" name="Google Shape;277;p34"/>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8" name="Google Shape;278;p34"/>
            <p:cNvCxnSpPr/>
            <p:nvPr/>
          </p:nvCxnSpPr>
          <p:spPr>
            <a:xfrm rot="10800000">
              <a:off x="187987" y="6568162"/>
              <a:ext cx="10327200" cy="0"/>
            </a:xfrm>
            <a:prstGeom prst="straightConnector1">
              <a:avLst/>
            </a:prstGeom>
            <a:noFill/>
            <a:ln cap="flat" cmpd="sng" w="9525">
              <a:solidFill>
                <a:srgbClr val="253646"/>
              </a:solidFill>
              <a:prstDash val="solid"/>
              <a:round/>
              <a:headEnd len="med" w="med" type="none"/>
              <a:tailEnd len="med" w="med" type="none"/>
            </a:ln>
          </p:spPr>
        </p:cxnSp>
        <p:pic>
          <p:nvPicPr>
            <p:cNvPr id="279" name="Google Shape;279;p34"/>
            <p:cNvPicPr preferRelativeResize="0"/>
            <p:nvPr/>
          </p:nvPicPr>
          <p:blipFill>
            <a:blip r:embed="rId2">
              <a:alphaModFix/>
            </a:blip>
            <a:stretch>
              <a:fillRect/>
            </a:stretch>
          </p:blipFill>
          <p:spPr>
            <a:xfrm>
              <a:off x="10515187" y="6311213"/>
              <a:ext cx="1498424" cy="401674"/>
            </a:xfrm>
            <a:prstGeom prst="rect">
              <a:avLst/>
            </a:prstGeom>
            <a:noFill/>
            <a:ln>
              <a:noFill/>
            </a:ln>
          </p:spPr>
        </p:pic>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ntents slide layout">
  <p:cSld name="12_Contents slide layout">
    <p:bg>
      <p:bgPr>
        <a:blipFill>
          <a:blip r:embed="rId2">
            <a:alphaModFix/>
          </a:blip>
          <a:stretch>
            <a:fillRect/>
          </a:stretch>
        </a:blipFill>
      </p:bgPr>
    </p:bg>
    <p:spTree>
      <p:nvGrpSpPr>
        <p:cNvPr id="280" name="Shape 280"/>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p:cSld name="13_Contents slide layout">
    <p:spTree>
      <p:nvGrpSpPr>
        <p:cNvPr id="281" name="Shape 281"/>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ontents slide layout">
  <p:cSld name="14_Contents slide layout">
    <p:bg>
      <p:bgPr>
        <a:blipFill>
          <a:blip r:embed="rId2">
            <a:alphaModFix/>
          </a:blip>
          <a:stretch>
            <a:fillRect/>
          </a:stretch>
        </a:blipFill>
      </p:bgPr>
    </p:bg>
    <p:spTree>
      <p:nvGrpSpPr>
        <p:cNvPr id="282" name="Shape 282"/>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ontents slide layout">
  <p:cSld name="15_Contents slide layout">
    <p:spTree>
      <p:nvGrpSpPr>
        <p:cNvPr id="283" name="Shape 283"/>
        <p:cNvGrpSpPr/>
        <p:nvPr/>
      </p:nvGrpSpPr>
      <p:grpSpPr>
        <a:xfrm>
          <a:off x="0" y="0"/>
          <a:ext cx="0" cy="0"/>
          <a:chOff x="0" y="0"/>
          <a:chExt cx="0" cy="0"/>
        </a:xfrm>
      </p:grpSpPr>
      <p:sp>
        <p:nvSpPr>
          <p:cNvPr id="284" name="Google Shape;284;p38"/>
          <p:cNvSpPr/>
          <p:nvPr>
            <p:ph idx="2" type="pic"/>
          </p:nvPr>
        </p:nvSpPr>
        <p:spPr>
          <a:xfrm>
            <a:off x="0" y="-1"/>
            <a:ext cx="12192000" cy="4580400"/>
          </a:xfrm>
          <a:prstGeom prst="rect">
            <a:avLst/>
          </a:prstGeom>
          <a:solidFill>
            <a:srgbClr val="F2F2F2"/>
          </a:solidFill>
          <a:ln>
            <a:noFill/>
          </a:ln>
        </p:spPr>
        <p:txBody>
          <a:bodyPr anchorCtr="0" anchor="ctr" bIns="45700" lIns="91425" spcFirstLastPara="1" rIns="91425" wrap="square" tIns="45700">
            <a:noAutofit/>
          </a:bodyPr>
          <a:lstStyle>
            <a:lvl1pPr lvl="0" marR="0" rtl="0" algn="ctr">
              <a:lnSpc>
                <a:spcPct val="100000"/>
              </a:lnSpc>
              <a:spcBef>
                <a:spcPts val="24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285" name="Google Shape;285;p38"/>
          <p:cNvGrpSpPr/>
          <p:nvPr/>
        </p:nvGrpSpPr>
        <p:grpSpPr>
          <a:xfrm>
            <a:off x="90" y="6775681"/>
            <a:ext cx="12192148" cy="82352"/>
            <a:chOff x="1063925" y="1155200"/>
            <a:chExt cx="10673333" cy="88200"/>
          </a:xfrm>
        </p:grpSpPr>
        <p:sp>
          <p:nvSpPr>
            <p:cNvPr id="286" name="Google Shape;286;p3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7" name="Google Shape;287;p3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8" name="Google Shape;288;p3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pic>
        <p:nvPicPr>
          <p:cNvPr id="289" name="Google Shape;289;p38"/>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ontents slide layout">
  <p:cSld name="16_Contents slide layout">
    <p:bg>
      <p:bgPr>
        <a:blipFill>
          <a:blip r:embed="rId2">
            <a:alphaModFix/>
          </a:blip>
          <a:stretch>
            <a:fillRect/>
          </a:stretch>
        </a:blipFill>
      </p:bgPr>
    </p:bg>
    <p:spTree>
      <p:nvGrpSpPr>
        <p:cNvPr id="290" name="Shape 290"/>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291" name="Shape 291"/>
        <p:cNvGrpSpPr/>
        <p:nvPr/>
      </p:nvGrpSpPr>
      <p:grpSpPr>
        <a:xfrm>
          <a:off x="0" y="0"/>
          <a:ext cx="0" cy="0"/>
          <a:chOff x="0" y="0"/>
          <a:chExt cx="0" cy="0"/>
        </a:xfrm>
      </p:grpSpPr>
      <p:sp>
        <p:nvSpPr>
          <p:cNvPr id="292" name="Google Shape;292;p40"/>
          <p:cNvSpPr txBox="1"/>
          <p:nvPr>
            <p:ph idx="1" type="body"/>
          </p:nvPr>
        </p:nvSpPr>
        <p:spPr>
          <a:xfrm>
            <a:off x="323529" y="332482"/>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293" name="Shape 293"/>
        <p:cNvGrpSpPr/>
        <p:nvPr/>
      </p:nvGrpSpPr>
      <p:grpSpPr>
        <a:xfrm>
          <a:off x="0" y="0"/>
          <a:ext cx="0" cy="0"/>
          <a:chOff x="0" y="0"/>
          <a:chExt cx="0" cy="0"/>
        </a:xfrm>
      </p:grpSpPr>
      <p:sp>
        <p:nvSpPr>
          <p:cNvPr id="294" name="Google Shape;294;p41"/>
          <p:cNvSpPr txBox="1"/>
          <p:nvPr>
            <p:ph idx="1" type="body"/>
          </p:nvPr>
        </p:nvSpPr>
        <p:spPr>
          <a:xfrm>
            <a:off x="323529" y="123478"/>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95" name="Google Shape;295;p41"/>
          <p:cNvSpPr/>
          <p:nvPr/>
        </p:nvSpPr>
        <p:spPr>
          <a:xfrm>
            <a:off x="354010" y="1131591"/>
            <a:ext cx="3560700" cy="5402700"/>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1">
              <a:solidFill>
                <a:schemeClr val="lt1"/>
              </a:solidFill>
              <a:latin typeface="Arial"/>
              <a:ea typeface="Arial"/>
              <a:cs typeface="Arial"/>
              <a:sym typeface="Arial"/>
            </a:endParaRPr>
          </a:p>
        </p:txBody>
      </p:sp>
      <p:sp>
        <p:nvSpPr>
          <p:cNvPr id="296" name="Google Shape;296;p41"/>
          <p:cNvSpPr/>
          <p:nvPr/>
        </p:nvSpPr>
        <p:spPr>
          <a:xfrm>
            <a:off x="531933" y="1347500"/>
            <a:ext cx="153900" cy="5015100"/>
          </a:xfrm>
          <a:prstGeom prst="roundRect">
            <a:avLst>
              <a:gd fmla="val 50000" name="adj"/>
            </a:avLst>
          </a:prstGeom>
          <a:solidFill>
            <a:schemeClr val="lt1">
              <a:alpha val="4078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1">
              <a:solidFill>
                <a:schemeClr val="lt1"/>
              </a:solidFill>
              <a:latin typeface="Arial"/>
              <a:ea typeface="Arial"/>
              <a:cs typeface="Arial"/>
              <a:sym typeface="Arial"/>
            </a:endParaRPr>
          </a:p>
        </p:txBody>
      </p:sp>
      <p:sp>
        <p:nvSpPr>
          <p:cNvPr id="297" name="Google Shape;297;p41"/>
          <p:cNvSpPr/>
          <p:nvPr/>
        </p:nvSpPr>
        <p:spPr>
          <a:xfrm rot="5400000">
            <a:off x="3057175" y="1276603"/>
            <a:ext cx="685800" cy="685200"/>
          </a:xfrm>
          <a:prstGeom prst="halfFrame">
            <a:avLst>
              <a:gd fmla="val 23728" name="adj1"/>
              <a:gd fmla="val 24642" name="adj2"/>
            </a:avLst>
          </a:prstGeom>
          <a:solidFill>
            <a:schemeClr val="lt1">
              <a:alpha val="2275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1">
              <a:solidFill>
                <a:srgbClr val="262626"/>
              </a:solidFill>
              <a:latin typeface="Arial"/>
              <a:ea typeface="Arial"/>
              <a:cs typeface="Arial"/>
              <a:sym typeface="Arial"/>
            </a:endParaRPr>
          </a:p>
        </p:txBody>
      </p:sp>
      <p:sp>
        <p:nvSpPr>
          <p:cNvPr id="298" name="Google Shape;298;p41"/>
          <p:cNvSpPr txBox="1"/>
          <p:nvPr/>
        </p:nvSpPr>
        <p:spPr>
          <a:xfrm>
            <a:off x="711704" y="1637214"/>
            <a:ext cx="2232300" cy="52320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1400">
                <a:solidFill>
                  <a:schemeClr val="lt1"/>
                </a:solidFill>
                <a:latin typeface="Arial"/>
                <a:ea typeface="Arial"/>
                <a:cs typeface="Arial"/>
                <a:sym typeface="Arial"/>
              </a:rPr>
              <a:t>You can Resize without losing quality</a:t>
            </a:r>
            <a:endParaRPr b="1" sz="1400">
              <a:solidFill>
                <a:schemeClr val="lt1"/>
              </a:solidFill>
              <a:latin typeface="Arial"/>
              <a:ea typeface="Arial"/>
              <a:cs typeface="Arial"/>
              <a:sym typeface="Arial"/>
            </a:endParaRPr>
          </a:p>
        </p:txBody>
      </p:sp>
      <p:sp>
        <p:nvSpPr>
          <p:cNvPr id="299" name="Google Shape;299;p41"/>
          <p:cNvSpPr txBox="1"/>
          <p:nvPr/>
        </p:nvSpPr>
        <p:spPr>
          <a:xfrm>
            <a:off x="711704" y="2127463"/>
            <a:ext cx="2232300" cy="73890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1400">
                <a:solidFill>
                  <a:schemeClr val="lt1"/>
                </a:solidFill>
                <a:latin typeface="Arial"/>
                <a:ea typeface="Arial"/>
                <a:cs typeface="Arial"/>
                <a:sym typeface="Arial"/>
              </a:rPr>
              <a:t>You can Change Fill Color &amp;</a:t>
            </a:r>
            <a:endParaRPr/>
          </a:p>
          <a:p>
            <a:pPr indent="0" lvl="0" marL="0" marR="0" rtl="0" algn="l">
              <a:spcBef>
                <a:spcPts val="0"/>
              </a:spcBef>
              <a:spcAft>
                <a:spcPts val="0"/>
              </a:spcAft>
              <a:buNone/>
            </a:pPr>
            <a:r>
              <a:rPr b="1" lang="en-US" sz="1400">
                <a:solidFill>
                  <a:schemeClr val="lt1"/>
                </a:solidFill>
                <a:latin typeface="Arial"/>
                <a:ea typeface="Arial"/>
                <a:cs typeface="Arial"/>
                <a:sym typeface="Arial"/>
              </a:rPr>
              <a:t>Line Color</a:t>
            </a:r>
            <a:endParaRPr b="1" sz="1400">
              <a:solidFill>
                <a:schemeClr val="lt1"/>
              </a:solidFill>
              <a:latin typeface="Arial"/>
              <a:ea typeface="Arial"/>
              <a:cs typeface="Arial"/>
              <a:sym typeface="Arial"/>
            </a:endParaRPr>
          </a:p>
        </p:txBody>
      </p:sp>
      <p:sp>
        <p:nvSpPr>
          <p:cNvPr id="300" name="Google Shape;300;p41"/>
          <p:cNvSpPr txBox="1"/>
          <p:nvPr/>
        </p:nvSpPr>
        <p:spPr>
          <a:xfrm>
            <a:off x="721229" y="5808438"/>
            <a:ext cx="2232000" cy="30780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www.allppt.com</a:t>
            </a:r>
            <a:endParaRPr sz="1400">
              <a:solidFill>
                <a:schemeClr val="lt1"/>
              </a:solidFill>
              <a:latin typeface="Arial"/>
              <a:ea typeface="Arial"/>
              <a:cs typeface="Arial"/>
              <a:sym typeface="Arial"/>
            </a:endParaRPr>
          </a:p>
        </p:txBody>
      </p:sp>
      <p:sp>
        <p:nvSpPr>
          <p:cNvPr id="301" name="Google Shape;301;p41"/>
          <p:cNvSpPr txBox="1"/>
          <p:nvPr/>
        </p:nvSpPr>
        <p:spPr>
          <a:xfrm>
            <a:off x="721229" y="4450324"/>
            <a:ext cx="2717400" cy="138540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Arial"/>
                <a:ea typeface="Arial"/>
                <a:cs typeface="Arial"/>
                <a:sym typeface="Arial"/>
              </a:rPr>
              <a:t>FREE </a:t>
            </a:r>
            <a:endParaRPr/>
          </a:p>
          <a:p>
            <a:pPr indent="0" lvl="0" marL="0" marR="0" rtl="0" algn="l">
              <a:spcBef>
                <a:spcPts val="0"/>
              </a:spcBef>
              <a:spcAft>
                <a:spcPts val="0"/>
              </a:spcAft>
              <a:buNone/>
            </a:pPr>
            <a:r>
              <a:rPr b="1" lang="en-US" sz="2800">
                <a:solidFill>
                  <a:schemeClr val="lt1"/>
                </a:solidFill>
                <a:latin typeface="Arial"/>
                <a:ea typeface="Arial"/>
                <a:cs typeface="Arial"/>
                <a:sym typeface="Arial"/>
              </a:rPr>
              <a:t>PPT TEMPLATES</a:t>
            </a:r>
            <a:endParaRPr/>
          </a:p>
        </p:txBody>
      </p:sp>
      <p:grpSp>
        <p:nvGrpSpPr>
          <p:cNvPr id="302" name="Google Shape;302;p41"/>
          <p:cNvGrpSpPr/>
          <p:nvPr/>
        </p:nvGrpSpPr>
        <p:grpSpPr>
          <a:xfrm>
            <a:off x="5779254" y="186836"/>
            <a:ext cx="633488" cy="137100"/>
            <a:chOff x="5655129" y="211061"/>
            <a:chExt cx="633488" cy="137100"/>
          </a:xfrm>
        </p:grpSpPr>
        <p:sp>
          <p:nvSpPr>
            <p:cNvPr id="303" name="Google Shape;303;p41"/>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304" name="Google Shape;304;p41"/>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305" name="Google Shape;305;p41"/>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grpSp>
      <p:grpSp>
        <p:nvGrpSpPr>
          <p:cNvPr id="306" name="Google Shape;306;p41"/>
          <p:cNvGrpSpPr/>
          <p:nvPr/>
        </p:nvGrpSpPr>
        <p:grpSpPr>
          <a:xfrm>
            <a:off x="90" y="6775681"/>
            <a:ext cx="12192148" cy="82352"/>
            <a:chOff x="1063925" y="1155200"/>
            <a:chExt cx="10673333" cy="88200"/>
          </a:xfrm>
        </p:grpSpPr>
        <p:sp>
          <p:nvSpPr>
            <p:cNvPr id="307" name="Google Shape;307;p4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8" name="Google Shape;308;p4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9" name="Google Shape;309;p4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pic>
        <p:nvPicPr>
          <p:cNvPr id="310" name="Google Shape;310;p41"/>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8_Contents slide layout">
    <p:bg>
      <p:bgPr>
        <a:solidFill>
          <a:schemeClr val="lt1"/>
        </a:solidFill>
      </p:bgPr>
    </p:bg>
    <p:spTree>
      <p:nvGrpSpPr>
        <p:cNvPr id="35" name="Shape 35"/>
        <p:cNvGrpSpPr/>
        <p:nvPr/>
      </p:nvGrpSpPr>
      <p:grpSpPr>
        <a:xfrm>
          <a:off x="0" y="0"/>
          <a:ext cx="0" cy="0"/>
          <a:chOff x="0" y="0"/>
          <a:chExt cx="0" cy="0"/>
        </a:xfrm>
      </p:grpSpPr>
      <p:grpSp>
        <p:nvGrpSpPr>
          <p:cNvPr id="36" name="Google Shape;36;p5"/>
          <p:cNvGrpSpPr/>
          <p:nvPr/>
        </p:nvGrpSpPr>
        <p:grpSpPr>
          <a:xfrm>
            <a:off x="0" y="-150"/>
            <a:ext cx="266568" cy="6858327"/>
            <a:chOff x="-7" y="0"/>
            <a:chExt cx="254407" cy="6578100"/>
          </a:xfrm>
        </p:grpSpPr>
        <p:sp>
          <p:nvSpPr>
            <p:cNvPr id="37" name="Google Shape;37;p5"/>
            <p:cNvSpPr/>
            <p:nvPr/>
          </p:nvSpPr>
          <p:spPr>
            <a:xfrm flipH="1" rot="5400000">
              <a:off x="-969157" y="969150"/>
              <a:ext cx="2192700" cy="254400"/>
            </a:xfrm>
            <a:prstGeom prst="rect">
              <a:avLst/>
            </a:prstGeom>
            <a:solidFill>
              <a:srgbClr val="1AC5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 name="Google Shape;38;p5"/>
            <p:cNvSpPr/>
            <p:nvPr/>
          </p:nvSpPr>
          <p:spPr>
            <a:xfrm flipH="1" rot="5400000">
              <a:off x="-969150" y="3161850"/>
              <a:ext cx="2192700" cy="254400"/>
            </a:xfrm>
            <a:prstGeom prst="rect">
              <a:avLst/>
            </a:prstGeom>
            <a:solidFill>
              <a:srgbClr val="E3249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 name="Google Shape;39;p5"/>
            <p:cNvSpPr/>
            <p:nvPr/>
          </p:nvSpPr>
          <p:spPr>
            <a:xfrm flipH="1" rot="5400000">
              <a:off x="-969150" y="5354550"/>
              <a:ext cx="2192700" cy="254400"/>
            </a:xfrm>
            <a:prstGeom prst="rect">
              <a:avLst/>
            </a:prstGeom>
            <a:solidFill>
              <a:srgbClr val="EBE01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pic>
        <p:nvPicPr>
          <p:cNvPr id="40" name="Google Shape;40;p5"/>
          <p:cNvPicPr preferRelativeResize="0"/>
          <p:nvPr/>
        </p:nvPicPr>
        <p:blipFill>
          <a:blip r:embed="rId2">
            <a:alphaModFix/>
          </a:blip>
          <a:stretch>
            <a:fillRect/>
          </a:stretch>
        </p:blipFill>
        <p:spPr>
          <a:xfrm>
            <a:off x="10597150" y="90925"/>
            <a:ext cx="1498424" cy="401674"/>
          </a:xfrm>
          <a:prstGeom prst="rect">
            <a:avLst/>
          </a:prstGeom>
          <a:noFill/>
          <a:ln>
            <a:noFill/>
          </a:ln>
        </p:spPr>
      </p:pic>
      <p:sp>
        <p:nvSpPr>
          <p:cNvPr id="41" name="Google Shape;41;p5"/>
          <p:cNvSpPr txBox="1"/>
          <p:nvPr>
            <p:ph type="title"/>
          </p:nvPr>
        </p:nvSpPr>
        <p:spPr>
          <a:xfrm>
            <a:off x="2935750" y="2389375"/>
            <a:ext cx="6282900" cy="1301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3600"/>
              <a:buFont typeface="Calibri"/>
              <a:buNone/>
              <a:defRPr sz="3600">
                <a:solidFill>
                  <a:schemeClr val="dk1"/>
                </a:solidFill>
                <a:latin typeface="Calibri"/>
                <a:ea typeface="Calibri"/>
                <a:cs typeface="Calibri"/>
                <a:sym typeface="Calibri"/>
              </a:defRPr>
            </a:lvl1pPr>
            <a:lvl2pPr lvl="1" rtl="0">
              <a:spcBef>
                <a:spcPts val="0"/>
              </a:spcBef>
              <a:spcAft>
                <a:spcPts val="0"/>
              </a:spcAft>
              <a:buSzPts val="3600"/>
              <a:buFont typeface="Calibri"/>
              <a:buNone/>
              <a:defRPr sz="3600">
                <a:latin typeface="Calibri"/>
                <a:ea typeface="Calibri"/>
                <a:cs typeface="Calibri"/>
                <a:sym typeface="Calibri"/>
              </a:defRPr>
            </a:lvl2pPr>
            <a:lvl3pPr lvl="2" rtl="0">
              <a:spcBef>
                <a:spcPts val="0"/>
              </a:spcBef>
              <a:spcAft>
                <a:spcPts val="0"/>
              </a:spcAft>
              <a:buSzPts val="3600"/>
              <a:buFont typeface="Calibri"/>
              <a:buNone/>
              <a:defRPr sz="3600">
                <a:latin typeface="Calibri"/>
                <a:ea typeface="Calibri"/>
                <a:cs typeface="Calibri"/>
                <a:sym typeface="Calibri"/>
              </a:defRPr>
            </a:lvl3pPr>
            <a:lvl4pPr lvl="3" rtl="0">
              <a:spcBef>
                <a:spcPts val="0"/>
              </a:spcBef>
              <a:spcAft>
                <a:spcPts val="0"/>
              </a:spcAft>
              <a:buSzPts val="3600"/>
              <a:buFont typeface="Calibri"/>
              <a:buNone/>
              <a:defRPr sz="3600">
                <a:latin typeface="Calibri"/>
                <a:ea typeface="Calibri"/>
                <a:cs typeface="Calibri"/>
                <a:sym typeface="Calibri"/>
              </a:defRPr>
            </a:lvl4pPr>
            <a:lvl5pPr lvl="4" rtl="0">
              <a:spcBef>
                <a:spcPts val="0"/>
              </a:spcBef>
              <a:spcAft>
                <a:spcPts val="0"/>
              </a:spcAft>
              <a:buSzPts val="3600"/>
              <a:buFont typeface="Calibri"/>
              <a:buNone/>
              <a:defRPr sz="3600">
                <a:latin typeface="Calibri"/>
                <a:ea typeface="Calibri"/>
                <a:cs typeface="Calibri"/>
                <a:sym typeface="Calibri"/>
              </a:defRPr>
            </a:lvl5pPr>
            <a:lvl6pPr lvl="5" rtl="0">
              <a:spcBef>
                <a:spcPts val="0"/>
              </a:spcBef>
              <a:spcAft>
                <a:spcPts val="0"/>
              </a:spcAft>
              <a:buSzPts val="3600"/>
              <a:buFont typeface="Calibri"/>
              <a:buNone/>
              <a:defRPr sz="3600">
                <a:latin typeface="Calibri"/>
                <a:ea typeface="Calibri"/>
                <a:cs typeface="Calibri"/>
                <a:sym typeface="Calibri"/>
              </a:defRPr>
            </a:lvl6pPr>
            <a:lvl7pPr lvl="6" rtl="0">
              <a:spcBef>
                <a:spcPts val="0"/>
              </a:spcBef>
              <a:spcAft>
                <a:spcPts val="0"/>
              </a:spcAft>
              <a:buSzPts val="3600"/>
              <a:buFont typeface="Calibri"/>
              <a:buNone/>
              <a:defRPr sz="3600">
                <a:latin typeface="Calibri"/>
                <a:ea typeface="Calibri"/>
                <a:cs typeface="Calibri"/>
                <a:sym typeface="Calibri"/>
              </a:defRPr>
            </a:lvl7pPr>
            <a:lvl8pPr lvl="7" rtl="0">
              <a:spcBef>
                <a:spcPts val="0"/>
              </a:spcBef>
              <a:spcAft>
                <a:spcPts val="0"/>
              </a:spcAft>
              <a:buSzPts val="3600"/>
              <a:buFont typeface="Calibri"/>
              <a:buNone/>
              <a:defRPr sz="3600">
                <a:latin typeface="Calibri"/>
                <a:ea typeface="Calibri"/>
                <a:cs typeface="Calibri"/>
                <a:sym typeface="Calibri"/>
              </a:defRPr>
            </a:lvl8pPr>
            <a:lvl9pPr lvl="8" rtl="0">
              <a:spcBef>
                <a:spcPts val="0"/>
              </a:spcBef>
              <a:spcAft>
                <a:spcPts val="0"/>
              </a:spcAft>
              <a:buSzPts val="3600"/>
              <a:buFont typeface="Calibri"/>
              <a:buNone/>
              <a:defRPr sz="3600">
                <a:latin typeface="Calibri"/>
                <a:ea typeface="Calibri"/>
                <a:cs typeface="Calibri"/>
                <a:sym typeface="Calibri"/>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slide layout">
  <p:cSld name="1_Contents slide layout">
    <p:spTree>
      <p:nvGrpSpPr>
        <p:cNvPr id="311" name="Shape 311"/>
        <p:cNvGrpSpPr/>
        <p:nvPr/>
      </p:nvGrpSpPr>
      <p:grpSpPr>
        <a:xfrm>
          <a:off x="0" y="0"/>
          <a:ext cx="0" cy="0"/>
          <a:chOff x="0" y="0"/>
          <a:chExt cx="0" cy="0"/>
        </a:xfrm>
      </p:grpSpPr>
      <p:sp>
        <p:nvSpPr>
          <p:cNvPr id="312" name="Google Shape;312;p42"/>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313" name="Google Shape;313;p42"/>
          <p:cNvGrpSpPr/>
          <p:nvPr/>
        </p:nvGrpSpPr>
        <p:grpSpPr>
          <a:xfrm>
            <a:off x="5779254" y="186836"/>
            <a:ext cx="633488" cy="137100"/>
            <a:chOff x="5655129" y="211061"/>
            <a:chExt cx="633488" cy="137100"/>
          </a:xfrm>
        </p:grpSpPr>
        <p:sp>
          <p:nvSpPr>
            <p:cNvPr id="314" name="Google Shape;314;p42"/>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315" name="Google Shape;315;p42"/>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316" name="Google Shape;316;p42"/>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grpSp>
      <p:grpSp>
        <p:nvGrpSpPr>
          <p:cNvPr id="317" name="Google Shape;317;p42"/>
          <p:cNvGrpSpPr/>
          <p:nvPr/>
        </p:nvGrpSpPr>
        <p:grpSpPr>
          <a:xfrm>
            <a:off x="90" y="6775681"/>
            <a:ext cx="12192148" cy="82352"/>
            <a:chOff x="1063925" y="1155200"/>
            <a:chExt cx="10673333" cy="88200"/>
          </a:xfrm>
        </p:grpSpPr>
        <p:sp>
          <p:nvSpPr>
            <p:cNvPr id="318" name="Google Shape;318;p4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9" name="Google Shape;319;p4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0" name="Google Shape;320;p4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pic>
        <p:nvPicPr>
          <p:cNvPr id="321" name="Google Shape;321;p42"/>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1">
  <p:cSld name="Image slide layout_1">
    <p:spTree>
      <p:nvGrpSpPr>
        <p:cNvPr id="322" name="Shape 322"/>
        <p:cNvGrpSpPr/>
        <p:nvPr/>
      </p:nvGrpSpPr>
      <p:grpSpPr>
        <a:xfrm>
          <a:off x="0" y="0"/>
          <a:ext cx="0" cy="0"/>
          <a:chOff x="0" y="0"/>
          <a:chExt cx="0" cy="0"/>
        </a:xfrm>
      </p:grpSpPr>
      <p:sp>
        <p:nvSpPr>
          <p:cNvPr id="323" name="Google Shape;323;p43"/>
          <p:cNvSpPr/>
          <p:nvPr>
            <p:ph idx="2" type="pic"/>
          </p:nvPr>
        </p:nvSpPr>
        <p:spPr>
          <a:xfrm>
            <a:off x="905523" y="1523993"/>
            <a:ext cx="2769600" cy="4508100"/>
          </a:xfrm>
          <a:prstGeom prst="rect">
            <a:avLst/>
          </a:prstGeom>
          <a:solidFill>
            <a:srgbClr val="F2F2F2"/>
          </a:solidFill>
          <a:ln>
            <a:noFill/>
          </a:ln>
        </p:spPr>
        <p:txBody>
          <a:bodyPr anchorCtr="0" anchor="ctr" bIns="45700" lIns="91425" spcFirstLastPara="1" rIns="91425" wrap="square" tIns="45700">
            <a:noAutofit/>
          </a:bodyPr>
          <a:lstStyle>
            <a:lvl1pPr lvl="0" marR="0" rtl="0" algn="ctr">
              <a:lnSpc>
                <a:spcPct val="100000"/>
              </a:lnSpc>
              <a:spcBef>
                <a:spcPts val="1100"/>
              </a:spcBef>
              <a:spcAft>
                <a:spcPts val="0"/>
              </a:spcAft>
              <a:buClr>
                <a:srgbClr val="3F3F3F"/>
              </a:buClr>
              <a:buSzPts val="1900"/>
              <a:buFont typeface="Arial"/>
              <a:buNone/>
              <a:defRPr b="0" i="0" sz="1900" u="none" cap="none" strike="noStrike">
                <a:solidFill>
                  <a:srgbClr val="3F3F3F"/>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324" name="Google Shape;324;p43"/>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325" name="Google Shape;325;p43"/>
          <p:cNvGrpSpPr/>
          <p:nvPr/>
        </p:nvGrpSpPr>
        <p:grpSpPr>
          <a:xfrm>
            <a:off x="5779254" y="186836"/>
            <a:ext cx="633488" cy="137100"/>
            <a:chOff x="5655129" y="211061"/>
            <a:chExt cx="633488" cy="137100"/>
          </a:xfrm>
        </p:grpSpPr>
        <p:sp>
          <p:nvSpPr>
            <p:cNvPr id="326" name="Google Shape;326;p43"/>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327" name="Google Shape;327;p43"/>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328" name="Google Shape;328;p43"/>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grpSp>
      <p:grpSp>
        <p:nvGrpSpPr>
          <p:cNvPr id="329" name="Google Shape;329;p43"/>
          <p:cNvGrpSpPr/>
          <p:nvPr/>
        </p:nvGrpSpPr>
        <p:grpSpPr>
          <a:xfrm>
            <a:off x="90" y="6775681"/>
            <a:ext cx="12192148" cy="82352"/>
            <a:chOff x="1063925" y="1155200"/>
            <a:chExt cx="10673333" cy="88200"/>
          </a:xfrm>
        </p:grpSpPr>
        <p:sp>
          <p:nvSpPr>
            <p:cNvPr id="330" name="Google Shape;330;p4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1" name="Google Shape;331;p4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2" name="Google Shape;332;p4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pic>
        <p:nvPicPr>
          <p:cNvPr id="333" name="Google Shape;333;p43"/>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376">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1">
  <p:cSld name="7_Contents slide layout_1">
    <p:spTree>
      <p:nvGrpSpPr>
        <p:cNvPr id="334" name="Shape 334"/>
        <p:cNvGrpSpPr/>
        <p:nvPr/>
      </p:nvGrpSpPr>
      <p:grpSpPr>
        <a:xfrm>
          <a:off x="0" y="0"/>
          <a:ext cx="0" cy="0"/>
          <a:chOff x="0" y="0"/>
          <a:chExt cx="0" cy="0"/>
        </a:xfrm>
      </p:grpSpPr>
      <p:sp>
        <p:nvSpPr>
          <p:cNvPr id="335" name="Google Shape;335;p44"/>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336" name="Google Shape;336;p44"/>
          <p:cNvGrpSpPr/>
          <p:nvPr/>
        </p:nvGrpSpPr>
        <p:grpSpPr>
          <a:xfrm>
            <a:off x="5779254" y="186836"/>
            <a:ext cx="633488" cy="137100"/>
            <a:chOff x="5655129" y="211061"/>
            <a:chExt cx="633488" cy="137100"/>
          </a:xfrm>
        </p:grpSpPr>
        <p:sp>
          <p:nvSpPr>
            <p:cNvPr id="337" name="Google Shape;337;p44"/>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338" name="Google Shape;338;p44"/>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339" name="Google Shape;339;p44"/>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grpSp>
      <p:grpSp>
        <p:nvGrpSpPr>
          <p:cNvPr id="340" name="Google Shape;340;p44"/>
          <p:cNvGrpSpPr/>
          <p:nvPr/>
        </p:nvGrpSpPr>
        <p:grpSpPr>
          <a:xfrm>
            <a:off x="90" y="6775681"/>
            <a:ext cx="12192148" cy="82352"/>
            <a:chOff x="1063925" y="1155200"/>
            <a:chExt cx="10673333" cy="88200"/>
          </a:xfrm>
        </p:grpSpPr>
        <p:sp>
          <p:nvSpPr>
            <p:cNvPr id="341" name="Google Shape;341;p4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2" name="Google Shape;342;p4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3" name="Google Shape;343;p4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pic>
        <p:nvPicPr>
          <p:cNvPr id="344" name="Google Shape;344;p44"/>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slide layout">
  <p:cSld name="1_Image slide layout">
    <p:spTree>
      <p:nvGrpSpPr>
        <p:cNvPr id="345" name="Shape 345"/>
        <p:cNvGrpSpPr/>
        <p:nvPr/>
      </p:nvGrpSpPr>
      <p:grpSpPr>
        <a:xfrm>
          <a:off x="0" y="0"/>
          <a:ext cx="0" cy="0"/>
          <a:chOff x="0" y="0"/>
          <a:chExt cx="0" cy="0"/>
        </a:xfrm>
      </p:grpSpPr>
      <p:grpSp>
        <p:nvGrpSpPr>
          <p:cNvPr id="346" name="Google Shape;346;p45"/>
          <p:cNvGrpSpPr/>
          <p:nvPr/>
        </p:nvGrpSpPr>
        <p:grpSpPr>
          <a:xfrm>
            <a:off x="8908567" y="1442601"/>
            <a:ext cx="2607927" cy="4867617"/>
            <a:chOff x="3501573" y="3178068"/>
            <a:chExt cx="1341043" cy="2738771"/>
          </a:xfrm>
        </p:grpSpPr>
        <p:sp>
          <p:nvSpPr>
            <p:cNvPr id="347" name="Google Shape;347;p45"/>
            <p:cNvSpPr/>
            <p:nvPr/>
          </p:nvSpPr>
          <p:spPr>
            <a:xfrm>
              <a:off x="3504728" y="3612346"/>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Arial"/>
                <a:ea typeface="Arial"/>
                <a:cs typeface="Arial"/>
                <a:sym typeface="Arial"/>
              </a:endParaRPr>
            </a:p>
          </p:txBody>
        </p:sp>
        <p:sp>
          <p:nvSpPr>
            <p:cNvPr id="348" name="Google Shape;348;p45"/>
            <p:cNvSpPr/>
            <p:nvPr/>
          </p:nvSpPr>
          <p:spPr>
            <a:xfrm>
              <a:off x="3501573" y="3832632"/>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Arial"/>
                <a:ea typeface="Arial"/>
                <a:cs typeface="Arial"/>
                <a:sym typeface="Arial"/>
              </a:endParaRPr>
            </a:p>
          </p:txBody>
        </p:sp>
        <p:sp>
          <p:nvSpPr>
            <p:cNvPr id="349" name="Google Shape;349;p45"/>
            <p:cNvSpPr/>
            <p:nvPr/>
          </p:nvSpPr>
          <p:spPr>
            <a:xfrm>
              <a:off x="4776089" y="3829487"/>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Arial"/>
                <a:ea typeface="Arial"/>
                <a:cs typeface="Arial"/>
                <a:sym typeface="Arial"/>
              </a:endParaRPr>
            </a:p>
          </p:txBody>
        </p:sp>
        <p:sp>
          <p:nvSpPr>
            <p:cNvPr id="350" name="Google Shape;350;p45"/>
            <p:cNvSpPr/>
            <p:nvPr/>
          </p:nvSpPr>
          <p:spPr>
            <a:xfrm>
              <a:off x="3520451" y="3178068"/>
              <a:ext cx="1322165" cy="2738771"/>
            </a:xfrm>
            <a:custGeom>
              <a:rect b="b" l="l" r="r" t="t"/>
              <a:pathLst>
                <a:path extrusionOk="0" h="828675" w="400050">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Arial"/>
                <a:ea typeface="Arial"/>
                <a:cs typeface="Arial"/>
                <a:sym typeface="Arial"/>
              </a:endParaRPr>
            </a:p>
          </p:txBody>
        </p:sp>
        <p:sp>
          <p:nvSpPr>
            <p:cNvPr id="351" name="Google Shape;351;p45"/>
            <p:cNvSpPr/>
            <p:nvPr/>
          </p:nvSpPr>
          <p:spPr>
            <a:xfrm>
              <a:off x="3529897" y="3190651"/>
              <a:ext cx="1290685" cy="2707291"/>
            </a:xfrm>
            <a:custGeom>
              <a:rect b="b" l="l" r="r" t="t"/>
              <a:pathLst>
                <a:path extrusionOk="0" h="819150" w="390525">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Arial"/>
                <a:ea typeface="Arial"/>
                <a:cs typeface="Arial"/>
                <a:sym typeface="Arial"/>
              </a:endParaRPr>
            </a:p>
          </p:txBody>
        </p:sp>
        <p:sp>
          <p:nvSpPr>
            <p:cNvPr id="352" name="Google Shape;352;p45"/>
            <p:cNvSpPr/>
            <p:nvPr/>
          </p:nvSpPr>
          <p:spPr>
            <a:xfrm>
              <a:off x="3627447" y="3596610"/>
              <a:ext cx="1101804" cy="1951768"/>
            </a:xfrm>
            <a:custGeom>
              <a:rect b="b" l="l" r="r" t="t"/>
              <a:pathLst>
                <a:path extrusionOk="0" h="590550" w="333375">
                  <a:moveTo>
                    <a:pt x="7144" y="7144"/>
                  </a:moveTo>
                  <a:lnTo>
                    <a:pt x="331946" y="7144"/>
                  </a:lnTo>
                  <a:lnTo>
                    <a:pt x="331946" y="586264"/>
                  </a:lnTo>
                  <a:lnTo>
                    <a:pt x="7144" y="586264"/>
                  </a:lnTo>
                  <a:close/>
                </a:path>
              </a:pathLst>
            </a:custGeom>
            <a:solidFill>
              <a:srgbClr val="F2F2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Arial"/>
                <a:ea typeface="Arial"/>
                <a:cs typeface="Arial"/>
                <a:sym typeface="Arial"/>
              </a:endParaRPr>
            </a:p>
          </p:txBody>
        </p:sp>
        <p:grpSp>
          <p:nvGrpSpPr>
            <p:cNvPr id="353" name="Google Shape;353;p45"/>
            <p:cNvGrpSpPr/>
            <p:nvPr/>
          </p:nvGrpSpPr>
          <p:grpSpPr>
            <a:xfrm>
              <a:off x="4092679" y="5635777"/>
              <a:ext cx="164577" cy="172999"/>
              <a:chOff x="6772303" y="6038214"/>
              <a:chExt cx="140700" cy="147900"/>
            </a:xfrm>
          </p:grpSpPr>
          <p:sp>
            <p:nvSpPr>
              <p:cNvPr id="354" name="Google Shape;354;p45"/>
              <p:cNvSpPr/>
              <p:nvPr/>
            </p:nvSpPr>
            <p:spPr>
              <a:xfrm>
                <a:off x="6772303" y="6038214"/>
                <a:ext cx="140700" cy="1479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355" name="Google Shape;355;p45"/>
              <p:cNvSpPr/>
              <p:nvPr/>
            </p:nvSpPr>
            <p:spPr>
              <a:xfrm>
                <a:off x="6807465" y="6071635"/>
                <a:ext cx="70200" cy="813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grpSp>
        <p:sp>
          <p:nvSpPr>
            <p:cNvPr id="356" name="Google Shape;356;p45"/>
            <p:cNvSpPr/>
            <p:nvPr/>
          </p:nvSpPr>
          <p:spPr>
            <a:xfrm>
              <a:off x="3821102" y="3628406"/>
              <a:ext cx="906484" cy="1887588"/>
            </a:xfrm>
            <a:custGeom>
              <a:rect b="b" l="l" r="r" t="t"/>
              <a:pathLst>
                <a:path extrusionOk="0" h="2330356" w="111911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98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Arial"/>
                <a:ea typeface="Arial"/>
                <a:cs typeface="Arial"/>
                <a:sym typeface="Arial"/>
              </a:endParaRPr>
            </a:p>
          </p:txBody>
        </p:sp>
        <p:sp>
          <p:nvSpPr>
            <p:cNvPr id="357" name="Google Shape;357;p45"/>
            <p:cNvSpPr/>
            <p:nvPr/>
          </p:nvSpPr>
          <p:spPr>
            <a:xfrm>
              <a:off x="4058661" y="3449093"/>
              <a:ext cx="254400" cy="58500"/>
            </a:xfrm>
            <a:prstGeom prst="roundRect">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358" name="Google Shape;358;p45"/>
            <p:cNvSpPr/>
            <p:nvPr/>
          </p:nvSpPr>
          <p:spPr>
            <a:xfrm>
              <a:off x="3922825" y="3449093"/>
              <a:ext cx="58500" cy="585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grpSp>
      <p:sp>
        <p:nvSpPr>
          <p:cNvPr id="359" name="Google Shape;359;p45"/>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360" name="Google Shape;360;p45"/>
          <p:cNvSpPr/>
          <p:nvPr>
            <p:ph idx="2" type="pic"/>
          </p:nvPr>
        </p:nvSpPr>
        <p:spPr>
          <a:xfrm>
            <a:off x="9175736" y="2152874"/>
            <a:ext cx="2168700" cy="3501300"/>
          </a:xfrm>
          <a:prstGeom prst="rect">
            <a:avLst/>
          </a:prstGeom>
          <a:solidFill>
            <a:srgbClr val="F2F2F2"/>
          </a:solidFill>
          <a:ln>
            <a:noFill/>
          </a:ln>
        </p:spPr>
        <p:txBody>
          <a:bodyPr anchorCtr="0" anchor="ctr" bIns="45700" lIns="91425" spcFirstLastPara="1" rIns="91425" wrap="square" tIns="45700">
            <a:noAutofit/>
          </a:bodyPr>
          <a:lstStyle>
            <a:lvl1pPr lvl="0" marR="0" rtl="0" algn="ctr">
              <a:lnSpc>
                <a:spcPct val="100000"/>
              </a:lnSpc>
              <a:spcBef>
                <a:spcPts val="110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361" name="Google Shape;361;p45"/>
          <p:cNvGrpSpPr/>
          <p:nvPr/>
        </p:nvGrpSpPr>
        <p:grpSpPr>
          <a:xfrm>
            <a:off x="5779254" y="186836"/>
            <a:ext cx="633488" cy="137100"/>
            <a:chOff x="5655129" y="211061"/>
            <a:chExt cx="633488" cy="137100"/>
          </a:xfrm>
        </p:grpSpPr>
        <p:sp>
          <p:nvSpPr>
            <p:cNvPr id="362" name="Google Shape;362;p45"/>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363" name="Google Shape;363;p45"/>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364" name="Google Shape;364;p45"/>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grpSp>
      <p:grpSp>
        <p:nvGrpSpPr>
          <p:cNvPr id="365" name="Google Shape;365;p45"/>
          <p:cNvGrpSpPr/>
          <p:nvPr/>
        </p:nvGrpSpPr>
        <p:grpSpPr>
          <a:xfrm>
            <a:off x="90" y="6775681"/>
            <a:ext cx="12192148" cy="82352"/>
            <a:chOff x="1063925" y="1155200"/>
            <a:chExt cx="10673333" cy="88200"/>
          </a:xfrm>
        </p:grpSpPr>
        <p:sp>
          <p:nvSpPr>
            <p:cNvPr id="366" name="Google Shape;366;p45"/>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7" name="Google Shape;367;p45"/>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8" name="Google Shape;368;p45"/>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pic>
        <p:nvPicPr>
          <p:cNvPr id="369" name="Google Shape;369;p45"/>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 slide layout">
  <p:cSld name="9_Image slide layout">
    <p:spTree>
      <p:nvGrpSpPr>
        <p:cNvPr id="370" name="Shape 370"/>
        <p:cNvGrpSpPr/>
        <p:nvPr/>
      </p:nvGrpSpPr>
      <p:grpSpPr>
        <a:xfrm>
          <a:off x="0" y="0"/>
          <a:ext cx="0" cy="0"/>
          <a:chOff x="0" y="0"/>
          <a:chExt cx="0" cy="0"/>
        </a:xfrm>
      </p:grpSpPr>
      <p:sp>
        <p:nvSpPr>
          <p:cNvPr id="371" name="Google Shape;371;p46"/>
          <p:cNvSpPr/>
          <p:nvPr>
            <p:ph idx="2" type="pic"/>
          </p:nvPr>
        </p:nvSpPr>
        <p:spPr>
          <a:xfrm>
            <a:off x="0" y="1277783"/>
            <a:ext cx="4204500" cy="4328100"/>
          </a:xfrm>
          <a:prstGeom prst="rect">
            <a:avLst/>
          </a:prstGeom>
          <a:solidFill>
            <a:srgbClr val="F2F2F2"/>
          </a:solidFill>
          <a:ln>
            <a:noFill/>
          </a:ln>
        </p:spPr>
        <p:txBody>
          <a:bodyPr anchorCtr="0" anchor="ctr" bIns="45700" lIns="91425" spcFirstLastPara="1" rIns="91425" wrap="square" tIns="45700">
            <a:noAutofit/>
          </a:bodyPr>
          <a:lstStyle>
            <a:lvl1pPr lvl="0" marR="0" rtl="0" algn="ctr">
              <a:lnSpc>
                <a:spcPct val="90000"/>
              </a:lnSpc>
              <a:spcBef>
                <a:spcPts val="110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372" name="Google Shape;372;p46"/>
          <p:cNvSpPr/>
          <p:nvPr>
            <p:ph idx="3" type="pic"/>
          </p:nvPr>
        </p:nvSpPr>
        <p:spPr>
          <a:xfrm>
            <a:off x="8002512" y="1272138"/>
            <a:ext cx="4194900" cy="4333500"/>
          </a:xfrm>
          <a:prstGeom prst="rect">
            <a:avLst/>
          </a:prstGeom>
          <a:solidFill>
            <a:srgbClr val="F2F2F2"/>
          </a:solidFill>
          <a:ln>
            <a:noFill/>
          </a:ln>
        </p:spPr>
        <p:txBody>
          <a:bodyPr anchorCtr="0" anchor="ctr" bIns="45700" lIns="91425" spcFirstLastPara="1" rIns="91425" wrap="square" tIns="45700">
            <a:noAutofit/>
          </a:bodyPr>
          <a:lstStyle>
            <a:lvl1pPr lvl="0" marR="0" rtl="0" algn="ctr">
              <a:lnSpc>
                <a:spcPct val="90000"/>
              </a:lnSpc>
              <a:spcBef>
                <a:spcPts val="110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373" name="Google Shape;373;p46"/>
          <p:cNvGrpSpPr/>
          <p:nvPr/>
        </p:nvGrpSpPr>
        <p:grpSpPr>
          <a:xfrm>
            <a:off x="5779254" y="186836"/>
            <a:ext cx="633488" cy="137100"/>
            <a:chOff x="5655129" y="211061"/>
            <a:chExt cx="633488" cy="137100"/>
          </a:xfrm>
        </p:grpSpPr>
        <p:sp>
          <p:nvSpPr>
            <p:cNvPr id="374" name="Google Shape;374;p46"/>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375" name="Google Shape;375;p46"/>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376" name="Google Shape;376;p46"/>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grpSp>
      <p:grpSp>
        <p:nvGrpSpPr>
          <p:cNvPr id="377" name="Google Shape;377;p46"/>
          <p:cNvGrpSpPr/>
          <p:nvPr/>
        </p:nvGrpSpPr>
        <p:grpSpPr>
          <a:xfrm>
            <a:off x="90" y="6775681"/>
            <a:ext cx="12192148" cy="82352"/>
            <a:chOff x="1063925" y="1155200"/>
            <a:chExt cx="10673333" cy="88200"/>
          </a:xfrm>
        </p:grpSpPr>
        <p:sp>
          <p:nvSpPr>
            <p:cNvPr id="378" name="Google Shape;378;p4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9" name="Google Shape;379;p4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0" name="Google Shape;380;p4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pic>
        <p:nvPicPr>
          <p:cNvPr id="381" name="Google Shape;381;p46"/>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1">
  <p:cSld name="11_Contents slide layout_1">
    <p:bg>
      <p:bgPr>
        <a:blipFill>
          <a:blip r:embed="rId2">
            <a:alphaModFix/>
          </a:blip>
          <a:stretch>
            <a:fillRect/>
          </a:stretch>
        </a:blipFill>
      </p:bgPr>
    </p:bg>
    <p:spTree>
      <p:nvGrpSpPr>
        <p:cNvPr id="382" name="Shape 382"/>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1">
  <p:cSld name="13_Contents slide layout_1">
    <p:bg>
      <p:bgPr>
        <a:blipFill>
          <a:blip r:embed="rId2">
            <a:alphaModFix/>
          </a:blip>
          <a:stretch>
            <a:fillRect/>
          </a:stretch>
        </a:blipFill>
      </p:bgPr>
    </p:bg>
    <p:spTree>
      <p:nvGrpSpPr>
        <p:cNvPr id="383" name="Shape 383"/>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384" name="Shape 384"/>
        <p:cNvGrpSpPr/>
        <p:nvPr/>
      </p:nvGrpSpPr>
      <p:grpSpPr>
        <a:xfrm>
          <a:off x="0" y="0"/>
          <a:ext cx="0" cy="0"/>
          <a:chOff x="0" y="0"/>
          <a:chExt cx="0" cy="0"/>
        </a:xfrm>
      </p:grpSpPr>
      <p:sp>
        <p:nvSpPr>
          <p:cNvPr id="385" name="Google Shape;385;p49"/>
          <p:cNvSpPr/>
          <p:nvPr>
            <p:ph idx="2" type="pic"/>
          </p:nvPr>
        </p:nvSpPr>
        <p:spPr>
          <a:xfrm>
            <a:off x="0" y="0"/>
            <a:ext cx="5754900" cy="6858000"/>
          </a:xfrm>
          <a:prstGeom prst="rect">
            <a:avLst/>
          </a:prstGeom>
          <a:solidFill>
            <a:srgbClr val="F2F2F2"/>
          </a:solidFill>
          <a:ln>
            <a:noFill/>
          </a:ln>
        </p:spPr>
        <p:txBody>
          <a:bodyPr anchorCtr="0" anchor="ctr" bIns="45700" lIns="91425" spcFirstLastPara="1" rIns="91425" wrap="square" tIns="45700">
            <a:noAutofit/>
          </a:bodyPr>
          <a:lstStyle>
            <a:lvl1pPr lvl="0" marR="0" rtl="0" algn="ctr">
              <a:lnSpc>
                <a:spcPct val="100000"/>
              </a:lnSpc>
              <a:spcBef>
                <a:spcPts val="1100"/>
              </a:spcBef>
              <a:spcAft>
                <a:spcPts val="0"/>
              </a:spcAft>
              <a:buClr>
                <a:srgbClr val="3F3F3F"/>
              </a:buClr>
              <a:buSzPts val="1600"/>
              <a:buFont typeface="Arial"/>
              <a:buNone/>
              <a:defRPr b="0" i="0" sz="1600" u="none" cap="none" strike="noStrike">
                <a:solidFill>
                  <a:srgbClr val="3F3F3F"/>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386" name="Google Shape;386;p49"/>
          <p:cNvGrpSpPr/>
          <p:nvPr/>
        </p:nvGrpSpPr>
        <p:grpSpPr>
          <a:xfrm>
            <a:off x="90" y="6775681"/>
            <a:ext cx="12192148" cy="82352"/>
            <a:chOff x="1063925" y="1155200"/>
            <a:chExt cx="10673333" cy="88200"/>
          </a:xfrm>
        </p:grpSpPr>
        <p:sp>
          <p:nvSpPr>
            <p:cNvPr id="387" name="Google Shape;387;p4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8" name="Google Shape;388;p4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9" name="Google Shape;389;p4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pic>
        <p:nvPicPr>
          <p:cNvPr id="390" name="Google Shape;390;p49"/>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391" name="Shape 391"/>
        <p:cNvGrpSpPr/>
        <p:nvPr/>
      </p:nvGrpSpPr>
      <p:grpSpPr>
        <a:xfrm>
          <a:off x="0" y="0"/>
          <a:ext cx="0" cy="0"/>
          <a:chOff x="0" y="0"/>
          <a:chExt cx="0" cy="0"/>
        </a:xfrm>
      </p:grpSpPr>
      <p:sp>
        <p:nvSpPr>
          <p:cNvPr id="392" name="Google Shape;392;p50"/>
          <p:cNvSpPr/>
          <p:nvPr/>
        </p:nvSpPr>
        <p:spPr>
          <a:xfrm>
            <a:off x="651165" y="618259"/>
            <a:ext cx="10889700" cy="4987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393" name="Google Shape;393;p50"/>
          <p:cNvSpPr/>
          <p:nvPr>
            <p:ph idx="2" type="pic"/>
          </p:nvPr>
        </p:nvSpPr>
        <p:spPr>
          <a:xfrm>
            <a:off x="1" y="2"/>
            <a:ext cx="7190400" cy="6858000"/>
          </a:xfrm>
          <a:prstGeom prst="rect">
            <a:avLst/>
          </a:prstGeom>
          <a:solidFill>
            <a:srgbClr val="F2F2F2"/>
          </a:solidFill>
          <a:ln>
            <a:noFill/>
          </a:ln>
        </p:spPr>
        <p:txBody>
          <a:bodyPr anchorCtr="0" anchor="ctr" bIns="45700" lIns="91425" spcFirstLastPara="1" rIns="91425" wrap="square" tIns="45700">
            <a:noAutofit/>
          </a:bodyPr>
          <a:lstStyle>
            <a:lvl1pPr lvl="0" marR="0" rtl="0" algn="ctr">
              <a:lnSpc>
                <a:spcPct val="100000"/>
              </a:lnSpc>
              <a:spcBef>
                <a:spcPts val="110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394" name="Google Shape;394;p50"/>
          <p:cNvGrpSpPr/>
          <p:nvPr/>
        </p:nvGrpSpPr>
        <p:grpSpPr>
          <a:xfrm>
            <a:off x="90" y="6775681"/>
            <a:ext cx="12192148" cy="82352"/>
            <a:chOff x="1063925" y="1155200"/>
            <a:chExt cx="10673333" cy="88200"/>
          </a:xfrm>
        </p:grpSpPr>
        <p:sp>
          <p:nvSpPr>
            <p:cNvPr id="395" name="Google Shape;395;p5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6" name="Google Shape;396;p5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7" name="Google Shape;397;p5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pic>
        <p:nvPicPr>
          <p:cNvPr id="398" name="Google Shape;398;p50"/>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s and Contents Layout">
  <p:cSld name="6_Images and Contents Layout">
    <p:spTree>
      <p:nvGrpSpPr>
        <p:cNvPr id="399" name="Shape 399"/>
        <p:cNvGrpSpPr/>
        <p:nvPr/>
      </p:nvGrpSpPr>
      <p:grpSpPr>
        <a:xfrm>
          <a:off x="0" y="0"/>
          <a:ext cx="0" cy="0"/>
          <a:chOff x="0" y="0"/>
          <a:chExt cx="0" cy="0"/>
        </a:xfrm>
      </p:grpSpPr>
      <p:sp>
        <p:nvSpPr>
          <p:cNvPr id="400" name="Google Shape;400;p51"/>
          <p:cNvSpPr/>
          <p:nvPr>
            <p:ph idx="2" type="pic"/>
          </p:nvPr>
        </p:nvSpPr>
        <p:spPr>
          <a:xfrm>
            <a:off x="143339" y="144391"/>
            <a:ext cx="11905200" cy="5160900"/>
          </a:xfrm>
          <a:prstGeom prst="rect">
            <a:avLst/>
          </a:prstGeom>
          <a:solidFill>
            <a:srgbClr val="F2F2F2"/>
          </a:solidFill>
          <a:ln>
            <a:noFill/>
          </a:ln>
        </p:spPr>
        <p:txBody>
          <a:bodyPr anchorCtr="0" anchor="ctr" bIns="45700" lIns="91425" spcFirstLastPara="1" rIns="91425" wrap="square" tIns="45700">
            <a:noAutofit/>
          </a:bodyPr>
          <a:lstStyle>
            <a:lvl1pPr lvl="0" marR="0" rtl="0" algn="ctr">
              <a:lnSpc>
                <a:spcPct val="90000"/>
              </a:lnSpc>
              <a:spcBef>
                <a:spcPts val="110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401" name="Google Shape;401;p51"/>
          <p:cNvSpPr txBox="1"/>
          <p:nvPr>
            <p:ph type="title"/>
          </p:nvPr>
        </p:nvSpPr>
        <p:spPr>
          <a:xfrm>
            <a:off x="0" y="297011"/>
            <a:ext cx="12192000" cy="7113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p:txBody>
      </p:sp>
      <p:grpSp>
        <p:nvGrpSpPr>
          <p:cNvPr id="402" name="Google Shape;402;p51"/>
          <p:cNvGrpSpPr/>
          <p:nvPr/>
        </p:nvGrpSpPr>
        <p:grpSpPr>
          <a:xfrm>
            <a:off x="90" y="6775681"/>
            <a:ext cx="12192148" cy="82352"/>
            <a:chOff x="1063925" y="1155200"/>
            <a:chExt cx="10673333" cy="88200"/>
          </a:xfrm>
        </p:grpSpPr>
        <p:sp>
          <p:nvSpPr>
            <p:cNvPr id="403" name="Google Shape;403;p5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4" name="Google Shape;404;p5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5" name="Google Shape;405;p5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44546A"/>
        </a:solidFill>
      </p:bgPr>
    </p:bg>
    <p:spTree>
      <p:nvGrpSpPr>
        <p:cNvPr id="42" name="Shape 42"/>
        <p:cNvGrpSpPr/>
        <p:nvPr/>
      </p:nvGrpSpPr>
      <p:grpSpPr>
        <a:xfrm>
          <a:off x="0" y="0"/>
          <a:ext cx="0" cy="0"/>
          <a:chOff x="0" y="0"/>
          <a:chExt cx="0" cy="0"/>
        </a:xfrm>
      </p:grpSpPr>
      <p:sp>
        <p:nvSpPr>
          <p:cNvPr id="43" name="Google Shape;43;p6"/>
          <p:cNvSpPr txBox="1"/>
          <p:nvPr>
            <p:ph type="title"/>
          </p:nvPr>
        </p:nvSpPr>
        <p:spPr>
          <a:xfrm>
            <a:off x="3092938" y="2254700"/>
            <a:ext cx="6282900" cy="1301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lt1"/>
              </a:buClr>
              <a:buSzPts val="3400"/>
              <a:buNone/>
              <a:defRPr sz="3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44" name="Google Shape;44;p6"/>
          <p:cNvCxnSpPr/>
          <p:nvPr/>
        </p:nvCxnSpPr>
        <p:spPr>
          <a:xfrm>
            <a:off x="2004600" y="2346550"/>
            <a:ext cx="8182800" cy="0"/>
          </a:xfrm>
          <a:prstGeom prst="straightConnector1">
            <a:avLst/>
          </a:prstGeom>
          <a:noFill/>
          <a:ln cap="flat" cmpd="sng" w="38100">
            <a:solidFill>
              <a:schemeClr val="lt1"/>
            </a:solidFill>
            <a:prstDash val="solid"/>
            <a:round/>
            <a:headEnd len="med" w="med" type="oval"/>
            <a:tailEnd len="med" w="med" type="oval"/>
          </a:ln>
        </p:spPr>
      </p:cxnSp>
      <p:cxnSp>
        <p:nvCxnSpPr>
          <p:cNvPr id="45" name="Google Shape;45;p6"/>
          <p:cNvCxnSpPr/>
          <p:nvPr/>
        </p:nvCxnSpPr>
        <p:spPr>
          <a:xfrm>
            <a:off x="2004600" y="3568975"/>
            <a:ext cx="8182800" cy="0"/>
          </a:xfrm>
          <a:prstGeom prst="straightConnector1">
            <a:avLst/>
          </a:prstGeom>
          <a:noFill/>
          <a:ln cap="flat" cmpd="sng" w="38100">
            <a:solidFill>
              <a:schemeClr val="lt1"/>
            </a:solidFill>
            <a:prstDash val="solid"/>
            <a:round/>
            <a:headEnd len="med" w="med" type="oval"/>
            <a:tailEnd len="med" w="med" type="oval"/>
          </a:ln>
        </p:spPr>
      </p:cxnSp>
      <p:grpSp>
        <p:nvGrpSpPr>
          <p:cNvPr id="46" name="Google Shape;46;p6"/>
          <p:cNvGrpSpPr/>
          <p:nvPr/>
        </p:nvGrpSpPr>
        <p:grpSpPr>
          <a:xfrm>
            <a:off x="13500" y="6007500"/>
            <a:ext cx="12192118" cy="664200"/>
            <a:chOff x="-13500" y="6236050"/>
            <a:chExt cx="12219000" cy="664200"/>
          </a:xfrm>
        </p:grpSpPr>
        <p:sp>
          <p:nvSpPr>
            <p:cNvPr id="47" name="Google Shape;47;p6"/>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8" name="Google Shape;48;p6"/>
            <p:cNvCxnSpPr/>
            <p:nvPr/>
          </p:nvCxnSpPr>
          <p:spPr>
            <a:xfrm rot="10800000">
              <a:off x="187987" y="6568162"/>
              <a:ext cx="10327200" cy="0"/>
            </a:xfrm>
            <a:prstGeom prst="straightConnector1">
              <a:avLst/>
            </a:prstGeom>
            <a:noFill/>
            <a:ln cap="flat" cmpd="sng" w="9525">
              <a:solidFill>
                <a:srgbClr val="253646"/>
              </a:solidFill>
              <a:prstDash val="solid"/>
              <a:round/>
              <a:headEnd len="med" w="med" type="none"/>
              <a:tailEnd len="med" w="med" type="none"/>
            </a:ln>
          </p:spPr>
        </p:cxnSp>
        <p:pic>
          <p:nvPicPr>
            <p:cNvPr id="49" name="Google Shape;49;p6"/>
            <p:cNvPicPr preferRelativeResize="0"/>
            <p:nvPr/>
          </p:nvPicPr>
          <p:blipFill>
            <a:blip r:embed="rId2">
              <a:alphaModFix/>
            </a:blip>
            <a:stretch>
              <a:fillRect/>
            </a:stretch>
          </p:blipFill>
          <p:spPr>
            <a:xfrm>
              <a:off x="10515187" y="6311213"/>
              <a:ext cx="1498424" cy="401674"/>
            </a:xfrm>
            <a:prstGeom prst="rect">
              <a:avLst/>
            </a:prstGeom>
            <a:noFill/>
            <a:ln>
              <a:noFill/>
            </a:ln>
          </p:spPr>
        </p:pic>
      </p:gr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 slide layout">
  <p:cSld name="4_Image slide layout">
    <p:spTree>
      <p:nvGrpSpPr>
        <p:cNvPr id="406" name="Shape 406"/>
        <p:cNvGrpSpPr/>
        <p:nvPr/>
      </p:nvGrpSpPr>
      <p:grpSpPr>
        <a:xfrm>
          <a:off x="0" y="0"/>
          <a:ext cx="0" cy="0"/>
          <a:chOff x="0" y="0"/>
          <a:chExt cx="0" cy="0"/>
        </a:xfrm>
      </p:grpSpPr>
      <p:sp>
        <p:nvSpPr>
          <p:cNvPr id="407" name="Google Shape;407;p52"/>
          <p:cNvSpPr/>
          <p:nvPr>
            <p:ph idx="2" type="pic"/>
          </p:nvPr>
        </p:nvSpPr>
        <p:spPr>
          <a:xfrm>
            <a:off x="8381999" y="1531249"/>
            <a:ext cx="3200400" cy="4572000"/>
          </a:xfrm>
          <a:prstGeom prst="rect">
            <a:avLst/>
          </a:prstGeom>
          <a:solidFill>
            <a:srgbClr val="F2F2F2"/>
          </a:solidFill>
          <a:ln>
            <a:noFill/>
          </a:ln>
        </p:spPr>
        <p:txBody>
          <a:bodyPr anchorCtr="0" anchor="ctr" bIns="45700" lIns="91425" spcFirstLastPara="1" rIns="91425" wrap="square" tIns="45700">
            <a:noAutofit/>
          </a:bodyPr>
          <a:lstStyle>
            <a:lvl1pPr lvl="0" marR="0" rtl="0" algn="ctr">
              <a:lnSpc>
                <a:spcPct val="100000"/>
              </a:lnSpc>
              <a:spcBef>
                <a:spcPts val="110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408" name="Google Shape;408;p52"/>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409" name="Google Shape;409;p52"/>
          <p:cNvSpPr/>
          <p:nvPr/>
        </p:nvSpPr>
        <p:spPr>
          <a:xfrm>
            <a:off x="4694736" y="1531249"/>
            <a:ext cx="3200400" cy="4572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grpSp>
        <p:nvGrpSpPr>
          <p:cNvPr id="410" name="Google Shape;410;p52"/>
          <p:cNvGrpSpPr/>
          <p:nvPr/>
        </p:nvGrpSpPr>
        <p:grpSpPr>
          <a:xfrm>
            <a:off x="5779254" y="186836"/>
            <a:ext cx="633488" cy="137100"/>
            <a:chOff x="5655129" y="211061"/>
            <a:chExt cx="633488" cy="137100"/>
          </a:xfrm>
        </p:grpSpPr>
        <p:sp>
          <p:nvSpPr>
            <p:cNvPr id="411" name="Google Shape;411;p52"/>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412" name="Google Shape;412;p52"/>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413" name="Google Shape;413;p52"/>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grpSp>
      <p:grpSp>
        <p:nvGrpSpPr>
          <p:cNvPr id="414" name="Google Shape;414;p52"/>
          <p:cNvGrpSpPr/>
          <p:nvPr/>
        </p:nvGrpSpPr>
        <p:grpSpPr>
          <a:xfrm>
            <a:off x="90" y="6775681"/>
            <a:ext cx="12192148" cy="82352"/>
            <a:chOff x="1063925" y="1155200"/>
            <a:chExt cx="10673333" cy="88200"/>
          </a:xfrm>
        </p:grpSpPr>
        <p:sp>
          <p:nvSpPr>
            <p:cNvPr id="415" name="Google Shape;415;p5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6" name="Google Shape;416;p5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7" name="Google Shape;417;p5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pic>
        <p:nvPicPr>
          <p:cNvPr id="418" name="Google Shape;418;p52"/>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 slide layout">
  <p:cSld name="5_Image slide layout">
    <p:spTree>
      <p:nvGrpSpPr>
        <p:cNvPr id="419" name="Shape 419"/>
        <p:cNvGrpSpPr/>
        <p:nvPr/>
      </p:nvGrpSpPr>
      <p:grpSpPr>
        <a:xfrm>
          <a:off x="0" y="0"/>
          <a:ext cx="0" cy="0"/>
          <a:chOff x="0" y="0"/>
          <a:chExt cx="0" cy="0"/>
        </a:xfrm>
      </p:grpSpPr>
      <p:sp>
        <p:nvSpPr>
          <p:cNvPr id="420" name="Google Shape;420;p53"/>
          <p:cNvSpPr/>
          <p:nvPr>
            <p:ph idx="2" type="pic"/>
          </p:nvPr>
        </p:nvSpPr>
        <p:spPr>
          <a:xfrm>
            <a:off x="504825" y="1332216"/>
            <a:ext cx="11182500" cy="3573300"/>
          </a:xfrm>
          <a:prstGeom prst="rect">
            <a:avLst/>
          </a:prstGeom>
          <a:solidFill>
            <a:srgbClr val="F2F2F2"/>
          </a:solidFill>
          <a:ln>
            <a:noFill/>
          </a:ln>
        </p:spPr>
        <p:txBody>
          <a:bodyPr anchorCtr="0" anchor="ctr" bIns="45700" lIns="91425" spcFirstLastPara="1" rIns="91425" wrap="square" tIns="45700">
            <a:noAutofit/>
          </a:bodyPr>
          <a:lstStyle>
            <a:lvl1pPr lvl="0" marR="0" rtl="0" algn="ctr">
              <a:lnSpc>
                <a:spcPct val="100000"/>
              </a:lnSpc>
              <a:spcBef>
                <a:spcPts val="1100"/>
              </a:spcBef>
              <a:spcAft>
                <a:spcPts val="0"/>
              </a:spcAft>
              <a:buClr>
                <a:srgbClr val="3F3F3F"/>
              </a:buClr>
              <a:buSzPts val="1900"/>
              <a:buFont typeface="Arial"/>
              <a:buNone/>
              <a:defRPr b="0" i="0" sz="1900" u="none" cap="none" strike="noStrike">
                <a:solidFill>
                  <a:srgbClr val="3F3F3F"/>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421" name="Google Shape;421;p53"/>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422" name="Google Shape;422;p53"/>
          <p:cNvGrpSpPr/>
          <p:nvPr/>
        </p:nvGrpSpPr>
        <p:grpSpPr>
          <a:xfrm>
            <a:off x="5779254" y="186836"/>
            <a:ext cx="633488" cy="137100"/>
            <a:chOff x="5655129" y="211061"/>
            <a:chExt cx="633488" cy="137100"/>
          </a:xfrm>
        </p:grpSpPr>
        <p:sp>
          <p:nvSpPr>
            <p:cNvPr id="423" name="Google Shape;423;p53"/>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424" name="Google Shape;424;p53"/>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425" name="Google Shape;425;p53"/>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grpSp>
      <p:grpSp>
        <p:nvGrpSpPr>
          <p:cNvPr id="426" name="Google Shape;426;p53"/>
          <p:cNvGrpSpPr/>
          <p:nvPr/>
        </p:nvGrpSpPr>
        <p:grpSpPr>
          <a:xfrm>
            <a:off x="90" y="6775681"/>
            <a:ext cx="12192148" cy="82352"/>
            <a:chOff x="1063925" y="1155200"/>
            <a:chExt cx="10673333" cy="88200"/>
          </a:xfrm>
        </p:grpSpPr>
        <p:sp>
          <p:nvSpPr>
            <p:cNvPr id="427" name="Google Shape;427;p5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8" name="Google Shape;428;p5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9" name="Google Shape;429;p5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pic>
        <p:nvPicPr>
          <p:cNvPr id="430" name="Google Shape;430;p53"/>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31" name="Shape 431"/>
        <p:cNvGrpSpPr/>
        <p:nvPr/>
      </p:nvGrpSpPr>
      <p:grpSpPr>
        <a:xfrm>
          <a:off x="0" y="0"/>
          <a:ext cx="0" cy="0"/>
          <a:chOff x="0" y="0"/>
          <a:chExt cx="0" cy="0"/>
        </a:xfrm>
      </p:grpSpPr>
      <p:grpSp>
        <p:nvGrpSpPr>
          <p:cNvPr id="432" name="Google Shape;432;p54"/>
          <p:cNvGrpSpPr/>
          <p:nvPr/>
        </p:nvGrpSpPr>
        <p:grpSpPr>
          <a:xfrm>
            <a:off x="5779254" y="186836"/>
            <a:ext cx="633488" cy="137100"/>
            <a:chOff x="5655129" y="211061"/>
            <a:chExt cx="633488" cy="137100"/>
          </a:xfrm>
        </p:grpSpPr>
        <p:sp>
          <p:nvSpPr>
            <p:cNvPr id="433" name="Google Shape;433;p54"/>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434" name="Google Shape;434;p54"/>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435" name="Google Shape;435;p54"/>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grpSp>
      <p:grpSp>
        <p:nvGrpSpPr>
          <p:cNvPr id="436" name="Google Shape;436;p54"/>
          <p:cNvGrpSpPr/>
          <p:nvPr/>
        </p:nvGrpSpPr>
        <p:grpSpPr>
          <a:xfrm>
            <a:off x="90" y="6775681"/>
            <a:ext cx="12192148" cy="82352"/>
            <a:chOff x="1063925" y="1155200"/>
            <a:chExt cx="10673333" cy="88200"/>
          </a:xfrm>
        </p:grpSpPr>
        <p:sp>
          <p:nvSpPr>
            <p:cNvPr id="437" name="Google Shape;437;p5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8" name="Google Shape;438;p5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9" name="Google Shape;439;p5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pic>
        <p:nvPicPr>
          <p:cNvPr id="440" name="Google Shape;440;p54"/>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41" name="Shape 441"/>
        <p:cNvGrpSpPr/>
        <p:nvPr/>
      </p:nvGrpSpPr>
      <p:grpSpPr>
        <a:xfrm>
          <a:off x="0" y="0"/>
          <a:ext cx="0" cy="0"/>
          <a:chOff x="0" y="0"/>
          <a:chExt cx="0" cy="0"/>
        </a:xfrm>
      </p:grpSpPr>
      <p:sp>
        <p:nvSpPr>
          <p:cNvPr id="442" name="Google Shape;442;p55"/>
          <p:cNvSpPr/>
          <p:nvPr/>
        </p:nvSpPr>
        <p:spPr>
          <a:xfrm>
            <a:off x="0" y="0"/>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3" name="Google Shape;443;p55"/>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rtl="0">
              <a:spcBef>
                <a:spcPts val="0"/>
              </a:spcBef>
              <a:spcAft>
                <a:spcPts val="0"/>
              </a:spcAft>
              <a:buClr>
                <a:schemeClr val="dk2"/>
              </a:buClr>
              <a:buSzPts val="3500"/>
              <a:buChar char="●"/>
              <a:defRPr sz="3500">
                <a:solidFill>
                  <a:schemeClr val="dk2"/>
                </a:solidFill>
              </a:defRPr>
            </a:lvl1pPr>
            <a:lvl2pPr lvl="1" rtl="0">
              <a:spcBef>
                <a:spcPts val="0"/>
              </a:spcBef>
              <a:spcAft>
                <a:spcPts val="0"/>
              </a:spcAft>
              <a:buClr>
                <a:schemeClr val="dk2"/>
              </a:buClr>
              <a:buSzPts val="3500"/>
              <a:buChar char="○"/>
              <a:defRPr sz="3500">
                <a:solidFill>
                  <a:schemeClr val="dk2"/>
                </a:solidFill>
              </a:defRPr>
            </a:lvl2pPr>
            <a:lvl3pPr lvl="2" rtl="0">
              <a:spcBef>
                <a:spcPts val="0"/>
              </a:spcBef>
              <a:spcAft>
                <a:spcPts val="0"/>
              </a:spcAft>
              <a:buClr>
                <a:schemeClr val="dk2"/>
              </a:buClr>
              <a:buSzPts val="3500"/>
              <a:buChar char="■"/>
              <a:defRPr sz="3500">
                <a:solidFill>
                  <a:schemeClr val="dk2"/>
                </a:solidFill>
              </a:defRPr>
            </a:lvl3pPr>
            <a:lvl4pPr lvl="3" rtl="0">
              <a:spcBef>
                <a:spcPts val="0"/>
              </a:spcBef>
              <a:spcAft>
                <a:spcPts val="0"/>
              </a:spcAft>
              <a:buClr>
                <a:schemeClr val="dk2"/>
              </a:buClr>
              <a:buSzPts val="3500"/>
              <a:buChar char="●"/>
              <a:defRPr sz="3500">
                <a:solidFill>
                  <a:schemeClr val="dk2"/>
                </a:solidFill>
              </a:defRPr>
            </a:lvl4pPr>
            <a:lvl5pPr lvl="4" rtl="0">
              <a:spcBef>
                <a:spcPts val="0"/>
              </a:spcBef>
              <a:spcAft>
                <a:spcPts val="0"/>
              </a:spcAft>
              <a:buClr>
                <a:schemeClr val="dk2"/>
              </a:buClr>
              <a:buSzPts val="3500"/>
              <a:buChar char="○"/>
              <a:defRPr sz="3500">
                <a:solidFill>
                  <a:schemeClr val="dk2"/>
                </a:solidFill>
              </a:defRPr>
            </a:lvl5pPr>
            <a:lvl6pPr lvl="5" rtl="0">
              <a:spcBef>
                <a:spcPts val="0"/>
              </a:spcBef>
              <a:spcAft>
                <a:spcPts val="0"/>
              </a:spcAft>
              <a:buClr>
                <a:schemeClr val="dk2"/>
              </a:buClr>
              <a:buSzPts val="3500"/>
              <a:buChar char="■"/>
              <a:defRPr sz="3500">
                <a:solidFill>
                  <a:schemeClr val="dk2"/>
                </a:solidFill>
              </a:defRPr>
            </a:lvl6pPr>
            <a:lvl7pPr lvl="6" rtl="0">
              <a:spcBef>
                <a:spcPts val="0"/>
              </a:spcBef>
              <a:spcAft>
                <a:spcPts val="0"/>
              </a:spcAft>
              <a:buClr>
                <a:schemeClr val="dk2"/>
              </a:buClr>
              <a:buSzPts val="3500"/>
              <a:buChar char="●"/>
              <a:defRPr sz="3500">
                <a:solidFill>
                  <a:schemeClr val="dk2"/>
                </a:solidFill>
              </a:defRPr>
            </a:lvl7pPr>
            <a:lvl8pPr lvl="7" rtl="0">
              <a:spcBef>
                <a:spcPts val="0"/>
              </a:spcBef>
              <a:spcAft>
                <a:spcPts val="0"/>
              </a:spcAft>
              <a:buClr>
                <a:schemeClr val="dk2"/>
              </a:buClr>
              <a:buSzPts val="3500"/>
              <a:buChar char="○"/>
              <a:defRPr sz="3500">
                <a:solidFill>
                  <a:schemeClr val="dk2"/>
                </a:solidFill>
              </a:defRPr>
            </a:lvl8pPr>
            <a:lvl9pPr lvl="8" rtl="0">
              <a:spcBef>
                <a:spcPts val="0"/>
              </a:spcBef>
              <a:spcAft>
                <a:spcPts val="0"/>
              </a:spcAft>
              <a:buClr>
                <a:schemeClr val="dk2"/>
              </a:buClr>
              <a:buSzPts val="3500"/>
              <a:buChar char="■"/>
              <a:defRPr sz="3500">
                <a:solidFill>
                  <a:schemeClr val="dk2"/>
                </a:solidFill>
              </a:defRPr>
            </a:lvl9pPr>
          </a:lstStyle>
          <a:p/>
        </p:txBody>
      </p:sp>
      <p:sp>
        <p:nvSpPr>
          <p:cNvPr id="444" name="Google Shape;444;p55"/>
          <p:cNvSpPr txBox="1"/>
          <p:nvPr>
            <p:ph idx="1" type="subTitle"/>
          </p:nvPr>
        </p:nvSpPr>
        <p:spPr>
          <a:xfrm>
            <a:off x="966600" y="4215367"/>
            <a:ext cx="4401300" cy="1011900"/>
          </a:xfrm>
          <a:prstGeom prst="rect">
            <a:avLst/>
          </a:prstGeom>
          <a:noFill/>
          <a:ln>
            <a:noFill/>
          </a:ln>
        </p:spPr>
        <p:txBody>
          <a:bodyPr anchorCtr="0" anchor="ctr" bIns="121900" lIns="121900" spcFirstLastPara="1" rIns="121900" wrap="square" tIns="121900">
            <a:noAutofit/>
          </a:bodyPr>
          <a:lstStyle>
            <a:lvl1pPr lvl="0" rtl="0">
              <a:lnSpc>
                <a:spcPct val="100000"/>
              </a:lnSpc>
              <a:spcBef>
                <a:spcPts val="0"/>
              </a:spcBef>
              <a:spcAft>
                <a:spcPts val="0"/>
              </a:spcAft>
              <a:buSzPts val="2100"/>
              <a:buNone/>
              <a:defRPr sz="2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445" name="Google Shape;445;p55"/>
          <p:cNvSpPr txBox="1"/>
          <p:nvPr>
            <p:ph idx="2" type="body"/>
          </p:nvPr>
        </p:nvSpPr>
        <p:spPr>
          <a:xfrm>
            <a:off x="6898967" y="1803500"/>
            <a:ext cx="4499100" cy="4034100"/>
          </a:xfrm>
          <a:prstGeom prst="rect">
            <a:avLst/>
          </a:prstGeom>
          <a:noFill/>
          <a:ln>
            <a:noFill/>
          </a:ln>
        </p:spPr>
        <p:txBody>
          <a:bodyPr anchorCtr="0" anchor="ctr" bIns="121900" lIns="121900" spcFirstLastPara="1" rIns="121900" wrap="square" tIns="121900">
            <a:noAutofit/>
          </a:bodyPr>
          <a:lstStyle>
            <a:lvl1pPr indent="-349250" lvl="0" marL="457200" rtl="0">
              <a:spcBef>
                <a:spcPts val="0"/>
              </a:spcBef>
              <a:spcAft>
                <a:spcPts val="0"/>
              </a:spcAft>
              <a:buSzPts val="1900"/>
              <a:buChar char="●"/>
              <a:defRPr sz="1900"/>
            </a:lvl1pPr>
            <a:lvl2pPr indent="-349250" lvl="1" marL="914400" rtl="0">
              <a:spcBef>
                <a:spcPts val="0"/>
              </a:spcBef>
              <a:spcAft>
                <a:spcPts val="0"/>
              </a:spcAft>
              <a:buSzPts val="1900"/>
              <a:buChar char="○"/>
              <a:defRPr sz="1900"/>
            </a:lvl2pPr>
            <a:lvl3pPr indent="-349250" lvl="2" marL="1371600" rtl="0">
              <a:spcBef>
                <a:spcPts val="0"/>
              </a:spcBef>
              <a:spcAft>
                <a:spcPts val="0"/>
              </a:spcAft>
              <a:buSzPts val="1900"/>
              <a:buChar char="■"/>
              <a:defRPr sz="1900"/>
            </a:lvl3pPr>
            <a:lvl4pPr indent="-349250" lvl="3" marL="1828800" rtl="0">
              <a:spcBef>
                <a:spcPts val="0"/>
              </a:spcBef>
              <a:spcAft>
                <a:spcPts val="0"/>
              </a:spcAft>
              <a:buSzPts val="1900"/>
              <a:buChar char="●"/>
              <a:defRPr sz="1900"/>
            </a:lvl4pPr>
            <a:lvl5pPr indent="-349250" lvl="4" marL="2286000" rtl="0">
              <a:spcBef>
                <a:spcPts val="0"/>
              </a:spcBef>
              <a:spcAft>
                <a:spcPts val="0"/>
              </a:spcAft>
              <a:buSzPts val="1900"/>
              <a:buChar char="○"/>
              <a:defRPr sz="1900"/>
            </a:lvl5pPr>
            <a:lvl6pPr indent="-349250" lvl="5" marL="2743200" rtl="0">
              <a:spcBef>
                <a:spcPts val="0"/>
              </a:spcBef>
              <a:spcAft>
                <a:spcPts val="0"/>
              </a:spcAft>
              <a:buSzPts val="1900"/>
              <a:buChar char="■"/>
              <a:defRPr sz="1900"/>
            </a:lvl6pPr>
            <a:lvl7pPr indent="-349250" lvl="6" marL="3200400" rtl="0">
              <a:spcBef>
                <a:spcPts val="0"/>
              </a:spcBef>
              <a:spcAft>
                <a:spcPts val="0"/>
              </a:spcAft>
              <a:buSzPts val="1900"/>
              <a:buChar char="●"/>
              <a:defRPr sz="1900"/>
            </a:lvl7pPr>
            <a:lvl8pPr indent="-349250" lvl="7" marL="3657600" rtl="0">
              <a:spcBef>
                <a:spcPts val="0"/>
              </a:spcBef>
              <a:spcAft>
                <a:spcPts val="0"/>
              </a:spcAft>
              <a:buSzPts val="1900"/>
              <a:buChar char="○"/>
              <a:defRPr sz="1900"/>
            </a:lvl8pPr>
            <a:lvl9pPr indent="-349250" lvl="8" marL="4114800" rtl="0">
              <a:spcBef>
                <a:spcPts val="0"/>
              </a:spcBef>
              <a:spcAft>
                <a:spcPts val="0"/>
              </a:spcAft>
              <a:buSzPts val="1900"/>
              <a:buChar char="■"/>
              <a:defRPr sz="1900"/>
            </a:lvl9pPr>
          </a:lstStyle>
          <a:p/>
        </p:txBody>
      </p:sp>
      <p:sp>
        <p:nvSpPr>
          <p:cNvPr id="446" name="Google Shape;446;p55"/>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l">
              <a:spcBef>
                <a:spcPts val="0"/>
              </a:spcBef>
              <a:spcAft>
                <a:spcPts val="0"/>
              </a:spcAft>
              <a:buNone/>
            </a:pPr>
            <a:fld id="{00000000-1234-1234-1234-123412341234}" type="slidenum">
              <a:rPr lang="en-US"/>
              <a:t>‹#›</a:t>
            </a:fld>
            <a:endParaRPr/>
          </a:p>
        </p:txBody>
      </p:sp>
      <p:grpSp>
        <p:nvGrpSpPr>
          <p:cNvPr id="447" name="Google Shape;447;p55"/>
          <p:cNvGrpSpPr/>
          <p:nvPr/>
        </p:nvGrpSpPr>
        <p:grpSpPr>
          <a:xfrm>
            <a:off x="90" y="6775681"/>
            <a:ext cx="12192148" cy="82352"/>
            <a:chOff x="1063925" y="1155200"/>
            <a:chExt cx="10673333" cy="88200"/>
          </a:xfrm>
        </p:grpSpPr>
        <p:sp>
          <p:nvSpPr>
            <p:cNvPr id="448" name="Google Shape;448;p55"/>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9" name="Google Shape;449;p55"/>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0" name="Google Shape;450;p55"/>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pic>
        <p:nvPicPr>
          <p:cNvPr id="451" name="Google Shape;451;p55"/>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rotWithShape="1">
          <a:blip r:embed="rId2">
            <a:alphaModFix/>
          </a:blip>
          <a:stretch>
            <a:fillRect b="0" l="0" r="0" t="0"/>
          </a:stretch>
        </a:blipFill>
      </p:bgPr>
    </p:bg>
    <p:spTree>
      <p:nvGrpSpPr>
        <p:cNvPr id="452" name="Shape 452"/>
        <p:cNvGrpSpPr/>
        <p:nvPr/>
      </p:nvGrpSpPr>
      <p:grpSpPr>
        <a:xfrm>
          <a:off x="0" y="0"/>
          <a:ext cx="0" cy="0"/>
          <a:chOff x="0" y="0"/>
          <a:chExt cx="0" cy="0"/>
        </a:xfrm>
      </p:grpSpPr>
      <p:grpSp>
        <p:nvGrpSpPr>
          <p:cNvPr id="453" name="Google Shape;453;p56"/>
          <p:cNvGrpSpPr/>
          <p:nvPr/>
        </p:nvGrpSpPr>
        <p:grpSpPr>
          <a:xfrm>
            <a:off x="90" y="6775681"/>
            <a:ext cx="12192148" cy="82352"/>
            <a:chOff x="1063925" y="1155200"/>
            <a:chExt cx="10673333" cy="88200"/>
          </a:xfrm>
        </p:grpSpPr>
        <p:sp>
          <p:nvSpPr>
            <p:cNvPr id="454" name="Google Shape;454;p5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5" name="Google Shape;455;p5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6" name="Google Shape;456;p5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SECTION_TITLE_AND_DESCRIPTION_1">
    <p:spTree>
      <p:nvGrpSpPr>
        <p:cNvPr id="457" name="Shape 457"/>
        <p:cNvGrpSpPr/>
        <p:nvPr/>
      </p:nvGrpSpPr>
      <p:grpSpPr>
        <a:xfrm>
          <a:off x="0" y="0"/>
          <a:ext cx="0" cy="0"/>
          <a:chOff x="0" y="0"/>
          <a:chExt cx="0" cy="0"/>
        </a:xfrm>
      </p:grpSpPr>
      <p:sp>
        <p:nvSpPr>
          <p:cNvPr id="458" name="Google Shape;458;p57"/>
          <p:cNvSpPr/>
          <p:nvPr/>
        </p:nvSpPr>
        <p:spPr>
          <a:xfrm>
            <a:off x="0" y="0"/>
            <a:ext cx="6096000" cy="6858000"/>
          </a:xfrm>
          <a:prstGeom prst="rect">
            <a:avLst/>
          </a:prstGeom>
          <a:solidFill>
            <a:srgbClr val="999999">
              <a:alpha val="980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9" name="Google Shape;459;p57"/>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rtl="0">
              <a:spcBef>
                <a:spcPts val="0"/>
              </a:spcBef>
              <a:spcAft>
                <a:spcPts val="0"/>
              </a:spcAft>
              <a:buClr>
                <a:schemeClr val="dk2"/>
              </a:buClr>
              <a:buSzPts val="3500"/>
              <a:buChar char="●"/>
              <a:defRPr sz="3500">
                <a:solidFill>
                  <a:schemeClr val="dk2"/>
                </a:solidFill>
              </a:defRPr>
            </a:lvl1pPr>
            <a:lvl2pPr lvl="1" rtl="0">
              <a:spcBef>
                <a:spcPts val="0"/>
              </a:spcBef>
              <a:spcAft>
                <a:spcPts val="0"/>
              </a:spcAft>
              <a:buClr>
                <a:schemeClr val="dk2"/>
              </a:buClr>
              <a:buSzPts val="3500"/>
              <a:buChar char="○"/>
              <a:defRPr sz="3500">
                <a:solidFill>
                  <a:schemeClr val="dk2"/>
                </a:solidFill>
              </a:defRPr>
            </a:lvl2pPr>
            <a:lvl3pPr lvl="2" rtl="0">
              <a:spcBef>
                <a:spcPts val="0"/>
              </a:spcBef>
              <a:spcAft>
                <a:spcPts val="0"/>
              </a:spcAft>
              <a:buClr>
                <a:schemeClr val="dk2"/>
              </a:buClr>
              <a:buSzPts val="3500"/>
              <a:buChar char="■"/>
              <a:defRPr sz="3500">
                <a:solidFill>
                  <a:schemeClr val="dk2"/>
                </a:solidFill>
              </a:defRPr>
            </a:lvl3pPr>
            <a:lvl4pPr lvl="3" rtl="0">
              <a:spcBef>
                <a:spcPts val="0"/>
              </a:spcBef>
              <a:spcAft>
                <a:spcPts val="0"/>
              </a:spcAft>
              <a:buClr>
                <a:schemeClr val="dk2"/>
              </a:buClr>
              <a:buSzPts val="3500"/>
              <a:buChar char="●"/>
              <a:defRPr sz="3500">
                <a:solidFill>
                  <a:schemeClr val="dk2"/>
                </a:solidFill>
              </a:defRPr>
            </a:lvl4pPr>
            <a:lvl5pPr lvl="4" rtl="0">
              <a:spcBef>
                <a:spcPts val="0"/>
              </a:spcBef>
              <a:spcAft>
                <a:spcPts val="0"/>
              </a:spcAft>
              <a:buClr>
                <a:schemeClr val="dk2"/>
              </a:buClr>
              <a:buSzPts val="3500"/>
              <a:buChar char="○"/>
              <a:defRPr sz="3500">
                <a:solidFill>
                  <a:schemeClr val="dk2"/>
                </a:solidFill>
              </a:defRPr>
            </a:lvl5pPr>
            <a:lvl6pPr lvl="5" rtl="0">
              <a:spcBef>
                <a:spcPts val="0"/>
              </a:spcBef>
              <a:spcAft>
                <a:spcPts val="0"/>
              </a:spcAft>
              <a:buClr>
                <a:schemeClr val="dk2"/>
              </a:buClr>
              <a:buSzPts val="3500"/>
              <a:buChar char="■"/>
              <a:defRPr sz="3500">
                <a:solidFill>
                  <a:schemeClr val="dk2"/>
                </a:solidFill>
              </a:defRPr>
            </a:lvl6pPr>
            <a:lvl7pPr lvl="6" rtl="0">
              <a:spcBef>
                <a:spcPts val="0"/>
              </a:spcBef>
              <a:spcAft>
                <a:spcPts val="0"/>
              </a:spcAft>
              <a:buClr>
                <a:schemeClr val="dk2"/>
              </a:buClr>
              <a:buSzPts val="3500"/>
              <a:buChar char="●"/>
              <a:defRPr sz="3500">
                <a:solidFill>
                  <a:schemeClr val="dk2"/>
                </a:solidFill>
              </a:defRPr>
            </a:lvl7pPr>
            <a:lvl8pPr lvl="7" rtl="0">
              <a:spcBef>
                <a:spcPts val="0"/>
              </a:spcBef>
              <a:spcAft>
                <a:spcPts val="0"/>
              </a:spcAft>
              <a:buClr>
                <a:schemeClr val="dk2"/>
              </a:buClr>
              <a:buSzPts val="3500"/>
              <a:buChar char="○"/>
              <a:defRPr sz="3500">
                <a:solidFill>
                  <a:schemeClr val="dk2"/>
                </a:solidFill>
              </a:defRPr>
            </a:lvl8pPr>
            <a:lvl9pPr lvl="8" rtl="0">
              <a:spcBef>
                <a:spcPts val="0"/>
              </a:spcBef>
              <a:spcAft>
                <a:spcPts val="0"/>
              </a:spcAft>
              <a:buClr>
                <a:schemeClr val="dk2"/>
              </a:buClr>
              <a:buSzPts val="3500"/>
              <a:buChar char="■"/>
              <a:defRPr sz="3500">
                <a:solidFill>
                  <a:schemeClr val="dk2"/>
                </a:solidFill>
              </a:defRPr>
            </a:lvl9pPr>
          </a:lstStyle>
          <a:p/>
        </p:txBody>
      </p:sp>
      <p:sp>
        <p:nvSpPr>
          <p:cNvPr id="460" name="Google Shape;460;p57"/>
          <p:cNvSpPr txBox="1"/>
          <p:nvPr>
            <p:ph idx="1" type="body"/>
          </p:nvPr>
        </p:nvSpPr>
        <p:spPr>
          <a:xfrm>
            <a:off x="6882617" y="520125"/>
            <a:ext cx="4499100" cy="4034100"/>
          </a:xfrm>
          <a:prstGeom prst="rect">
            <a:avLst/>
          </a:prstGeom>
          <a:noFill/>
          <a:ln>
            <a:noFill/>
          </a:ln>
        </p:spPr>
        <p:txBody>
          <a:bodyPr anchorCtr="0" anchor="ctr" bIns="121900" lIns="121900" spcFirstLastPara="1" rIns="121900" wrap="square" tIns="121900">
            <a:noAutofit/>
          </a:bodyPr>
          <a:lstStyle>
            <a:lvl1pPr indent="-349250" lvl="0" marL="457200" rtl="0">
              <a:spcBef>
                <a:spcPts val="0"/>
              </a:spcBef>
              <a:spcAft>
                <a:spcPts val="0"/>
              </a:spcAft>
              <a:buSzPts val="1900"/>
              <a:buChar char="●"/>
              <a:defRPr sz="1900"/>
            </a:lvl1pPr>
            <a:lvl2pPr indent="-349250" lvl="1" marL="914400" rtl="0">
              <a:spcBef>
                <a:spcPts val="0"/>
              </a:spcBef>
              <a:spcAft>
                <a:spcPts val="0"/>
              </a:spcAft>
              <a:buSzPts val="1900"/>
              <a:buChar char="○"/>
              <a:defRPr sz="1900"/>
            </a:lvl2pPr>
            <a:lvl3pPr indent="-349250" lvl="2" marL="1371600" rtl="0">
              <a:spcBef>
                <a:spcPts val="0"/>
              </a:spcBef>
              <a:spcAft>
                <a:spcPts val="0"/>
              </a:spcAft>
              <a:buSzPts val="1900"/>
              <a:buChar char="■"/>
              <a:defRPr sz="1900"/>
            </a:lvl3pPr>
            <a:lvl4pPr indent="-349250" lvl="3" marL="1828800" rtl="0">
              <a:spcBef>
                <a:spcPts val="0"/>
              </a:spcBef>
              <a:spcAft>
                <a:spcPts val="0"/>
              </a:spcAft>
              <a:buSzPts val="1900"/>
              <a:buChar char="●"/>
              <a:defRPr sz="1900"/>
            </a:lvl4pPr>
            <a:lvl5pPr indent="-349250" lvl="4" marL="2286000" rtl="0">
              <a:spcBef>
                <a:spcPts val="0"/>
              </a:spcBef>
              <a:spcAft>
                <a:spcPts val="0"/>
              </a:spcAft>
              <a:buSzPts val="1900"/>
              <a:buChar char="○"/>
              <a:defRPr sz="1900"/>
            </a:lvl5pPr>
            <a:lvl6pPr indent="-349250" lvl="5" marL="2743200" rtl="0">
              <a:spcBef>
                <a:spcPts val="0"/>
              </a:spcBef>
              <a:spcAft>
                <a:spcPts val="0"/>
              </a:spcAft>
              <a:buSzPts val="1900"/>
              <a:buChar char="■"/>
              <a:defRPr sz="1900"/>
            </a:lvl6pPr>
            <a:lvl7pPr indent="-349250" lvl="6" marL="3200400" rtl="0">
              <a:spcBef>
                <a:spcPts val="0"/>
              </a:spcBef>
              <a:spcAft>
                <a:spcPts val="0"/>
              </a:spcAft>
              <a:buSzPts val="1900"/>
              <a:buChar char="●"/>
              <a:defRPr sz="1900"/>
            </a:lvl7pPr>
            <a:lvl8pPr indent="-349250" lvl="7" marL="3657600" rtl="0">
              <a:spcBef>
                <a:spcPts val="0"/>
              </a:spcBef>
              <a:spcAft>
                <a:spcPts val="0"/>
              </a:spcAft>
              <a:buSzPts val="1900"/>
              <a:buChar char="○"/>
              <a:defRPr sz="1900"/>
            </a:lvl8pPr>
            <a:lvl9pPr indent="-349250" lvl="8" marL="4114800" rtl="0">
              <a:spcBef>
                <a:spcPts val="0"/>
              </a:spcBef>
              <a:spcAft>
                <a:spcPts val="0"/>
              </a:spcAft>
              <a:buSzPts val="1900"/>
              <a:buChar char="■"/>
              <a:defRPr sz="1900"/>
            </a:lvl9pPr>
          </a:lstStyle>
          <a:p/>
        </p:txBody>
      </p:sp>
      <p:sp>
        <p:nvSpPr>
          <p:cNvPr id="461" name="Google Shape;461;p57"/>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l">
              <a:spcBef>
                <a:spcPts val="0"/>
              </a:spcBef>
              <a:spcAft>
                <a:spcPts val="0"/>
              </a:spcAft>
              <a:buNone/>
            </a:pPr>
            <a:fld id="{00000000-1234-1234-1234-123412341234}" type="slidenum">
              <a:rPr lang="en-US"/>
              <a:t>‹#›</a:t>
            </a:fld>
            <a:endParaRPr/>
          </a:p>
        </p:txBody>
      </p:sp>
      <p:grpSp>
        <p:nvGrpSpPr>
          <p:cNvPr id="462" name="Google Shape;462;p57"/>
          <p:cNvGrpSpPr/>
          <p:nvPr/>
        </p:nvGrpSpPr>
        <p:grpSpPr>
          <a:xfrm>
            <a:off x="973317" y="1320804"/>
            <a:ext cx="1813399" cy="60602"/>
            <a:chOff x="1063925" y="1155200"/>
            <a:chExt cx="10673333" cy="88200"/>
          </a:xfrm>
        </p:grpSpPr>
        <p:sp>
          <p:nvSpPr>
            <p:cNvPr id="463" name="Google Shape;463;p5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4" name="Google Shape;464;p5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5" name="Google Shape;465;p5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ontents slide layout">
    <p:spTree>
      <p:nvGrpSpPr>
        <p:cNvPr id="467" name="Shape 467"/>
        <p:cNvGrpSpPr/>
        <p:nvPr/>
      </p:nvGrpSpPr>
      <p:grpSpPr>
        <a:xfrm>
          <a:off x="0" y="0"/>
          <a:ext cx="0" cy="0"/>
          <a:chOff x="0" y="0"/>
          <a:chExt cx="0" cy="0"/>
        </a:xfrm>
      </p:grpSpPr>
      <p:sp>
        <p:nvSpPr>
          <p:cNvPr id="468" name="Google Shape;468;p59"/>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9" name="Google Shape;469;p59"/>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470" name="Google Shape;470;p59"/>
          <p:cNvGrpSpPr/>
          <p:nvPr/>
        </p:nvGrpSpPr>
        <p:grpSpPr>
          <a:xfrm>
            <a:off x="6872314" y="1233898"/>
            <a:ext cx="4725206" cy="4390190"/>
            <a:chOff x="6504842" y="1222650"/>
            <a:chExt cx="5055859" cy="4697400"/>
          </a:xfrm>
        </p:grpSpPr>
        <p:pic>
          <p:nvPicPr>
            <p:cNvPr id="471" name="Google Shape;471;p59"/>
            <p:cNvPicPr preferRelativeResize="0"/>
            <p:nvPr/>
          </p:nvPicPr>
          <p:blipFill>
            <a:blip r:embed="rId2">
              <a:alphaModFix/>
            </a:blip>
            <a:stretch>
              <a:fillRect/>
            </a:stretch>
          </p:blipFill>
          <p:spPr>
            <a:xfrm>
              <a:off x="6504842" y="1562475"/>
              <a:ext cx="2378780" cy="1665382"/>
            </a:xfrm>
            <a:prstGeom prst="rect">
              <a:avLst/>
            </a:prstGeom>
            <a:noFill/>
            <a:ln>
              <a:noFill/>
            </a:ln>
            <a:effectLst>
              <a:outerShdw blurRad="57150" rotWithShape="0" algn="bl" dir="5400000" dist="19050">
                <a:srgbClr val="000000">
                  <a:alpha val="29000"/>
                </a:srgbClr>
              </a:outerShdw>
            </a:effectLst>
          </p:spPr>
        </p:pic>
        <p:pic>
          <p:nvPicPr>
            <p:cNvPr id="472" name="Google Shape;472;p59"/>
            <p:cNvPicPr preferRelativeResize="0"/>
            <p:nvPr/>
          </p:nvPicPr>
          <p:blipFill rotWithShape="1">
            <a:blip r:embed="rId3">
              <a:alphaModFix/>
            </a:blip>
            <a:srcRect b="12141" l="0" r="0" t="0"/>
            <a:stretch/>
          </p:blipFill>
          <p:spPr>
            <a:xfrm>
              <a:off x="9181916" y="2058000"/>
              <a:ext cx="2378781" cy="1665379"/>
            </a:xfrm>
            <a:prstGeom prst="rect">
              <a:avLst/>
            </a:prstGeom>
            <a:noFill/>
            <a:ln>
              <a:noFill/>
            </a:ln>
            <a:effectLst>
              <a:outerShdw blurRad="57150" rotWithShape="0" algn="bl" dir="5400000" dist="19050">
                <a:srgbClr val="000000">
                  <a:alpha val="29000"/>
                </a:srgbClr>
              </a:outerShdw>
            </a:effectLst>
          </p:spPr>
        </p:pic>
        <p:pic>
          <p:nvPicPr>
            <p:cNvPr id="473" name="Google Shape;473;p59"/>
            <p:cNvPicPr preferRelativeResize="0"/>
            <p:nvPr/>
          </p:nvPicPr>
          <p:blipFill rotWithShape="1">
            <a:blip r:embed="rId4">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9000"/>
                </a:srgbClr>
              </a:outerShdw>
            </a:effectLst>
          </p:spPr>
        </p:pic>
        <p:pic>
          <p:nvPicPr>
            <p:cNvPr id="474" name="Google Shape;474;p59"/>
            <p:cNvPicPr preferRelativeResize="0"/>
            <p:nvPr/>
          </p:nvPicPr>
          <p:blipFill>
            <a:blip r:embed="rId5">
              <a:alphaModFix/>
            </a:blip>
            <a:stretch>
              <a:fillRect/>
            </a:stretch>
          </p:blipFill>
          <p:spPr>
            <a:xfrm>
              <a:off x="9181919" y="3956715"/>
              <a:ext cx="2378781" cy="1652023"/>
            </a:xfrm>
            <a:prstGeom prst="rect">
              <a:avLst/>
            </a:prstGeom>
            <a:noFill/>
            <a:ln>
              <a:noFill/>
            </a:ln>
            <a:effectLst>
              <a:outerShdw blurRad="57150" rotWithShape="0" algn="bl" dir="5400000" dist="19050">
                <a:srgbClr val="000000">
                  <a:alpha val="29000"/>
                </a:srgbClr>
              </a:outerShdw>
            </a:effectLst>
          </p:spPr>
        </p:pic>
        <p:cxnSp>
          <p:nvCxnSpPr>
            <p:cNvPr id="475" name="Google Shape;475;p59"/>
            <p:cNvCxnSpPr/>
            <p:nvPr/>
          </p:nvCxnSpPr>
          <p:spPr>
            <a:xfrm>
              <a:off x="9032775" y="1222650"/>
              <a:ext cx="0" cy="4697400"/>
            </a:xfrm>
            <a:prstGeom prst="straightConnector1">
              <a:avLst/>
            </a:prstGeom>
            <a:noFill/>
            <a:ln cap="flat" cmpd="sng" w="9525">
              <a:solidFill>
                <a:srgbClr val="44546A"/>
              </a:solidFill>
              <a:prstDash val="solid"/>
              <a:round/>
              <a:headEnd len="med" w="med" type="none"/>
              <a:tailEnd len="med" w="med" type="none"/>
            </a:ln>
          </p:spPr>
        </p:cxnSp>
      </p:grpSp>
      <p:grpSp>
        <p:nvGrpSpPr>
          <p:cNvPr id="476" name="Google Shape;476;p59"/>
          <p:cNvGrpSpPr/>
          <p:nvPr/>
        </p:nvGrpSpPr>
        <p:grpSpPr>
          <a:xfrm>
            <a:off x="571650" y="670350"/>
            <a:ext cx="3049825" cy="1021900"/>
            <a:chOff x="495450" y="441750"/>
            <a:chExt cx="3049825" cy="1021900"/>
          </a:xfrm>
        </p:grpSpPr>
        <p:pic>
          <p:nvPicPr>
            <p:cNvPr id="477" name="Google Shape;477;p59"/>
            <p:cNvPicPr preferRelativeResize="0"/>
            <p:nvPr/>
          </p:nvPicPr>
          <p:blipFill>
            <a:blip r:embed="rId6">
              <a:alphaModFix/>
            </a:blip>
            <a:stretch>
              <a:fillRect/>
            </a:stretch>
          </p:blipFill>
          <p:spPr>
            <a:xfrm>
              <a:off x="495450" y="441750"/>
              <a:ext cx="2913024" cy="780900"/>
            </a:xfrm>
            <a:prstGeom prst="rect">
              <a:avLst/>
            </a:prstGeom>
            <a:noFill/>
            <a:ln>
              <a:noFill/>
            </a:ln>
          </p:spPr>
        </p:pic>
        <p:sp>
          <p:nvSpPr>
            <p:cNvPr id="478" name="Google Shape;478;p59"/>
            <p:cNvSpPr txBox="1"/>
            <p:nvPr/>
          </p:nvSpPr>
          <p:spPr>
            <a:xfrm>
              <a:off x="528775" y="1094350"/>
              <a:ext cx="3016500" cy="369300"/>
            </a:xfrm>
            <a:prstGeom prst="rect">
              <a:avLst/>
            </a:prstGeom>
            <a:noFill/>
            <a:ln>
              <a:noFill/>
            </a:ln>
          </p:spPr>
          <p:txBody>
            <a:bodyPr anchorCtr="0" anchor="t" bIns="91425" lIns="91425" spcFirstLastPara="1" rIns="91425" wrap="square" tIns="91425">
              <a:spAutoFit/>
            </a:bodyPr>
            <a:lstStyle/>
            <a:p>
              <a:pPr indent="0" lvl="0" marL="0" rtl="0" algn="l">
                <a:lnSpc>
                  <a:spcPct val="129920"/>
                </a:lnSpc>
                <a:spcBef>
                  <a:spcPts val="1800"/>
                </a:spcBef>
                <a:spcAft>
                  <a:spcPts val="400"/>
                </a:spcAft>
                <a:buNone/>
              </a:pPr>
              <a:r>
                <a:rPr lang="en-US" sz="1200">
                  <a:solidFill>
                    <a:srgbClr val="000000"/>
                  </a:solidFill>
                  <a:highlight>
                    <a:srgbClr val="FFFFFF"/>
                  </a:highlight>
                  <a:latin typeface="Lato Light"/>
                  <a:ea typeface="Lato Light"/>
                  <a:cs typeface="Lato Light"/>
                  <a:sym typeface="Lato Light"/>
                </a:rPr>
                <a:t>Digital Telecommunication Infrastructure</a:t>
              </a:r>
              <a:endParaRPr sz="1200">
                <a:solidFill>
                  <a:srgbClr val="000000"/>
                </a:solidFill>
                <a:highlight>
                  <a:srgbClr val="FFFFFF"/>
                </a:highlight>
                <a:latin typeface="Lato Light"/>
                <a:ea typeface="Lato Light"/>
                <a:cs typeface="Lato Light"/>
                <a:sym typeface="Lato Light"/>
              </a:endParaRPr>
            </a:p>
          </p:txBody>
        </p:sp>
      </p:grpSp>
      <p:cxnSp>
        <p:nvCxnSpPr>
          <p:cNvPr id="479" name="Google Shape;479;p59"/>
          <p:cNvCxnSpPr/>
          <p:nvPr/>
        </p:nvCxnSpPr>
        <p:spPr>
          <a:xfrm>
            <a:off x="732900" y="4569100"/>
            <a:ext cx="1746000" cy="0"/>
          </a:xfrm>
          <a:prstGeom prst="straightConnector1">
            <a:avLst/>
          </a:prstGeom>
          <a:noFill/>
          <a:ln cap="flat" cmpd="sng" w="28575">
            <a:solidFill>
              <a:srgbClr val="1AC5D8"/>
            </a:solidFill>
            <a:prstDash val="solid"/>
            <a:round/>
            <a:headEnd len="med" w="med" type="none"/>
            <a:tailEnd len="med" w="med" type="none"/>
          </a:ln>
        </p:spPr>
      </p:cxnSp>
      <p:sp>
        <p:nvSpPr>
          <p:cNvPr id="480" name="Google Shape;480;p59"/>
          <p:cNvSpPr txBox="1"/>
          <p:nvPr>
            <p:ph type="title"/>
          </p:nvPr>
        </p:nvSpPr>
        <p:spPr>
          <a:xfrm>
            <a:off x="732900" y="2713900"/>
            <a:ext cx="4975500" cy="1541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4400"/>
              <a:buFont typeface="Calibri"/>
              <a:buNone/>
              <a:defRPr sz="4400">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1" name="Google Shape;481;p59"/>
          <p:cNvSpPr txBox="1"/>
          <p:nvPr>
            <p:ph idx="1" type="subTitle"/>
          </p:nvPr>
        </p:nvSpPr>
        <p:spPr>
          <a:xfrm>
            <a:off x="732900" y="4871600"/>
            <a:ext cx="4975500" cy="5559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2000"/>
              <a:buFont typeface="Calibri"/>
              <a:buNone/>
              <a:defRPr sz="2000">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spTree>
      <p:nvGrpSpPr>
        <p:cNvPr id="482" name="Shape 482"/>
        <p:cNvGrpSpPr/>
        <p:nvPr/>
      </p:nvGrpSpPr>
      <p:grpSpPr>
        <a:xfrm>
          <a:off x="0" y="0"/>
          <a:ext cx="0" cy="0"/>
          <a:chOff x="0" y="0"/>
          <a:chExt cx="0" cy="0"/>
        </a:xfrm>
      </p:grpSpPr>
      <p:grpSp>
        <p:nvGrpSpPr>
          <p:cNvPr id="483" name="Google Shape;483;p60"/>
          <p:cNvGrpSpPr/>
          <p:nvPr/>
        </p:nvGrpSpPr>
        <p:grpSpPr>
          <a:xfrm>
            <a:off x="0" y="0"/>
            <a:ext cx="12199275" cy="6857999"/>
            <a:chOff x="0" y="0"/>
            <a:chExt cx="12199275" cy="6857999"/>
          </a:xfrm>
        </p:grpSpPr>
        <p:sp>
          <p:nvSpPr>
            <p:cNvPr id="484" name="Google Shape;484;p60"/>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5" name="Google Shape;485;p60"/>
            <p:cNvPicPr preferRelativeResize="0"/>
            <p:nvPr/>
          </p:nvPicPr>
          <p:blipFill>
            <a:blip r:embed="rId2">
              <a:alphaModFix/>
            </a:blip>
            <a:stretch>
              <a:fillRect/>
            </a:stretch>
          </p:blipFill>
          <p:spPr>
            <a:xfrm>
              <a:off x="0" y="0"/>
              <a:ext cx="5958675" cy="6857999"/>
            </a:xfrm>
            <a:prstGeom prst="rect">
              <a:avLst/>
            </a:prstGeom>
            <a:noFill/>
            <a:ln>
              <a:noFill/>
            </a:ln>
          </p:spPr>
        </p:pic>
        <p:sp>
          <p:nvSpPr>
            <p:cNvPr id="486" name="Google Shape;486;p60"/>
            <p:cNvSpPr txBox="1"/>
            <p:nvPr/>
          </p:nvSpPr>
          <p:spPr>
            <a:xfrm>
              <a:off x="38000" y="1114425"/>
              <a:ext cx="5889600" cy="1108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sz="6000">
                  <a:solidFill>
                    <a:srgbClr val="FFFFFF"/>
                  </a:solidFill>
                </a:rPr>
                <a:t>Agenda</a:t>
              </a:r>
              <a:endParaRPr b="1" sz="6000">
                <a:solidFill>
                  <a:srgbClr val="FFFFFF"/>
                </a:solidFill>
              </a:endParaRPr>
            </a:p>
          </p:txBody>
        </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487" name="Shape 487"/>
        <p:cNvGrpSpPr/>
        <p:nvPr/>
      </p:nvGrpSpPr>
      <p:grpSpPr>
        <a:xfrm>
          <a:off x="0" y="0"/>
          <a:ext cx="0" cy="0"/>
          <a:chOff x="0" y="0"/>
          <a:chExt cx="0" cy="0"/>
        </a:xfrm>
      </p:grpSpPr>
      <p:sp>
        <p:nvSpPr>
          <p:cNvPr id="488" name="Google Shape;488;p61"/>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9" name="Google Shape;489;p61"/>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490" name="Google Shape;490;p61"/>
          <p:cNvPicPr preferRelativeResize="0"/>
          <p:nvPr/>
        </p:nvPicPr>
        <p:blipFill>
          <a:blip r:embed="rId2">
            <a:alphaModFix/>
          </a:blip>
          <a:stretch>
            <a:fillRect/>
          </a:stretch>
        </p:blipFill>
        <p:spPr>
          <a:xfrm>
            <a:off x="10609275" y="163625"/>
            <a:ext cx="1498424" cy="401674"/>
          </a:xfrm>
          <a:prstGeom prst="rect">
            <a:avLst/>
          </a:prstGeom>
          <a:noFill/>
          <a:ln>
            <a:noFill/>
          </a:ln>
        </p:spPr>
      </p:pic>
      <p:sp>
        <p:nvSpPr>
          <p:cNvPr id="491" name="Google Shape;491;p61"/>
          <p:cNvSpPr txBox="1"/>
          <p:nvPr>
            <p:ph type="title"/>
          </p:nvPr>
        </p:nvSpPr>
        <p:spPr>
          <a:xfrm>
            <a:off x="302850" y="565300"/>
            <a:ext cx="11586300" cy="584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2800"/>
              <a:buFont typeface="Calibri"/>
              <a:buNone/>
              <a:defRPr sz="2800">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8_Contents slide layout">
    <p:bg>
      <p:bgPr>
        <a:solidFill>
          <a:schemeClr val="lt1"/>
        </a:solidFill>
      </p:bgPr>
    </p:bg>
    <p:spTree>
      <p:nvGrpSpPr>
        <p:cNvPr id="492" name="Shape 492"/>
        <p:cNvGrpSpPr/>
        <p:nvPr/>
      </p:nvGrpSpPr>
      <p:grpSpPr>
        <a:xfrm>
          <a:off x="0" y="0"/>
          <a:ext cx="0" cy="0"/>
          <a:chOff x="0" y="0"/>
          <a:chExt cx="0" cy="0"/>
        </a:xfrm>
      </p:grpSpPr>
      <p:grpSp>
        <p:nvGrpSpPr>
          <p:cNvPr id="493" name="Google Shape;493;p62"/>
          <p:cNvGrpSpPr/>
          <p:nvPr/>
        </p:nvGrpSpPr>
        <p:grpSpPr>
          <a:xfrm>
            <a:off x="0" y="-150"/>
            <a:ext cx="266568" cy="6858327"/>
            <a:chOff x="-7" y="0"/>
            <a:chExt cx="254407" cy="6578100"/>
          </a:xfrm>
        </p:grpSpPr>
        <p:sp>
          <p:nvSpPr>
            <p:cNvPr id="494" name="Google Shape;494;p62"/>
            <p:cNvSpPr/>
            <p:nvPr/>
          </p:nvSpPr>
          <p:spPr>
            <a:xfrm flipH="1" rot="5400000">
              <a:off x="-969157" y="969150"/>
              <a:ext cx="2192700" cy="254400"/>
            </a:xfrm>
            <a:prstGeom prst="rect">
              <a:avLst/>
            </a:prstGeom>
            <a:solidFill>
              <a:srgbClr val="1AC5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5" name="Google Shape;495;p62"/>
            <p:cNvSpPr/>
            <p:nvPr/>
          </p:nvSpPr>
          <p:spPr>
            <a:xfrm flipH="1" rot="5400000">
              <a:off x="-969150" y="3161850"/>
              <a:ext cx="2192700" cy="254400"/>
            </a:xfrm>
            <a:prstGeom prst="rect">
              <a:avLst/>
            </a:prstGeom>
            <a:solidFill>
              <a:srgbClr val="E3249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6" name="Google Shape;496;p62"/>
            <p:cNvSpPr/>
            <p:nvPr/>
          </p:nvSpPr>
          <p:spPr>
            <a:xfrm flipH="1" rot="5400000">
              <a:off x="-969150" y="5354550"/>
              <a:ext cx="2192700" cy="254400"/>
            </a:xfrm>
            <a:prstGeom prst="rect">
              <a:avLst/>
            </a:prstGeom>
            <a:solidFill>
              <a:srgbClr val="EBE01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pic>
        <p:nvPicPr>
          <p:cNvPr id="497" name="Google Shape;497;p62"/>
          <p:cNvPicPr preferRelativeResize="0"/>
          <p:nvPr/>
        </p:nvPicPr>
        <p:blipFill>
          <a:blip r:embed="rId2">
            <a:alphaModFix/>
          </a:blip>
          <a:stretch>
            <a:fillRect/>
          </a:stretch>
        </p:blipFill>
        <p:spPr>
          <a:xfrm>
            <a:off x="10597150" y="90925"/>
            <a:ext cx="1498424" cy="401674"/>
          </a:xfrm>
          <a:prstGeom prst="rect">
            <a:avLst/>
          </a:prstGeom>
          <a:noFill/>
          <a:ln>
            <a:noFill/>
          </a:ln>
        </p:spPr>
      </p:pic>
      <p:sp>
        <p:nvSpPr>
          <p:cNvPr id="498" name="Google Shape;498;p62"/>
          <p:cNvSpPr txBox="1"/>
          <p:nvPr>
            <p:ph type="title"/>
          </p:nvPr>
        </p:nvSpPr>
        <p:spPr>
          <a:xfrm>
            <a:off x="2935750" y="2389375"/>
            <a:ext cx="6282900" cy="1301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3600"/>
              <a:buFont typeface="Calibri"/>
              <a:buNone/>
              <a:defRPr sz="3600">
                <a:solidFill>
                  <a:schemeClr val="dk1"/>
                </a:solidFill>
                <a:latin typeface="Calibri"/>
                <a:ea typeface="Calibri"/>
                <a:cs typeface="Calibri"/>
                <a:sym typeface="Calibri"/>
              </a:defRPr>
            </a:lvl1pPr>
            <a:lvl2pPr lvl="1" rtl="0">
              <a:spcBef>
                <a:spcPts val="0"/>
              </a:spcBef>
              <a:spcAft>
                <a:spcPts val="0"/>
              </a:spcAft>
              <a:buSzPts val="3600"/>
              <a:buFont typeface="Calibri"/>
              <a:buNone/>
              <a:defRPr sz="3600">
                <a:latin typeface="Calibri"/>
                <a:ea typeface="Calibri"/>
                <a:cs typeface="Calibri"/>
                <a:sym typeface="Calibri"/>
              </a:defRPr>
            </a:lvl2pPr>
            <a:lvl3pPr lvl="2" rtl="0">
              <a:spcBef>
                <a:spcPts val="0"/>
              </a:spcBef>
              <a:spcAft>
                <a:spcPts val="0"/>
              </a:spcAft>
              <a:buSzPts val="3600"/>
              <a:buFont typeface="Calibri"/>
              <a:buNone/>
              <a:defRPr sz="3600">
                <a:latin typeface="Calibri"/>
                <a:ea typeface="Calibri"/>
                <a:cs typeface="Calibri"/>
                <a:sym typeface="Calibri"/>
              </a:defRPr>
            </a:lvl3pPr>
            <a:lvl4pPr lvl="3" rtl="0">
              <a:spcBef>
                <a:spcPts val="0"/>
              </a:spcBef>
              <a:spcAft>
                <a:spcPts val="0"/>
              </a:spcAft>
              <a:buSzPts val="3600"/>
              <a:buFont typeface="Calibri"/>
              <a:buNone/>
              <a:defRPr sz="3600">
                <a:latin typeface="Calibri"/>
                <a:ea typeface="Calibri"/>
                <a:cs typeface="Calibri"/>
                <a:sym typeface="Calibri"/>
              </a:defRPr>
            </a:lvl4pPr>
            <a:lvl5pPr lvl="4" rtl="0">
              <a:spcBef>
                <a:spcPts val="0"/>
              </a:spcBef>
              <a:spcAft>
                <a:spcPts val="0"/>
              </a:spcAft>
              <a:buSzPts val="3600"/>
              <a:buFont typeface="Calibri"/>
              <a:buNone/>
              <a:defRPr sz="3600">
                <a:latin typeface="Calibri"/>
                <a:ea typeface="Calibri"/>
                <a:cs typeface="Calibri"/>
                <a:sym typeface="Calibri"/>
              </a:defRPr>
            </a:lvl5pPr>
            <a:lvl6pPr lvl="5" rtl="0">
              <a:spcBef>
                <a:spcPts val="0"/>
              </a:spcBef>
              <a:spcAft>
                <a:spcPts val="0"/>
              </a:spcAft>
              <a:buSzPts val="3600"/>
              <a:buFont typeface="Calibri"/>
              <a:buNone/>
              <a:defRPr sz="3600">
                <a:latin typeface="Calibri"/>
                <a:ea typeface="Calibri"/>
                <a:cs typeface="Calibri"/>
                <a:sym typeface="Calibri"/>
              </a:defRPr>
            </a:lvl6pPr>
            <a:lvl7pPr lvl="6" rtl="0">
              <a:spcBef>
                <a:spcPts val="0"/>
              </a:spcBef>
              <a:spcAft>
                <a:spcPts val="0"/>
              </a:spcAft>
              <a:buSzPts val="3600"/>
              <a:buFont typeface="Calibri"/>
              <a:buNone/>
              <a:defRPr sz="3600">
                <a:latin typeface="Calibri"/>
                <a:ea typeface="Calibri"/>
                <a:cs typeface="Calibri"/>
                <a:sym typeface="Calibri"/>
              </a:defRPr>
            </a:lvl7pPr>
            <a:lvl8pPr lvl="7" rtl="0">
              <a:spcBef>
                <a:spcPts val="0"/>
              </a:spcBef>
              <a:spcAft>
                <a:spcPts val="0"/>
              </a:spcAft>
              <a:buSzPts val="3600"/>
              <a:buFont typeface="Calibri"/>
              <a:buNone/>
              <a:defRPr sz="3600">
                <a:latin typeface="Calibri"/>
                <a:ea typeface="Calibri"/>
                <a:cs typeface="Calibri"/>
                <a:sym typeface="Calibri"/>
              </a:defRPr>
            </a:lvl8pPr>
            <a:lvl9pPr lvl="8" rtl="0">
              <a:spcBef>
                <a:spcPts val="0"/>
              </a:spcBef>
              <a:spcAft>
                <a:spcPts val="0"/>
              </a:spcAft>
              <a:buSzPts val="3600"/>
              <a:buFont typeface="Calibri"/>
              <a:buNone/>
              <a:defRPr sz="3600">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50" name="Shape 50"/>
        <p:cNvGrpSpPr/>
        <p:nvPr/>
      </p:nvGrpSpPr>
      <p:grpSpPr>
        <a:xfrm>
          <a:off x="0" y="0"/>
          <a:ext cx="0" cy="0"/>
          <a:chOff x="0" y="0"/>
          <a:chExt cx="0" cy="0"/>
        </a:xfrm>
      </p:grpSpPr>
      <p:cxnSp>
        <p:nvCxnSpPr>
          <p:cNvPr id="51" name="Google Shape;51;p7"/>
          <p:cNvCxnSpPr/>
          <p:nvPr/>
        </p:nvCxnSpPr>
        <p:spPr>
          <a:xfrm>
            <a:off x="3029400" y="2038350"/>
            <a:ext cx="6133200" cy="0"/>
          </a:xfrm>
          <a:prstGeom prst="straightConnector1">
            <a:avLst/>
          </a:prstGeom>
          <a:noFill/>
          <a:ln cap="flat" cmpd="sng" w="38100">
            <a:solidFill>
              <a:schemeClr val="lt1"/>
            </a:solidFill>
            <a:prstDash val="solid"/>
            <a:round/>
            <a:headEnd len="med" w="med" type="oval"/>
            <a:tailEnd len="med" w="med" type="oval"/>
          </a:ln>
        </p:spPr>
      </p:cxnSp>
      <p:cxnSp>
        <p:nvCxnSpPr>
          <p:cNvPr id="52" name="Google Shape;52;p7"/>
          <p:cNvCxnSpPr/>
          <p:nvPr/>
        </p:nvCxnSpPr>
        <p:spPr>
          <a:xfrm>
            <a:off x="3029400" y="3260775"/>
            <a:ext cx="6133200" cy="0"/>
          </a:xfrm>
          <a:prstGeom prst="straightConnector1">
            <a:avLst/>
          </a:prstGeom>
          <a:noFill/>
          <a:ln cap="flat" cmpd="sng" w="38100">
            <a:solidFill>
              <a:schemeClr val="lt1"/>
            </a:solidFill>
            <a:prstDash val="solid"/>
            <a:round/>
            <a:headEnd len="med" w="med" type="oval"/>
            <a:tailEnd len="med" w="med" type="oval"/>
          </a:ln>
        </p:spPr>
      </p:cxnSp>
      <p:grpSp>
        <p:nvGrpSpPr>
          <p:cNvPr id="53" name="Google Shape;53;p7"/>
          <p:cNvGrpSpPr/>
          <p:nvPr/>
        </p:nvGrpSpPr>
        <p:grpSpPr>
          <a:xfrm>
            <a:off x="13500" y="6007500"/>
            <a:ext cx="12192118" cy="664200"/>
            <a:chOff x="-13500" y="6236050"/>
            <a:chExt cx="12219000" cy="664200"/>
          </a:xfrm>
        </p:grpSpPr>
        <p:sp>
          <p:nvSpPr>
            <p:cNvPr id="54" name="Google Shape;54;p7"/>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5" name="Google Shape;55;p7"/>
            <p:cNvCxnSpPr/>
            <p:nvPr/>
          </p:nvCxnSpPr>
          <p:spPr>
            <a:xfrm rot="10800000">
              <a:off x="187987" y="6568162"/>
              <a:ext cx="10327200" cy="0"/>
            </a:xfrm>
            <a:prstGeom prst="straightConnector1">
              <a:avLst/>
            </a:prstGeom>
            <a:noFill/>
            <a:ln cap="flat" cmpd="sng" w="9525">
              <a:solidFill>
                <a:srgbClr val="253646"/>
              </a:solidFill>
              <a:prstDash val="solid"/>
              <a:round/>
              <a:headEnd len="med" w="med" type="none"/>
              <a:tailEnd len="med" w="med" type="none"/>
            </a:ln>
          </p:spPr>
        </p:cxnSp>
        <p:pic>
          <p:nvPicPr>
            <p:cNvPr id="56" name="Google Shape;56;p7"/>
            <p:cNvPicPr preferRelativeResize="0"/>
            <p:nvPr/>
          </p:nvPicPr>
          <p:blipFill>
            <a:blip r:embed="rId2">
              <a:alphaModFix/>
            </a:blip>
            <a:stretch>
              <a:fillRect/>
            </a:stretch>
          </p:blipFill>
          <p:spPr>
            <a:xfrm>
              <a:off x="10515187" y="6311213"/>
              <a:ext cx="1498424" cy="401674"/>
            </a:xfrm>
            <a:prstGeom prst="rect">
              <a:avLst/>
            </a:prstGeom>
            <a:noFill/>
            <a:ln>
              <a:noFill/>
            </a:ln>
          </p:spPr>
        </p:pic>
      </p:grpSp>
      <p:sp>
        <p:nvSpPr>
          <p:cNvPr id="57" name="Google Shape;57;p7"/>
          <p:cNvSpPr txBox="1"/>
          <p:nvPr/>
        </p:nvSpPr>
        <p:spPr>
          <a:xfrm>
            <a:off x="3096600" y="2056913"/>
            <a:ext cx="5998800" cy="1077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800">
                <a:solidFill>
                  <a:schemeClr val="lt1"/>
                </a:solidFill>
                <a:latin typeface="Calibri"/>
                <a:ea typeface="Calibri"/>
                <a:cs typeface="Calibri"/>
                <a:sym typeface="Calibri"/>
              </a:rPr>
              <a:t>Thank You!</a:t>
            </a:r>
            <a:endParaRPr b="1" sz="5800">
              <a:solidFill>
                <a:schemeClr val="lt1"/>
              </a:solidFill>
              <a:latin typeface="Calibri"/>
              <a:ea typeface="Calibri"/>
              <a:cs typeface="Calibri"/>
              <a:sym typeface="Calibri"/>
            </a:endParaRPr>
          </a:p>
        </p:txBody>
      </p:sp>
      <p:sp>
        <p:nvSpPr>
          <p:cNvPr id="58" name="Google Shape;58;p7"/>
          <p:cNvSpPr txBox="1"/>
          <p:nvPr/>
        </p:nvSpPr>
        <p:spPr>
          <a:xfrm>
            <a:off x="3605250" y="3481400"/>
            <a:ext cx="49815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900">
                <a:solidFill>
                  <a:schemeClr val="lt1"/>
                </a:solidFill>
                <a:latin typeface="Calibri"/>
                <a:ea typeface="Calibri"/>
                <a:cs typeface="Calibri"/>
                <a:sym typeface="Calibri"/>
              </a:rPr>
              <a:t>For comments and feedbacks, please contact academy@b3networks.com</a:t>
            </a:r>
            <a:endParaRPr sz="1900">
              <a:solidFill>
                <a:schemeClr val="lt1"/>
              </a:solidFill>
              <a:latin typeface="Calibri"/>
              <a:ea typeface="Calibri"/>
              <a:cs typeface="Calibri"/>
              <a:sym typeface="Calibri"/>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44546A"/>
        </a:solidFill>
      </p:bgPr>
    </p:bg>
    <p:spTree>
      <p:nvGrpSpPr>
        <p:cNvPr id="499" name="Shape 499"/>
        <p:cNvGrpSpPr/>
        <p:nvPr/>
      </p:nvGrpSpPr>
      <p:grpSpPr>
        <a:xfrm>
          <a:off x="0" y="0"/>
          <a:ext cx="0" cy="0"/>
          <a:chOff x="0" y="0"/>
          <a:chExt cx="0" cy="0"/>
        </a:xfrm>
      </p:grpSpPr>
      <p:sp>
        <p:nvSpPr>
          <p:cNvPr id="500" name="Google Shape;500;p63"/>
          <p:cNvSpPr txBox="1"/>
          <p:nvPr>
            <p:ph type="title"/>
          </p:nvPr>
        </p:nvSpPr>
        <p:spPr>
          <a:xfrm>
            <a:off x="3092938" y="2254700"/>
            <a:ext cx="6282900" cy="1301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lt1"/>
              </a:buClr>
              <a:buSzPts val="3400"/>
              <a:buNone/>
              <a:defRPr sz="3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501" name="Google Shape;501;p63"/>
          <p:cNvCxnSpPr/>
          <p:nvPr/>
        </p:nvCxnSpPr>
        <p:spPr>
          <a:xfrm>
            <a:off x="2004600" y="2346550"/>
            <a:ext cx="8182800" cy="0"/>
          </a:xfrm>
          <a:prstGeom prst="straightConnector1">
            <a:avLst/>
          </a:prstGeom>
          <a:noFill/>
          <a:ln cap="flat" cmpd="sng" w="38100">
            <a:solidFill>
              <a:schemeClr val="lt1"/>
            </a:solidFill>
            <a:prstDash val="solid"/>
            <a:round/>
            <a:headEnd len="med" w="med" type="oval"/>
            <a:tailEnd len="med" w="med" type="oval"/>
          </a:ln>
        </p:spPr>
      </p:cxnSp>
      <p:cxnSp>
        <p:nvCxnSpPr>
          <p:cNvPr id="502" name="Google Shape;502;p63"/>
          <p:cNvCxnSpPr/>
          <p:nvPr/>
        </p:nvCxnSpPr>
        <p:spPr>
          <a:xfrm>
            <a:off x="2004600" y="3568975"/>
            <a:ext cx="8182800" cy="0"/>
          </a:xfrm>
          <a:prstGeom prst="straightConnector1">
            <a:avLst/>
          </a:prstGeom>
          <a:noFill/>
          <a:ln cap="flat" cmpd="sng" w="38100">
            <a:solidFill>
              <a:schemeClr val="lt1"/>
            </a:solidFill>
            <a:prstDash val="solid"/>
            <a:round/>
            <a:headEnd len="med" w="med" type="oval"/>
            <a:tailEnd len="med" w="med" type="oval"/>
          </a:ln>
        </p:spPr>
      </p:cxnSp>
      <p:grpSp>
        <p:nvGrpSpPr>
          <p:cNvPr id="503" name="Google Shape;503;p63"/>
          <p:cNvGrpSpPr/>
          <p:nvPr/>
        </p:nvGrpSpPr>
        <p:grpSpPr>
          <a:xfrm>
            <a:off x="13500" y="6007500"/>
            <a:ext cx="12192118" cy="664200"/>
            <a:chOff x="-13500" y="6236050"/>
            <a:chExt cx="12219000" cy="664200"/>
          </a:xfrm>
        </p:grpSpPr>
        <p:sp>
          <p:nvSpPr>
            <p:cNvPr id="504" name="Google Shape;504;p63"/>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5" name="Google Shape;505;p63"/>
            <p:cNvCxnSpPr/>
            <p:nvPr/>
          </p:nvCxnSpPr>
          <p:spPr>
            <a:xfrm rot="10800000">
              <a:off x="187987" y="6568162"/>
              <a:ext cx="10327200" cy="0"/>
            </a:xfrm>
            <a:prstGeom prst="straightConnector1">
              <a:avLst/>
            </a:prstGeom>
            <a:noFill/>
            <a:ln cap="flat" cmpd="sng" w="9525">
              <a:solidFill>
                <a:srgbClr val="253646"/>
              </a:solidFill>
              <a:prstDash val="solid"/>
              <a:round/>
              <a:headEnd len="med" w="med" type="none"/>
              <a:tailEnd len="med" w="med" type="none"/>
            </a:ln>
          </p:spPr>
        </p:cxnSp>
        <p:pic>
          <p:nvPicPr>
            <p:cNvPr id="506" name="Google Shape;506;p63"/>
            <p:cNvPicPr preferRelativeResize="0"/>
            <p:nvPr/>
          </p:nvPicPr>
          <p:blipFill>
            <a:blip r:embed="rId2">
              <a:alphaModFix/>
            </a:blip>
            <a:stretch>
              <a:fillRect/>
            </a:stretch>
          </p:blipFill>
          <p:spPr>
            <a:xfrm>
              <a:off x="10515187" y="6311213"/>
              <a:ext cx="1498424" cy="401674"/>
            </a:xfrm>
            <a:prstGeom prst="rect">
              <a:avLst/>
            </a:prstGeom>
            <a:noFill/>
            <a:ln>
              <a:noFill/>
            </a:ln>
          </p:spPr>
        </p:pic>
      </p:gr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507" name="Shape 507"/>
        <p:cNvGrpSpPr/>
        <p:nvPr/>
      </p:nvGrpSpPr>
      <p:grpSpPr>
        <a:xfrm>
          <a:off x="0" y="0"/>
          <a:ext cx="0" cy="0"/>
          <a:chOff x="0" y="0"/>
          <a:chExt cx="0" cy="0"/>
        </a:xfrm>
      </p:grpSpPr>
      <p:cxnSp>
        <p:nvCxnSpPr>
          <p:cNvPr id="508" name="Google Shape;508;p64"/>
          <p:cNvCxnSpPr/>
          <p:nvPr/>
        </p:nvCxnSpPr>
        <p:spPr>
          <a:xfrm>
            <a:off x="3029400" y="2038350"/>
            <a:ext cx="6133200" cy="0"/>
          </a:xfrm>
          <a:prstGeom prst="straightConnector1">
            <a:avLst/>
          </a:prstGeom>
          <a:noFill/>
          <a:ln cap="flat" cmpd="sng" w="38100">
            <a:solidFill>
              <a:schemeClr val="lt1"/>
            </a:solidFill>
            <a:prstDash val="solid"/>
            <a:round/>
            <a:headEnd len="med" w="med" type="oval"/>
            <a:tailEnd len="med" w="med" type="oval"/>
          </a:ln>
        </p:spPr>
      </p:cxnSp>
      <p:cxnSp>
        <p:nvCxnSpPr>
          <p:cNvPr id="509" name="Google Shape;509;p64"/>
          <p:cNvCxnSpPr/>
          <p:nvPr/>
        </p:nvCxnSpPr>
        <p:spPr>
          <a:xfrm>
            <a:off x="3029400" y="3260775"/>
            <a:ext cx="6133200" cy="0"/>
          </a:xfrm>
          <a:prstGeom prst="straightConnector1">
            <a:avLst/>
          </a:prstGeom>
          <a:noFill/>
          <a:ln cap="flat" cmpd="sng" w="38100">
            <a:solidFill>
              <a:schemeClr val="lt1"/>
            </a:solidFill>
            <a:prstDash val="solid"/>
            <a:round/>
            <a:headEnd len="med" w="med" type="oval"/>
            <a:tailEnd len="med" w="med" type="oval"/>
          </a:ln>
        </p:spPr>
      </p:cxnSp>
      <p:grpSp>
        <p:nvGrpSpPr>
          <p:cNvPr id="510" name="Google Shape;510;p64"/>
          <p:cNvGrpSpPr/>
          <p:nvPr/>
        </p:nvGrpSpPr>
        <p:grpSpPr>
          <a:xfrm>
            <a:off x="13500" y="6007500"/>
            <a:ext cx="12192118" cy="664200"/>
            <a:chOff x="-13500" y="6236050"/>
            <a:chExt cx="12219000" cy="664200"/>
          </a:xfrm>
        </p:grpSpPr>
        <p:sp>
          <p:nvSpPr>
            <p:cNvPr id="511" name="Google Shape;511;p64"/>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12" name="Google Shape;512;p64"/>
            <p:cNvCxnSpPr/>
            <p:nvPr/>
          </p:nvCxnSpPr>
          <p:spPr>
            <a:xfrm rot="10800000">
              <a:off x="187987" y="6568162"/>
              <a:ext cx="10327200" cy="0"/>
            </a:xfrm>
            <a:prstGeom prst="straightConnector1">
              <a:avLst/>
            </a:prstGeom>
            <a:noFill/>
            <a:ln cap="flat" cmpd="sng" w="9525">
              <a:solidFill>
                <a:srgbClr val="253646"/>
              </a:solidFill>
              <a:prstDash val="solid"/>
              <a:round/>
              <a:headEnd len="med" w="med" type="none"/>
              <a:tailEnd len="med" w="med" type="none"/>
            </a:ln>
          </p:spPr>
        </p:cxnSp>
        <p:pic>
          <p:nvPicPr>
            <p:cNvPr id="513" name="Google Shape;513;p64"/>
            <p:cNvPicPr preferRelativeResize="0"/>
            <p:nvPr/>
          </p:nvPicPr>
          <p:blipFill>
            <a:blip r:embed="rId2">
              <a:alphaModFix/>
            </a:blip>
            <a:stretch>
              <a:fillRect/>
            </a:stretch>
          </p:blipFill>
          <p:spPr>
            <a:xfrm>
              <a:off x="10515187" y="6311213"/>
              <a:ext cx="1498424" cy="401674"/>
            </a:xfrm>
            <a:prstGeom prst="rect">
              <a:avLst/>
            </a:prstGeom>
            <a:noFill/>
            <a:ln>
              <a:noFill/>
            </a:ln>
          </p:spPr>
        </p:pic>
      </p:grpSp>
      <p:sp>
        <p:nvSpPr>
          <p:cNvPr id="514" name="Google Shape;514;p64"/>
          <p:cNvSpPr txBox="1"/>
          <p:nvPr/>
        </p:nvSpPr>
        <p:spPr>
          <a:xfrm>
            <a:off x="3096600" y="2056913"/>
            <a:ext cx="5998800" cy="1077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800">
                <a:solidFill>
                  <a:schemeClr val="lt1"/>
                </a:solidFill>
                <a:latin typeface="Calibri"/>
                <a:ea typeface="Calibri"/>
                <a:cs typeface="Calibri"/>
                <a:sym typeface="Calibri"/>
              </a:rPr>
              <a:t>Thank You!</a:t>
            </a:r>
            <a:endParaRPr b="1" sz="5800">
              <a:solidFill>
                <a:schemeClr val="lt1"/>
              </a:solidFill>
              <a:latin typeface="Calibri"/>
              <a:ea typeface="Calibri"/>
              <a:cs typeface="Calibri"/>
              <a:sym typeface="Calibri"/>
            </a:endParaRPr>
          </a:p>
        </p:txBody>
      </p:sp>
      <p:sp>
        <p:nvSpPr>
          <p:cNvPr id="515" name="Google Shape;515;p64"/>
          <p:cNvSpPr txBox="1"/>
          <p:nvPr/>
        </p:nvSpPr>
        <p:spPr>
          <a:xfrm>
            <a:off x="3605250" y="3481400"/>
            <a:ext cx="49815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900">
                <a:solidFill>
                  <a:schemeClr val="lt1"/>
                </a:solidFill>
                <a:latin typeface="Calibri"/>
                <a:ea typeface="Calibri"/>
                <a:cs typeface="Calibri"/>
                <a:sym typeface="Calibri"/>
              </a:rPr>
              <a:t>For comments and feedbacks, please contact academy@b3networks.com</a:t>
            </a:r>
            <a:endParaRPr sz="1900">
              <a:solidFill>
                <a:schemeClr val="lt1"/>
              </a:solidFill>
              <a:latin typeface="Calibri"/>
              <a:ea typeface="Calibri"/>
              <a:cs typeface="Calibri"/>
              <a:sym typeface="Calibri"/>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7_Contents slide layout">
    <p:bg>
      <p:bgPr>
        <a:solidFill>
          <a:srgbClr val="1AC5D8"/>
        </a:solidFill>
      </p:bgPr>
    </p:bg>
    <p:spTree>
      <p:nvGrpSpPr>
        <p:cNvPr id="516" name="Shape 516"/>
        <p:cNvGrpSpPr/>
        <p:nvPr/>
      </p:nvGrpSpPr>
      <p:grpSpPr>
        <a:xfrm>
          <a:off x="0" y="0"/>
          <a:ext cx="0" cy="0"/>
          <a:chOff x="0" y="0"/>
          <a:chExt cx="0" cy="0"/>
        </a:xfrm>
      </p:grpSpPr>
      <p:sp>
        <p:nvSpPr>
          <p:cNvPr id="517" name="Google Shape;517;p65"/>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8" name="Google Shape;518;p65"/>
          <p:cNvSpPr/>
          <p:nvPr/>
        </p:nvSpPr>
        <p:spPr>
          <a:xfrm>
            <a:off x="3077857" y="1361900"/>
            <a:ext cx="5967300" cy="3633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latin typeface="Calibri"/>
              <a:ea typeface="Calibri"/>
              <a:cs typeface="Calibri"/>
              <a:sym typeface="Calibri"/>
            </a:endParaRPr>
          </a:p>
        </p:txBody>
      </p:sp>
      <p:sp>
        <p:nvSpPr>
          <p:cNvPr id="519" name="Google Shape;519;p65"/>
          <p:cNvSpPr/>
          <p:nvPr/>
        </p:nvSpPr>
        <p:spPr>
          <a:xfrm>
            <a:off x="4630500" y="1047600"/>
            <a:ext cx="2862000" cy="6642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100">
              <a:solidFill>
                <a:schemeClr val="lt1"/>
              </a:solidFill>
              <a:latin typeface="Calibri"/>
              <a:ea typeface="Calibri"/>
              <a:cs typeface="Calibri"/>
              <a:sym typeface="Calibri"/>
            </a:endParaRPr>
          </a:p>
        </p:txBody>
      </p:sp>
      <p:grpSp>
        <p:nvGrpSpPr>
          <p:cNvPr id="520" name="Google Shape;520;p65"/>
          <p:cNvGrpSpPr/>
          <p:nvPr/>
        </p:nvGrpSpPr>
        <p:grpSpPr>
          <a:xfrm>
            <a:off x="-13500" y="6007500"/>
            <a:ext cx="12219000" cy="664200"/>
            <a:chOff x="-13500" y="6236050"/>
            <a:chExt cx="12219000" cy="664200"/>
          </a:xfrm>
        </p:grpSpPr>
        <p:sp>
          <p:nvSpPr>
            <p:cNvPr id="521" name="Google Shape;521;p65"/>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22" name="Google Shape;522;p65"/>
            <p:cNvCxnSpPr/>
            <p:nvPr/>
          </p:nvCxnSpPr>
          <p:spPr>
            <a:xfrm rot="10800000">
              <a:off x="187987" y="6568162"/>
              <a:ext cx="10327200" cy="0"/>
            </a:xfrm>
            <a:prstGeom prst="straightConnector1">
              <a:avLst/>
            </a:prstGeom>
            <a:noFill/>
            <a:ln cap="flat" cmpd="sng" w="9525">
              <a:solidFill>
                <a:srgbClr val="253646"/>
              </a:solidFill>
              <a:prstDash val="solid"/>
              <a:round/>
              <a:headEnd len="med" w="med" type="none"/>
              <a:tailEnd len="med" w="med" type="none"/>
            </a:ln>
          </p:spPr>
        </p:cxnSp>
        <p:pic>
          <p:nvPicPr>
            <p:cNvPr id="523" name="Google Shape;523;p65"/>
            <p:cNvPicPr preferRelativeResize="0"/>
            <p:nvPr/>
          </p:nvPicPr>
          <p:blipFill>
            <a:blip r:embed="rId2">
              <a:alphaModFix/>
            </a:blip>
            <a:stretch>
              <a:fillRect/>
            </a:stretch>
          </p:blipFill>
          <p:spPr>
            <a:xfrm>
              <a:off x="10515187" y="6311213"/>
              <a:ext cx="1498424" cy="401674"/>
            </a:xfrm>
            <a:prstGeom prst="rect">
              <a:avLst/>
            </a:prstGeom>
            <a:noFill/>
            <a:ln>
              <a:noFill/>
            </a:ln>
          </p:spPr>
        </p:pic>
      </p:gr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524" name="Shape 524"/>
        <p:cNvGrpSpPr/>
        <p:nvPr/>
      </p:nvGrpSpPr>
      <p:grpSpPr>
        <a:xfrm>
          <a:off x="0" y="0"/>
          <a:ext cx="0" cy="0"/>
          <a:chOff x="0" y="0"/>
          <a:chExt cx="0" cy="0"/>
        </a:xfrm>
      </p:grpSpPr>
      <p:sp>
        <p:nvSpPr>
          <p:cNvPr id="525" name="Google Shape;525;p66"/>
          <p:cNvSpPr/>
          <p:nvPr/>
        </p:nvSpPr>
        <p:spPr>
          <a:xfrm>
            <a:off x="-12125" y="-24225"/>
            <a:ext cx="8832900" cy="3959700"/>
          </a:xfrm>
          <a:prstGeom prst="rect">
            <a:avLst/>
          </a:prstGeom>
          <a:solidFill>
            <a:srgbClr val="1AC5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66"/>
          <p:cNvSpPr/>
          <p:nvPr/>
        </p:nvSpPr>
        <p:spPr>
          <a:xfrm>
            <a:off x="8966300" y="-24225"/>
            <a:ext cx="3238500" cy="3959700"/>
          </a:xfrm>
          <a:prstGeom prst="rect">
            <a:avLst/>
          </a:prstGeom>
          <a:solidFill>
            <a:srgbClr val="4454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66"/>
          <p:cNvSpPr/>
          <p:nvPr/>
        </p:nvSpPr>
        <p:spPr>
          <a:xfrm>
            <a:off x="-12125" y="4098838"/>
            <a:ext cx="27141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66"/>
          <p:cNvSpPr/>
          <p:nvPr/>
        </p:nvSpPr>
        <p:spPr>
          <a:xfrm>
            <a:off x="2835275" y="4093001"/>
            <a:ext cx="59856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66"/>
          <p:cNvSpPr/>
          <p:nvPr/>
        </p:nvSpPr>
        <p:spPr>
          <a:xfrm>
            <a:off x="8953400" y="4092850"/>
            <a:ext cx="32520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0" name="Google Shape;530;p66"/>
          <p:cNvGrpSpPr/>
          <p:nvPr/>
        </p:nvGrpSpPr>
        <p:grpSpPr>
          <a:xfrm>
            <a:off x="-13500" y="6236050"/>
            <a:ext cx="12219000" cy="664200"/>
            <a:chOff x="-13500" y="6236050"/>
            <a:chExt cx="12219000" cy="664200"/>
          </a:xfrm>
        </p:grpSpPr>
        <p:sp>
          <p:nvSpPr>
            <p:cNvPr id="531" name="Google Shape;531;p66"/>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32" name="Google Shape;532;p66"/>
            <p:cNvCxnSpPr/>
            <p:nvPr/>
          </p:nvCxnSpPr>
          <p:spPr>
            <a:xfrm rot="10800000">
              <a:off x="187987" y="6568162"/>
              <a:ext cx="10327200" cy="0"/>
            </a:xfrm>
            <a:prstGeom prst="straightConnector1">
              <a:avLst/>
            </a:prstGeom>
            <a:noFill/>
            <a:ln cap="flat" cmpd="sng" w="9525">
              <a:solidFill>
                <a:srgbClr val="253646"/>
              </a:solidFill>
              <a:prstDash val="solid"/>
              <a:round/>
              <a:headEnd len="med" w="med" type="none"/>
              <a:tailEnd len="med" w="med" type="none"/>
            </a:ln>
          </p:spPr>
        </p:cxnSp>
        <p:pic>
          <p:nvPicPr>
            <p:cNvPr id="533" name="Google Shape;533;p66"/>
            <p:cNvPicPr preferRelativeResize="0"/>
            <p:nvPr/>
          </p:nvPicPr>
          <p:blipFill>
            <a:blip r:embed="rId2">
              <a:alphaModFix/>
            </a:blip>
            <a:stretch>
              <a:fillRect/>
            </a:stretch>
          </p:blipFill>
          <p:spPr>
            <a:xfrm>
              <a:off x="10515187" y="6311213"/>
              <a:ext cx="1498424" cy="401674"/>
            </a:xfrm>
            <a:prstGeom prst="rect">
              <a:avLst/>
            </a:prstGeom>
            <a:noFill/>
            <a:ln>
              <a:noFill/>
            </a:ln>
          </p:spPr>
        </p:pic>
      </p:grpSp>
      <p:sp>
        <p:nvSpPr>
          <p:cNvPr id="534" name="Google Shape;534;p66"/>
          <p:cNvSpPr/>
          <p:nvPr/>
        </p:nvSpPr>
        <p:spPr>
          <a:xfrm>
            <a:off x="327375" y="308100"/>
            <a:ext cx="6787200" cy="5420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latin typeface="Calibri"/>
              <a:ea typeface="Calibri"/>
              <a:cs typeface="Calibri"/>
              <a:sym typeface="Calibri"/>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1_Contents slide layout">
    <p:spTree>
      <p:nvGrpSpPr>
        <p:cNvPr id="535" name="Shape 535"/>
        <p:cNvGrpSpPr/>
        <p:nvPr/>
      </p:nvGrpSpPr>
      <p:grpSpPr>
        <a:xfrm>
          <a:off x="0" y="0"/>
          <a:ext cx="0" cy="0"/>
          <a:chOff x="0" y="0"/>
          <a:chExt cx="0" cy="0"/>
        </a:xfrm>
      </p:grpSpPr>
      <p:sp>
        <p:nvSpPr>
          <p:cNvPr id="536" name="Google Shape;536;p67"/>
          <p:cNvSpPr/>
          <p:nvPr/>
        </p:nvSpPr>
        <p:spPr>
          <a:xfrm flipH="1" rot="10800000">
            <a:off x="-12750" y="6775800"/>
            <a:ext cx="12217500" cy="109200"/>
          </a:xfrm>
          <a:prstGeom prst="rect">
            <a:avLst/>
          </a:prstGeom>
          <a:solidFill>
            <a:srgbClr val="E3249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7" name="Google Shape;537;p67"/>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8" name="Google Shape;538;p67"/>
          <p:cNvSpPr txBox="1"/>
          <p:nvPr/>
        </p:nvSpPr>
        <p:spPr>
          <a:xfrm>
            <a:off x="3733500" y="394788"/>
            <a:ext cx="4725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600">
                <a:latin typeface="Calibri"/>
                <a:ea typeface="Calibri"/>
                <a:cs typeface="Calibri"/>
                <a:sym typeface="Calibri"/>
              </a:rPr>
              <a:t>Yo</a:t>
            </a:r>
            <a:r>
              <a:rPr b="1" lang="en-US" sz="3600">
                <a:solidFill>
                  <a:schemeClr val="dk1"/>
                </a:solidFill>
                <a:latin typeface="Calibri"/>
                <a:ea typeface="Calibri"/>
                <a:cs typeface="Calibri"/>
                <a:sym typeface="Calibri"/>
              </a:rPr>
              <a:t>u</a:t>
            </a:r>
            <a:r>
              <a:rPr b="1" lang="en-US" sz="3600">
                <a:latin typeface="Calibri"/>
                <a:ea typeface="Calibri"/>
                <a:cs typeface="Calibri"/>
                <a:sym typeface="Calibri"/>
              </a:rPr>
              <a:t>r Content</a:t>
            </a:r>
            <a:endParaRPr b="1" sz="3600">
              <a:latin typeface="Calibri"/>
              <a:ea typeface="Calibri"/>
              <a:cs typeface="Calibri"/>
              <a:sym typeface="Calibri"/>
            </a:endParaRPr>
          </a:p>
        </p:txBody>
      </p:sp>
      <p:sp>
        <p:nvSpPr>
          <p:cNvPr id="539" name="Google Shape;539;p67"/>
          <p:cNvSpPr/>
          <p:nvPr/>
        </p:nvSpPr>
        <p:spPr>
          <a:xfrm>
            <a:off x="10800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Calibri"/>
                <a:ea typeface="Calibri"/>
                <a:cs typeface="Calibri"/>
                <a:sym typeface="Calibri"/>
              </a:rPr>
              <a:t>Your content</a:t>
            </a:r>
            <a:endParaRPr sz="1800">
              <a:latin typeface="Calibri"/>
              <a:ea typeface="Calibri"/>
              <a:cs typeface="Calibri"/>
              <a:sym typeface="Calibri"/>
            </a:endParaRPr>
          </a:p>
        </p:txBody>
      </p:sp>
      <p:pic>
        <p:nvPicPr>
          <p:cNvPr id="540" name="Google Shape;540;p67"/>
          <p:cNvPicPr preferRelativeResize="0"/>
          <p:nvPr/>
        </p:nvPicPr>
        <p:blipFill>
          <a:blip r:embed="rId2">
            <a:alphaModFix/>
          </a:blip>
          <a:stretch>
            <a:fillRect/>
          </a:stretch>
        </p:blipFill>
        <p:spPr>
          <a:xfrm>
            <a:off x="10609275" y="163625"/>
            <a:ext cx="1498424" cy="401674"/>
          </a:xfrm>
          <a:prstGeom prst="rect">
            <a:avLst/>
          </a:prstGeom>
          <a:noFill/>
          <a:ln>
            <a:noFill/>
          </a:ln>
        </p:spPr>
      </p:pic>
      <p:sp>
        <p:nvSpPr>
          <p:cNvPr id="541" name="Google Shape;541;p67"/>
          <p:cNvSpPr/>
          <p:nvPr/>
        </p:nvSpPr>
        <p:spPr>
          <a:xfrm>
            <a:off x="36759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Calibri"/>
                <a:ea typeface="Calibri"/>
                <a:cs typeface="Calibri"/>
                <a:sym typeface="Calibri"/>
              </a:rPr>
              <a:t>Your content</a:t>
            </a:r>
            <a:endParaRPr sz="1800">
              <a:latin typeface="Calibri"/>
              <a:ea typeface="Calibri"/>
              <a:cs typeface="Calibri"/>
              <a:sym typeface="Calibri"/>
            </a:endParaRPr>
          </a:p>
        </p:txBody>
      </p:sp>
      <p:sp>
        <p:nvSpPr>
          <p:cNvPr id="542" name="Google Shape;542;p67"/>
          <p:cNvSpPr/>
          <p:nvPr/>
        </p:nvSpPr>
        <p:spPr>
          <a:xfrm>
            <a:off x="63933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Calibri"/>
                <a:ea typeface="Calibri"/>
                <a:cs typeface="Calibri"/>
                <a:sym typeface="Calibri"/>
              </a:rPr>
              <a:t>Your content</a:t>
            </a:r>
            <a:endParaRPr sz="1800">
              <a:latin typeface="Calibri"/>
              <a:ea typeface="Calibri"/>
              <a:cs typeface="Calibri"/>
              <a:sym typeface="Calibri"/>
            </a:endParaRPr>
          </a:p>
        </p:txBody>
      </p:sp>
      <p:sp>
        <p:nvSpPr>
          <p:cNvPr id="543" name="Google Shape;543;p67"/>
          <p:cNvSpPr/>
          <p:nvPr/>
        </p:nvSpPr>
        <p:spPr>
          <a:xfrm>
            <a:off x="89622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Calibri"/>
                <a:ea typeface="Calibri"/>
                <a:cs typeface="Calibri"/>
                <a:sym typeface="Calibri"/>
              </a:rPr>
              <a:t>Your content</a:t>
            </a:r>
            <a:endParaRPr sz="1800">
              <a:latin typeface="Calibri"/>
              <a:ea typeface="Calibri"/>
              <a:cs typeface="Calibri"/>
              <a:sym typeface="Calibri"/>
            </a:endParaRPr>
          </a:p>
        </p:txBody>
      </p:sp>
      <p:sp>
        <p:nvSpPr>
          <p:cNvPr id="544" name="Google Shape;544;p67"/>
          <p:cNvSpPr txBox="1"/>
          <p:nvPr/>
        </p:nvSpPr>
        <p:spPr>
          <a:xfrm>
            <a:off x="1080000" y="2915100"/>
            <a:ext cx="22140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p:txBody>
      </p:sp>
      <p:sp>
        <p:nvSpPr>
          <p:cNvPr id="545" name="Google Shape;545;p67"/>
          <p:cNvSpPr txBox="1"/>
          <p:nvPr/>
        </p:nvSpPr>
        <p:spPr>
          <a:xfrm>
            <a:off x="3736650" y="3310500"/>
            <a:ext cx="22140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p:txBody>
      </p:sp>
      <p:sp>
        <p:nvSpPr>
          <p:cNvPr id="546" name="Google Shape;546;p67"/>
          <p:cNvSpPr txBox="1"/>
          <p:nvPr/>
        </p:nvSpPr>
        <p:spPr>
          <a:xfrm>
            <a:off x="6393300" y="2915100"/>
            <a:ext cx="22140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p:txBody>
      </p:sp>
      <p:sp>
        <p:nvSpPr>
          <p:cNvPr id="547" name="Google Shape;547;p67"/>
          <p:cNvSpPr txBox="1"/>
          <p:nvPr/>
        </p:nvSpPr>
        <p:spPr>
          <a:xfrm>
            <a:off x="8962200" y="3310500"/>
            <a:ext cx="22140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548" name="Shape 548"/>
        <p:cNvGrpSpPr/>
        <p:nvPr/>
      </p:nvGrpSpPr>
      <p:grpSpPr>
        <a:xfrm>
          <a:off x="0" y="0"/>
          <a:ext cx="0" cy="0"/>
          <a:chOff x="0" y="0"/>
          <a:chExt cx="0" cy="0"/>
        </a:xfrm>
      </p:grpSpPr>
      <p:sp>
        <p:nvSpPr>
          <p:cNvPr id="549" name="Google Shape;549;p68"/>
          <p:cNvSpPr txBox="1"/>
          <p:nvPr>
            <p:ph idx="1" type="body"/>
          </p:nvPr>
        </p:nvSpPr>
        <p:spPr>
          <a:xfrm>
            <a:off x="323529" y="332482"/>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11_Contents slide layout_1">
    <p:bg>
      <p:bgPr>
        <a:blipFill>
          <a:blip r:embed="rId2">
            <a:alphaModFix/>
          </a:blip>
          <a:stretch>
            <a:fillRect/>
          </a:stretch>
        </a:blipFill>
      </p:bgPr>
    </p:bg>
    <p:spTree>
      <p:nvGrpSpPr>
        <p:cNvPr id="550" name="Shape 550"/>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13_Contents slide layout_1">
    <p:bg>
      <p:bgPr>
        <a:blipFill>
          <a:blip r:embed="rId2">
            <a:alphaModFix/>
          </a:blip>
          <a:stretch>
            <a:fillRect/>
          </a:stretch>
        </a:blipFill>
      </p:bgPr>
    </p:bg>
    <p:spTree>
      <p:nvGrpSpPr>
        <p:cNvPr id="551" name="Shape 551"/>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552" name="Shape 552"/>
        <p:cNvGrpSpPr/>
        <p:nvPr/>
      </p:nvGrpSpPr>
      <p:grpSpPr>
        <a:xfrm>
          <a:off x="0" y="0"/>
          <a:ext cx="0" cy="0"/>
          <a:chOff x="0" y="0"/>
          <a:chExt cx="0" cy="0"/>
        </a:xfrm>
      </p:grpSpPr>
      <p:pic>
        <p:nvPicPr>
          <p:cNvPr id="553" name="Google Shape;553;p7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54" name="Google Shape;554;p71"/>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Quattrocento Sans"/>
                <a:ea typeface="Quattrocento Sans"/>
                <a:cs typeface="Quattrocento Sans"/>
                <a:sym typeface="Quattrocento Sans"/>
              </a:rPr>
              <a:t>‹#›</a:t>
            </a:fld>
            <a:endParaRPr b="0" i="0" sz="1200" u="none" cap="none" strike="noStrike">
              <a:solidFill>
                <a:srgbClr val="888888"/>
              </a:solidFill>
              <a:latin typeface="Quattrocento Sans"/>
              <a:ea typeface="Quattrocento Sans"/>
              <a:cs typeface="Quattrocento Sans"/>
              <a:sym typeface="Quattrocento Sans"/>
            </a:endParaRPr>
          </a:p>
        </p:txBody>
      </p:sp>
      <p:sp>
        <p:nvSpPr>
          <p:cNvPr id="555" name="Google Shape;555;p71"/>
          <p:cNvSpPr txBox="1"/>
          <p:nvPr>
            <p:ph type="title"/>
          </p:nvPr>
        </p:nvSpPr>
        <p:spPr>
          <a:xfrm>
            <a:off x="505489" y="4406791"/>
            <a:ext cx="3894000" cy="6582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1"/>
              </a:buClr>
              <a:buSzPts val="4000"/>
              <a:buFont typeface="Quattrocento Sans"/>
              <a:buChar char="●"/>
              <a:defRPr b="1" sz="4000">
                <a:solidFill>
                  <a:schemeClr val="lt1"/>
                </a:solidFill>
                <a:latin typeface="Quattrocento Sans"/>
                <a:ea typeface="Quattrocento Sans"/>
                <a:cs typeface="Quattrocento Sans"/>
                <a:sym typeface="Quattrocento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56" name="Google Shape;556;p71"/>
          <p:cNvSpPr txBox="1"/>
          <p:nvPr>
            <p:ph idx="1" type="body"/>
          </p:nvPr>
        </p:nvSpPr>
        <p:spPr>
          <a:xfrm>
            <a:off x="505489" y="5632288"/>
            <a:ext cx="3894000" cy="356700"/>
          </a:xfrm>
          <a:prstGeom prst="rect">
            <a:avLst/>
          </a:prstGeom>
          <a:noFill/>
          <a:ln>
            <a:noFill/>
          </a:ln>
        </p:spPr>
        <p:txBody>
          <a:bodyPr anchorCtr="0" anchor="t" bIns="45700" lIns="91425" spcFirstLastPara="1" rIns="91425" wrap="square" tIns="45700">
            <a:normAutofit/>
          </a:bodyPr>
          <a:lstStyle>
            <a:lvl1pPr indent="-228600" lvl="0" marL="457200" rtl="0" algn="l">
              <a:spcBef>
                <a:spcPts val="400"/>
              </a:spcBef>
              <a:spcAft>
                <a:spcPts val="0"/>
              </a:spcAft>
              <a:buSzPts val="2000"/>
              <a:buNone/>
              <a:defRPr sz="2000">
                <a:solidFill>
                  <a:schemeClr val="lt1"/>
                </a:solidFill>
                <a:latin typeface="Quattrocento Sans"/>
                <a:ea typeface="Quattrocento Sans"/>
                <a:cs typeface="Quattrocento Sans"/>
                <a:sym typeface="Quattrocento Sans"/>
              </a:defRPr>
            </a:lvl1pPr>
            <a:lvl2pPr indent="-342900" lvl="1" marL="914400" rtl="0" algn="l">
              <a:spcBef>
                <a:spcPts val="1152"/>
              </a:spcBef>
              <a:spcAft>
                <a:spcPts val="0"/>
              </a:spcAft>
              <a:buSzPts val="1800"/>
              <a:buChar char="○"/>
              <a:defRPr/>
            </a:lvl2pPr>
            <a:lvl3pPr indent="-342900" lvl="2" marL="1371600" rtl="0" algn="l">
              <a:spcBef>
                <a:spcPts val="1152"/>
              </a:spcBef>
              <a:spcAft>
                <a:spcPts val="0"/>
              </a:spcAft>
              <a:buSzPts val="1800"/>
              <a:buChar char="■"/>
              <a:defRPr/>
            </a:lvl3pPr>
            <a:lvl4pPr indent="-342900" lvl="3" marL="1828800" rtl="0" algn="l">
              <a:spcBef>
                <a:spcPts val="1152"/>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557" name="Shape 557"/>
        <p:cNvGrpSpPr/>
        <p:nvPr/>
      </p:nvGrpSpPr>
      <p:grpSpPr>
        <a:xfrm>
          <a:off x="0" y="0"/>
          <a:ext cx="0" cy="0"/>
          <a:chOff x="0" y="0"/>
          <a:chExt cx="0" cy="0"/>
        </a:xfrm>
      </p:grpSpPr>
      <p:sp>
        <p:nvSpPr>
          <p:cNvPr id="558" name="Google Shape;558;p72"/>
          <p:cNvSpPr/>
          <p:nvPr/>
        </p:nvSpPr>
        <p:spPr>
          <a:xfrm rot="59978">
            <a:off x="-206410" y="-28987"/>
            <a:ext cx="12312374" cy="682306"/>
          </a:xfrm>
          <a:prstGeom prst="rect">
            <a:avLst/>
          </a:prstGeom>
          <a:solidFill>
            <a:srgbClr val="EDEDED">
              <a:alpha val="6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559" name="Google Shape;559;p72"/>
          <p:cNvSpPr/>
          <p:nvPr/>
        </p:nvSpPr>
        <p:spPr>
          <a:xfrm>
            <a:off x="0" y="28629"/>
            <a:ext cx="12023700" cy="576000"/>
          </a:xfrm>
          <a:prstGeom prst="rect">
            <a:avLst/>
          </a:prstGeom>
          <a:solidFill>
            <a:srgbClr val="3D6D91">
              <a:alpha val="8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350"/>
              <a:buFont typeface="Arial"/>
              <a:buNone/>
            </a:pPr>
            <a:r>
              <a:t/>
            </a:r>
            <a:endParaRPr b="0" i="0" sz="1350" u="none" cap="none" strike="noStrike">
              <a:solidFill>
                <a:srgbClr val="FFFFFF"/>
              </a:solidFill>
              <a:latin typeface="SimSun"/>
              <a:ea typeface="SimSun"/>
              <a:cs typeface="SimSun"/>
              <a:sym typeface="SimSun"/>
            </a:endParaRPr>
          </a:p>
        </p:txBody>
      </p:sp>
      <p:sp>
        <p:nvSpPr>
          <p:cNvPr id="560" name="Google Shape;560;p72"/>
          <p:cNvSpPr txBox="1"/>
          <p:nvPr>
            <p:ph type="title"/>
          </p:nvPr>
        </p:nvSpPr>
        <p:spPr>
          <a:xfrm>
            <a:off x="0" y="0"/>
            <a:ext cx="12192000" cy="1143000"/>
          </a:xfrm>
          <a:prstGeom prst="rect">
            <a:avLst/>
          </a:prstGeom>
          <a:noFill/>
          <a:ln>
            <a:noFill/>
          </a:ln>
        </p:spPr>
        <p:txBody>
          <a:bodyPr anchorCtr="0" anchor="t" bIns="144000" lIns="121900" spcFirstLastPara="1" rIns="121900" wrap="square" tIns="144000">
            <a:noAutofit/>
          </a:bodyPr>
          <a:lstStyle>
            <a:lvl1pPr lvl="0" rtl="0" algn="l">
              <a:spcBef>
                <a:spcPts val="0"/>
              </a:spcBef>
              <a:spcAft>
                <a:spcPts val="0"/>
              </a:spcAft>
              <a:buSzPts val="1400"/>
              <a:buNone/>
              <a:defRPr b="1" sz="1800">
                <a:solidFill>
                  <a:schemeClr val="lt1"/>
                </a:solidFill>
                <a:latin typeface="Arial"/>
                <a:ea typeface="Arial"/>
                <a:cs typeface="Arial"/>
                <a:sym typeface="Aria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pic>
        <p:nvPicPr>
          <p:cNvPr id="561" name="Google Shape;561;p72"/>
          <p:cNvPicPr preferRelativeResize="0"/>
          <p:nvPr/>
        </p:nvPicPr>
        <p:blipFill rotWithShape="1">
          <a:blip r:embed="rId2">
            <a:alphaModFix/>
          </a:blip>
          <a:srcRect b="17918" l="0" r="0" t="0"/>
          <a:stretch/>
        </p:blipFill>
        <p:spPr>
          <a:xfrm>
            <a:off x="10713546" y="6137868"/>
            <a:ext cx="1478455" cy="587061"/>
          </a:xfrm>
          <a:prstGeom prst="rect">
            <a:avLst/>
          </a:prstGeom>
          <a:noFill/>
          <a:ln>
            <a:noFill/>
          </a:ln>
        </p:spPr>
      </p:pic>
      <p:sp>
        <p:nvSpPr>
          <p:cNvPr id="562" name="Google Shape;562;p72"/>
          <p:cNvSpPr txBox="1"/>
          <p:nvPr/>
        </p:nvSpPr>
        <p:spPr>
          <a:xfrm>
            <a:off x="11712597" y="6525259"/>
            <a:ext cx="540000" cy="331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US" sz="975" u="none" cap="none" strike="noStrike">
                <a:solidFill>
                  <a:srgbClr val="888888"/>
                </a:solidFill>
                <a:latin typeface="Calibri"/>
                <a:ea typeface="Calibri"/>
                <a:cs typeface="Calibri"/>
                <a:sym typeface="Calibri"/>
              </a:rPr>
              <a:t>‹#›</a:t>
            </a:fld>
            <a:endParaRPr b="0" i="0" sz="975" u="none" cap="none" strike="noStrike">
              <a:solidFill>
                <a:srgbClr val="888888"/>
              </a:solidFill>
              <a:latin typeface="Calibri"/>
              <a:ea typeface="Calibri"/>
              <a:cs typeface="Calibri"/>
              <a:sym typeface="Calibri"/>
            </a:endParaRPr>
          </a:p>
        </p:txBody>
      </p:sp>
      <p:sp>
        <p:nvSpPr>
          <p:cNvPr id="563" name="Google Shape;563;p72"/>
          <p:cNvSpPr txBox="1"/>
          <p:nvPr>
            <p:ph idx="11" type="ftr"/>
          </p:nvPr>
        </p:nvSpPr>
        <p:spPr>
          <a:xfrm>
            <a:off x="4165601" y="6525261"/>
            <a:ext cx="3860700" cy="3327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sz="975"/>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64" name="Google Shape;564;p72"/>
          <p:cNvSpPr txBox="1"/>
          <p:nvPr>
            <p:ph idx="1" type="body"/>
          </p:nvPr>
        </p:nvSpPr>
        <p:spPr>
          <a:xfrm>
            <a:off x="251779" y="1414866"/>
            <a:ext cx="11688300" cy="43887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7_Contents slide layout">
    <p:bg>
      <p:bgPr>
        <a:solidFill>
          <a:srgbClr val="1AC5D8"/>
        </a:solidFill>
      </p:bgPr>
    </p:bg>
    <p:spTree>
      <p:nvGrpSpPr>
        <p:cNvPr id="59" name="Shape 59"/>
        <p:cNvGrpSpPr/>
        <p:nvPr/>
      </p:nvGrpSpPr>
      <p:grpSpPr>
        <a:xfrm>
          <a:off x="0" y="0"/>
          <a:ext cx="0" cy="0"/>
          <a:chOff x="0" y="0"/>
          <a:chExt cx="0" cy="0"/>
        </a:xfrm>
      </p:grpSpPr>
      <p:sp>
        <p:nvSpPr>
          <p:cNvPr id="60" name="Google Shape;60;p8"/>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 name="Google Shape;61;p8"/>
          <p:cNvSpPr/>
          <p:nvPr/>
        </p:nvSpPr>
        <p:spPr>
          <a:xfrm>
            <a:off x="3077857" y="1361900"/>
            <a:ext cx="5967300" cy="3633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latin typeface="Calibri"/>
              <a:ea typeface="Calibri"/>
              <a:cs typeface="Calibri"/>
              <a:sym typeface="Calibri"/>
            </a:endParaRPr>
          </a:p>
        </p:txBody>
      </p:sp>
      <p:sp>
        <p:nvSpPr>
          <p:cNvPr id="62" name="Google Shape;62;p8"/>
          <p:cNvSpPr/>
          <p:nvPr/>
        </p:nvSpPr>
        <p:spPr>
          <a:xfrm>
            <a:off x="4630500" y="1047600"/>
            <a:ext cx="2862000" cy="6642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100">
              <a:solidFill>
                <a:schemeClr val="lt1"/>
              </a:solidFill>
              <a:latin typeface="Calibri"/>
              <a:ea typeface="Calibri"/>
              <a:cs typeface="Calibri"/>
              <a:sym typeface="Calibri"/>
            </a:endParaRPr>
          </a:p>
        </p:txBody>
      </p:sp>
      <p:grpSp>
        <p:nvGrpSpPr>
          <p:cNvPr id="63" name="Google Shape;63;p8"/>
          <p:cNvGrpSpPr/>
          <p:nvPr/>
        </p:nvGrpSpPr>
        <p:grpSpPr>
          <a:xfrm>
            <a:off x="-13500" y="6007500"/>
            <a:ext cx="12219000" cy="664200"/>
            <a:chOff x="-13500" y="6236050"/>
            <a:chExt cx="12219000" cy="664200"/>
          </a:xfrm>
        </p:grpSpPr>
        <p:sp>
          <p:nvSpPr>
            <p:cNvPr id="64" name="Google Shape;64;p8"/>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5" name="Google Shape;65;p8"/>
            <p:cNvCxnSpPr/>
            <p:nvPr/>
          </p:nvCxnSpPr>
          <p:spPr>
            <a:xfrm rot="10800000">
              <a:off x="187987" y="6568162"/>
              <a:ext cx="10327200" cy="0"/>
            </a:xfrm>
            <a:prstGeom prst="straightConnector1">
              <a:avLst/>
            </a:prstGeom>
            <a:noFill/>
            <a:ln cap="flat" cmpd="sng" w="9525">
              <a:solidFill>
                <a:srgbClr val="253646"/>
              </a:solidFill>
              <a:prstDash val="solid"/>
              <a:round/>
              <a:headEnd len="med" w="med" type="none"/>
              <a:tailEnd len="med" w="med" type="none"/>
            </a:ln>
          </p:spPr>
        </p:cxnSp>
        <p:pic>
          <p:nvPicPr>
            <p:cNvPr id="66" name="Google Shape;66;p8"/>
            <p:cNvPicPr preferRelativeResize="0"/>
            <p:nvPr/>
          </p:nvPicPr>
          <p:blipFill>
            <a:blip r:embed="rId2">
              <a:alphaModFix/>
            </a:blip>
            <a:stretch>
              <a:fillRect/>
            </a:stretch>
          </p:blipFill>
          <p:spPr>
            <a:xfrm>
              <a:off x="10515187" y="6311213"/>
              <a:ext cx="1498424" cy="401674"/>
            </a:xfrm>
            <a:prstGeom prst="rect">
              <a:avLst/>
            </a:prstGeom>
            <a:noFill/>
            <a:ln>
              <a:noFill/>
            </a:ln>
          </p:spPr>
        </p:pic>
      </p:gr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dk2"/>
        </a:solidFill>
      </p:bgPr>
    </p:bg>
    <p:spTree>
      <p:nvGrpSpPr>
        <p:cNvPr id="565" name="Shape 565"/>
        <p:cNvGrpSpPr/>
        <p:nvPr/>
      </p:nvGrpSpPr>
      <p:grpSpPr>
        <a:xfrm>
          <a:off x="0" y="0"/>
          <a:ext cx="0" cy="0"/>
          <a:chOff x="0" y="0"/>
          <a:chExt cx="0" cy="0"/>
        </a:xfrm>
      </p:grpSpPr>
      <p:sp>
        <p:nvSpPr>
          <p:cNvPr id="566" name="Google Shape;566;p73"/>
          <p:cNvSpPr txBox="1"/>
          <p:nvPr>
            <p:ph idx="1" type="body"/>
          </p:nvPr>
        </p:nvSpPr>
        <p:spPr>
          <a:xfrm>
            <a:off x="431371" y="1220755"/>
            <a:ext cx="11329200" cy="5146200"/>
          </a:xfrm>
          <a:prstGeom prst="rect">
            <a:avLst/>
          </a:prstGeom>
          <a:noFill/>
          <a:ln>
            <a:noFill/>
          </a:ln>
        </p:spPr>
        <p:txBody>
          <a:bodyPr anchorCtr="0" anchor="t" bIns="45700" lIns="91425" spcFirstLastPara="1" rIns="91425" wrap="square" tIns="45700">
            <a:normAutofit/>
          </a:bodyPr>
          <a:lstStyle>
            <a:lvl1pPr indent="-364045" lvl="0" marL="457200" rtl="0" algn="l">
              <a:spcBef>
                <a:spcPts val="427"/>
              </a:spcBef>
              <a:spcAft>
                <a:spcPts val="0"/>
              </a:spcAft>
              <a:buClr>
                <a:schemeClr val="lt1"/>
              </a:buClr>
              <a:buSzPts val="2133"/>
              <a:buChar char="●"/>
              <a:defRPr sz="2133">
                <a:solidFill>
                  <a:schemeClr val="lt1"/>
                </a:solidFill>
              </a:defRPr>
            </a:lvl1pPr>
            <a:lvl2pPr indent="-347154" lvl="1" marL="914400" rtl="0" algn="l">
              <a:spcBef>
                <a:spcPts val="1152"/>
              </a:spcBef>
              <a:spcAft>
                <a:spcPts val="0"/>
              </a:spcAft>
              <a:buClr>
                <a:schemeClr val="lt1"/>
              </a:buClr>
              <a:buSzPts val="1867"/>
              <a:buChar char="○"/>
              <a:defRPr sz="1867">
                <a:solidFill>
                  <a:schemeClr val="lt1"/>
                </a:solidFill>
              </a:defRPr>
            </a:lvl2pPr>
            <a:lvl3pPr indent="-313245" lvl="2" marL="1371600" rtl="0" algn="l">
              <a:spcBef>
                <a:spcPts val="1152"/>
              </a:spcBef>
              <a:spcAft>
                <a:spcPts val="0"/>
              </a:spcAft>
              <a:buClr>
                <a:schemeClr val="lt1"/>
              </a:buClr>
              <a:buSzPts val="1333"/>
              <a:buChar char="■"/>
              <a:defRPr sz="1333">
                <a:solidFill>
                  <a:schemeClr val="lt1"/>
                </a:solidFill>
              </a:defRPr>
            </a:lvl3pPr>
            <a:lvl4pPr indent="-342900" lvl="3" marL="1828800" rtl="0" algn="l">
              <a:spcBef>
                <a:spcPts val="1152"/>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567" name="Google Shape;567;p73"/>
          <p:cNvSpPr txBox="1"/>
          <p:nvPr>
            <p:ph type="title"/>
          </p:nvPr>
        </p:nvSpPr>
        <p:spPr>
          <a:xfrm>
            <a:off x="431371" y="260648"/>
            <a:ext cx="11329200" cy="576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1"/>
              </a:buClr>
              <a:buSzPts val="2400"/>
              <a:buFont typeface="Quattrocento Sans"/>
              <a:buChar char="●"/>
              <a:defRPr sz="2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68" name="Google Shape;568;p73"/>
          <p:cNvSpPr txBox="1"/>
          <p:nvPr>
            <p:ph idx="12" type="sldNum"/>
          </p:nvPr>
        </p:nvSpPr>
        <p:spPr>
          <a:xfrm>
            <a:off x="11664619" y="6492876"/>
            <a:ext cx="52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er">
  <p:cSld name="1_Section breaker">
    <p:bg>
      <p:bgPr>
        <a:solidFill>
          <a:schemeClr val="dk2"/>
        </a:solidFill>
      </p:bgPr>
    </p:bg>
    <p:spTree>
      <p:nvGrpSpPr>
        <p:cNvPr id="569" name="Shape 569"/>
        <p:cNvGrpSpPr/>
        <p:nvPr/>
      </p:nvGrpSpPr>
      <p:grpSpPr>
        <a:xfrm>
          <a:off x="0" y="0"/>
          <a:ext cx="0" cy="0"/>
          <a:chOff x="0" y="0"/>
          <a:chExt cx="0" cy="0"/>
        </a:xfrm>
      </p:grpSpPr>
      <p:sp>
        <p:nvSpPr>
          <p:cNvPr id="570" name="Google Shape;570;p74"/>
          <p:cNvSpPr/>
          <p:nvPr/>
        </p:nvSpPr>
        <p:spPr>
          <a:xfrm>
            <a:off x="8595648" y="1981352"/>
            <a:ext cx="3594104" cy="4876650"/>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160" u="none" cap="none" strike="noStrike">
              <a:solidFill>
                <a:srgbClr val="FFFFFF"/>
              </a:solidFill>
              <a:latin typeface="Quattrocento Sans"/>
              <a:ea typeface="Quattrocento Sans"/>
              <a:cs typeface="Quattrocento Sans"/>
              <a:sym typeface="Quattrocento Sans"/>
            </a:endParaRPr>
          </a:p>
        </p:txBody>
      </p:sp>
      <p:sp>
        <p:nvSpPr>
          <p:cNvPr id="571" name="Google Shape;571;p74"/>
          <p:cNvSpPr txBox="1"/>
          <p:nvPr>
            <p:ph idx="12" type="sldNum"/>
          </p:nvPr>
        </p:nvSpPr>
        <p:spPr>
          <a:xfrm>
            <a:off x="11664619" y="6492876"/>
            <a:ext cx="52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
        <p:nvSpPr>
          <p:cNvPr id="572" name="Google Shape;572;p74"/>
          <p:cNvSpPr txBox="1"/>
          <p:nvPr>
            <p:ph type="ctrTitle"/>
          </p:nvPr>
        </p:nvSpPr>
        <p:spPr>
          <a:xfrm>
            <a:off x="914400" y="3000750"/>
            <a:ext cx="10363200" cy="774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1"/>
              </a:buClr>
              <a:buSzPts val="4800"/>
              <a:buFont typeface="Quattrocento Sans"/>
              <a:buChar char="●"/>
              <a:defRPr sz="48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3" name="Shape 573"/>
        <p:cNvGrpSpPr/>
        <p:nvPr/>
      </p:nvGrpSpPr>
      <p:grpSpPr>
        <a:xfrm>
          <a:off x="0" y="0"/>
          <a:ext cx="0" cy="0"/>
          <a:chOff x="0" y="0"/>
          <a:chExt cx="0" cy="0"/>
        </a:xfrm>
      </p:grpSpPr>
      <p:sp>
        <p:nvSpPr>
          <p:cNvPr id="574" name="Google Shape;574;p75"/>
          <p:cNvSpPr txBox="1"/>
          <p:nvPr>
            <p:ph type="title"/>
          </p:nvPr>
        </p:nvSpPr>
        <p:spPr>
          <a:xfrm>
            <a:off x="609600" y="274639"/>
            <a:ext cx="10972800" cy="533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75" name="Google Shape;575;p75"/>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76" name="Google Shape;576;p75"/>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577" name="Google Shape;577;p75"/>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8" name="Shape 578"/>
        <p:cNvGrpSpPr/>
        <p:nvPr/>
      </p:nvGrpSpPr>
      <p:grpSpPr>
        <a:xfrm>
          <a:off x="0" y="0"/>
          <a:ext cx="0" cy="0"/>
          <a:chOff x="0" y="0"/>
          <a:chExt cx="0" cy="0"/>
        </a:xfrm>
      </p:grpSpPr>
      <p:sp>
        <p:nvSpPr>
          <p:cNvPr id="579" name="Google Shape;579;p76"/>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80" name="Google Shape;580;p76"/>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581" name="Google Shape;581;p76"/>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582" name="Shape 582"/>
        <p:cNvGrpSpPr/>
        <p:nvPr/>
      </p:nvGrpSpPr>
      <p:grpSpPr>
        <a:xfrm>
          <a:off x="0" y="0"/>
          <a:ext cx="0" cy="0"/>
          <a:chOff x="0" y="0"/>
          <a:chExt cx="0" cy="0"/>
        </a:xfrm>
      </p:grpSpPr>
      <p:pic>
        <p:nvPicPr>
          <p:cNvPr id="583" name="Google Shape;583;p77"/>
          <p:cNvPicPr preferRelativeResize="0"/>
          <p:nvPr/>
        </p:nvPicPr>
        <p:blipFill rotWithShape="1">
          <a:blip r:embed="rId2">
            <a:alphaModFix/>
          </a:blip>
          <a:srcRect b="23277" l="16971" r="17195" t="22158"/>
          <a:stretch/>
        </p:blipFill>
        <p:spPr>
          <a:xfrm>
            <a:off x="4503580" y="2727731"/>
            <a:ext cx="3184849" cy="1399590"/>
          </a:xfrm>
          <a:prstGeom prst="rect">
            <a:avLst/>
          </a:prstGeom>
          <a:noFill/>
          <a:ln>
            <a:noFill/>
          </a:ln>
        </p:spPr>
      </p:pic>
      <p:sp>
        <p:nvSpPr>
          <p:cNvPr id="584" name="Google Shape;584;p77"/>
          <p:cNvSpPr/>
          <p:nvPr/>
        </p:nvSpPr>
        <p:spPr>
          <a:xfrm>
            <a:off x="239184" y="6336268"/>
            <a:ext cx="116481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600" u="none" cap="none" strike="noStrike">
                <a:solidFill>
                  <a:schemeClr val="dk1"/>
                </a:solidFill>
                <a:latin typeface="Arial"/>
                <a:ea typeface="Arial"/>
                <a:cs typeface="Arial"/>
                <a:sym typeface="Arial"/>
              </a:rPr>
              <a:t>Disclaimer: </a:t>
            </a:r>
            <a:r>
              <a:rPr b="0" i="0" lang="en-US" sz="6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591" name="Shape 591"/>
        <p:cNvGrpSpPr/>
        <p:nvPr/>
      </p:nvGrpSpPr>
      <p:grpSpPr>
        <a:xfrm>
          <a:off x="0" y="0"/>
          <a:ext cx="0" cy="0"/>
          <a:chOff x="0" y="0"/>
          <a:chExt cx="0" cy="0"/>
        </a:xfrm>
      </p:grpSpPr>
      <p:sp>
        <p:nvSpPr>
          <p:cNvPr id="592" name="Google Shape;592;p79"/>
          <p:cNvSpPr/>
          <p:nvPr/>
        </p:nvSpPr>
        <p:spPr>
          <a:xfrm rot="59978">
            <a:off x="-206410" y="-28987"/>
            <a:ext cx="12312374" cy="682306"/>
          </a:xfrm>
          <a:prstGeom prst="rect">
            <a:avLst/>
          </a:prstGeom>
          <a:solidFill>
            <a:srgbClr val="EDEDED">
              <a:alpha val="6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593" name="Google Shape;593;p79"/>
          <p:cNvSpPr/>
          <p:nvPr/>
        </p:nvSpPr>
        <p:spPr>
          <a:xfrm>
            <a:off x="0" y="28629"/>
            <a:ext cx="12023700" cy="576000"/>
          </a:xfrm>
          <a:prstGeom prst="rect">
            <a:avLst/>
          </a:prstGeom>
          <a:solidFill>
            <a:srgbClr val="3D6D91">
              <a:alpha val="8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350"/>
              <a:buFont typeface="Arial"/>
              <a:buNone/>
            </a:pPr>
            <a:r>
              <a:t/>
            </a:r>
            <a:endParaRPr b="0" i="0" sz="1350" u="none" cap="none" strike="noStrike">
              <a:solidFill>
                <a:srgbClr val="FFFFFF"/>
              </a:solidFill>
              <a:latin typeface="SimSun"/>
              <a:ea typeface="SimSun"/>
              <a:cs typeface="SimSun"/>
              <a:sym typeface="SimSun"/>
            </a:endParaRPr>
          </a:p>
        </p:txBody>
      </p:sp>
      <p:sp>
        <p:nvSpPr>
          <p:cNvPr id="594" name="Google Shape;594;p79"/>
          <p:cNvSpPr txBox="1"/>
          <p:nvPr>
            <p:ph type="title"/>
          </p:nvPr>
        </p:nvSpPr>
        <p:spPr>
          <a:xfrm>
            <a:off x="0" y="0"/>
            <a:ext cx="12192000" cy="1143000"/>
          </a:xfrm>
          <a:prstGeom prst="rect">
            <a:avLst/>
          </a:prstGeom>
          <a:noFill/>
          <a:ln>
            <a:noFill/>
          </a:ln>
        </p:spPr>
        <p:txBody>
          <a:bodyPr anchorCtr="0" anchor="t" bIns="144000" lIns="121900" spcFirstLastPara="1" rIns="121900" wrap="square" tIns="144000">
            <a:noAutofit/>
          </a:bodyPr>
          <a:lstStyle>
            <a:lvl1pPr lvl="0" rtl="0" algn="l">
              <a:spcBef>
                <a:spcPts val="0"/>
              </a:spcBef>
              <a:spcAft>
                <a:spcPts val="0"/>
              </a:spcAft>
              <a:buSzPts val="1400"/>
              <a:buNone/>
              <a:defRPr b="1" sz="1800">
                <a:solidFill>
                  <a:schemeClr val="lt1"/>
                </a:solidFill>
                <a:latin typeface="Arial"/>
                <a:ea typeface="Arial"/>
                <a:cs typeface="Arial"/>
                <a:sym typeface="Aria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pic>
        <p:nvPicPr>
          <p:cNvPr id="595" name="Google Shape;595;p79"/>
          <p:cNvPicPr preferRelativeResize="0"/>
          <p:nvPr/>
        </p:nvPicPr>
        <p:blipFill rotWithShape="1">
          <a:blip r:embed="rId2">
            <a:alphaModFix/>
          </a:blip>
          <a:srcRect b="17918" l="0" r="0" t="0"/>
          <a:stretch/>
        </p:blipFill>
        <p:spPr>
          <a:xfrm>
            <a:off x="10713546" y="6137868"/>
            <a:ext cx="1478455" cy="587061"/>
          </a:xfrm>
          <a:prstGeom prst="rect">
            <a:avLst/>
          </a:prstGeom>
          <a:noFill/>
          <a:ln>
            <a:noFill/>
          </a:ln>
        </p:spPr>
      </p:pic>
      <p:sp>
        <p:nvSpPr>
          <p:cNvPr id="596" name="Google Shape;596;p79"/>
          <p:cNvSpPr txBox="1"/>
          <p:nvPr/>
        </p:nvSpPr>
        <p:spPr>
          <a:xfrm>
            <a:off x="11712597" y="6525259"/>
            <a:ext cx="540000" cy="331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US" sz="975" u="none" cap="none" strike="noStrike">
                <a:solidFill>
                  <a:srgbClr val="888888"/>
                </a:solidFill>
                <a:latin typeface="Calibri"/>
                <a:ea typeface="Calibri"/>
                <a:cs typeface="Calibri"/>
                <a:sym typeface="Calibri"/>
              </a:rPr>
              <a:t>‹#›</a:t>
            </a:fld>
            <a:endParaRPr b="0" i="0" sz="975" u="none" cap="none" strike="noStrike">
              <a:solidFill>
                <a:srgbClr val="888888"/>
              </a:solidFill>
              <a:latin typeface="Calibri"/>
              <a:ea typeface="Calibri"/>
              <a:cs typeface="Calibri"/>
              <a:sym typeface="Calibri"/>
            </a:endParaRPr>
          </a:p>
        </p:txBody>
      </p:sp>
      <p:sp>
        <p:nvSpPr>
          <p:cNvPr id="597" name="Google Shape;597;p79"/>
          <p:cNvSpPr txBox="1"/>
          <p:nvPr>
            <p:ph idx="11" type="ftr"/>
          </p:nvPr>
        </p:nvSpPr>
        <p:spPr>
          <a:xfrm>
            <a:off x="4165601" y="6525261"/>
            <a:ext cx="3860700" cy="3327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sz="975"/>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8" name="Google Shape;598;p79"/>
          <p:cNvSpPr txBox="1"/>
          <p:nvPr>
            <p:ph idx="1" type="body"/>
          </p:nvPr>
        </p:nvSpPr>
        <p:spPr>
          <a:xfrm>
            <a:off x="251779" y="1414866"/>
            <a:ext cx="11688300" cy="43887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9" name="Shape 599"/>
        <p:cNvGrpSpPr/>
        <p:nvPr/>
      </p:nvGrpSpPr>
      <p:grpSpPr>
        <a:xfrm>
          <a:off x="0" y="0"/>
          <a:ext cx="0" cy="0"/>
          <a:chOff x="0" y="0"/>
          <a:chExt cx="0" cy="0"/>
        </a:xfrm>
      </p:grpSpPr>
      <p:sp>
        <p:nvSpPr>
          <p:cNvPr id="600" name="Google Shape;600;p80"/>
          <p:cNvSpPr txBox="1"/>
          <p:nvPr>
            <p:ph type="title"/>
          </p:nvPr>
        </p:nvSpPr>
        <p:spPr>
          <a:xfrm>
            <a:off x="609600" y="274639"/>
            <a:ext cx="10972800" cy="533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01" name="Google Shape;601;p80"/>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02" name="Google Shape;602;p80"/>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603" name="Google Shape;603;p80"/>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4" name="Shape 604"/>
        <p:cNvGrpSpPr/>
        <p:nvPr/>
      </p:nvGrpSpPr>
      <p:grpSpPr>
        <a:xfrm>
          <a:off x="0" y="0"/>
          <a:ext cx="0" cy="0"/>
          <a:chOff x="0" y="0"/>
          <a:chExt cx="0" cy="0"/>
        </a:xfrm>
      </p:grpSpPr>
      <p:sp>
        <p:nvSpPr>
          <p:cNvPr id="605" name="Google Shape;605;p81"/>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06" name="Google Shape;606;p81"/>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607" name="Google Shape;607;p81"/>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608" name="Shape 608"/>
        <p:cNvGrpSpPr/>
        <p:nvPr/>
      </p:nvGrpSpPr>
      <p:grpSpPr>
        <a:xfrm>
          <a:off x="0" y="0"/>
          <a:ext cx="0" cy="0"/>
          <a:chOff x="0" y="0"/>
          <a:chExt cx="0" cy="0"/>
        </a:xfrm>
      </p:grpSpPr>
      <p:pic>
        <p:nvPicPr>
          <p:cNvPr id="609" name="Google Shape;609;p82"/>
          <p:cNvPicPr preferRelativeResize="0"/>
          <p:nvPr/>
        </p:nvPicPr>
        <p:blipFill rotWithShape="1">
          <a:blip r:embed="rId2">
            <a:alphaModFix/>
          </a:blip>
          <a:srcRect b="23277" l="16971" r="17195" t="22158"/>
          <a:stretch/>
        </p:blipFill>
        <p:spPr>
          <a:xfrm>
            <a:off x="4503580" y="2727731"/>
            <a:ext cx="3184849" cy="1399590"/>
          </a:xfrm>
          <a:prstGeom prst="rect">
            <a:avLst/>
          </a:prstGeom>
          <a:noFill/>
          <a:ln>
            <a:noFill/>
          </a:ln>
        </p:spPr>
      </p:pic>
      <p:sp>
        <p:nvSpPr>
          <p:cNvPr id="610" name="Google Shape;610;p82"/>
          <p:cNvSpPr/>
          <p:nvPr/>
        </p:nvSpPr>
        <p:spPr>
          <a:xfrm>
            <a:off x="239184" y="6336268"/>
            <a:ext cx="116481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600" u="none" cap="none" strike="noStrike">
                <a:solidFill>
                  <a:schemeClr val="dk1"/>
                </a:solidFill>
                <a:latin typeface="Arial"/>
                <a:ea typeface="Arial"/>
                <a:cs typeface="Arial"/>
                <a:sym typeface="Arial"/>
              </a:rPr>
              <a:t>Disclaimer: </a:t>
            </a:r>
            <a:r>
              <a:rPr b="0" i="0" lang="en-US" sz="6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611" name="Shape 611"/>
        <p:cNvGrpSpPr/>
        <p:nvPr/>
      </p:nvGrpSpPr>
      <p:grpSpPr>
        <a:xfrm>
          <a:off x="0" y="0"/>
          <a:ext cx="0" cy="0"/>
          <a:chOff x="0" y="0"/>
          <a:chExt cx="0" cy="0"/>
        </a:xfrm>
      </p:grpSpPr>
      <p:sp>
        <p:nvSpPr>
          <p:cNvPr id="612" name="Google Shape;612;p83"/>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613" name="Google Shape;613;p83"/>
          <p:cNvPicPr preferRelativeResize="0"/>
          <p:nvPr/>
        </p:nvPicPr>
        <p:blipFill rotWithShape="1">
          <a:blip r:embed="rId2">
            <a:alphaModFix/>
          </a:blip>
          <a:srcRect b="0" l="0" r="0" t="0"/>
          <a:stretch/>
        </p:blipFill>
        <p:spPr>
          <a:xfrm>
            <a:off x="5" y="-110358"/>
            <a:ext cx="12192000" cy="6968359"/>
          </a:xfrm>
          <a:prstGeom prst="rect">
            <a:avLst/>
          </a:prstGeom>
          <a:noFill/>
          <a:ln>
            <a:noFill/>
          </a:ln>
        </p:spPr>
      </p:pic>
      <p:sp>
        <p:nvSpPr>
          <p:cNvPr id="614" name="Google Shape;614;p83"/>
          <p:cNvSpPr txBox="1"/>
          <p:nvPr>
            <p:ph type="title"/>
          </p:nvPr>
        </p:nvSpPr>
        <p:spPr>
          <a:xfrm>
            <a:off x="7134889" y="406756"/>
            <a:ext cx="3894000" cy="6582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b="1">
                <a:solidFill>
                  <a:schemeClr val="lt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15" name="Google Shape;615;p83"/>
          <p:cNvSpPr txBox="1"/>
          <p:nvPr>
            <p:ph idx="1" type="body"/>
          </p:nvPr>
        </p:nvSpPr>
        <p:spPr>
          <a:xfrm>
            <a:off x="7164919" y="1417641"/>
            <a:ext cx="3826200" cy="356700"/>
          </a:xfrm>
          <a:prstGeom prst="rect">
            <a:avLst/>
          </a:prstGeom>
          <a:noFill/>
          <a:ln>
            <a:noFill/>
          </a:ln>
        </p:spPr>
        <p:txBody>
          <a:bodyPr anchorCtr="0" anchor="t" bIns="45700" lIns="91425" spcFirstLastPara="1" rIns="91425" wrap="square" tIns="45700">
            <a:noAutofit/>
          </a:bodyPr>
          <a:lstStyle>
            <a:lvl1pPr indent="-228600" lvl="0" marL="457200" rtl="0" algn="l">
              <a:spcBef>
                <a:spcPts val="280"/>
              </a:spcBef>
              <a:spcAft>
                <a:spcPts val="0"/>
              </a:spcAft>
              <a:buClr>
                <a:schemeClr val="lt1"/>
              </a:buClr>
              <a:buSzPts val="1400"/>
              <a:buNone/>
              <a:defRPr sz="1400">
                <a:solidFill>
                  <a:schemeClr val="lt1"/>
                </a:solidFill>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67" name="Shape 67"/>
        <p:cNvGrpSpPr/>
        <p:nvPr/>
      </p:nvGrpSpPr>
      <p:grpSpPr>
        <a:xfrm>
          <a:off x="0" y="0"/>
          <a:ext cx="0" cy="0"/>
          <a:chOff x="0" y="0"/>
          <a:chExt cx="0" cy="0"/>
        </a:xfrm>
      </p:grpSpPr>
      <p:sp>
        <p:nvSpPr>
          <p:cNvPr id="68" name="Google Shape;68;p9"/>
          <p:cNvSpPr/>
          <p:nvPr/>
        </p:nvSpPr>
        <p:spPr>
          <a:xfrm>
            <a:off x="-12125" y="-24225"/>
            <a:ext cx="8832900" cy="3959700"/>
          </a:xfrm>
          <a:prstGeom prst="rect">
            <a:avLst/>
          </a:prstGeom>
          <a:solidFill>
            <a:srgbClr val="1AC5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9"/>
          <p:cNvSpPr/>
          <p:nvPr/>
        </p:nvSpPr>
        <p:spPr>
          <a:xfrm>
            <a:off x="8966300" y="-24225"/>
            <a:ext cx="3238500" cy="3959700"/>
          </a:xfrm>
          <a:prstGeom prst="rect">
            <a:avLst/>
          </a:prstGeom>
          <a:solidFill>
            <a:srgbClr val="4454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9"/>
          <p:cNvSpPr/>
          <p:nvPr/>
        </p:nvSpPr>
        <p:spPr>
          <a:xfrm>
            <a:off x="-12125" y="4098838"/>
            <a:ext cx="27141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9"/>
          <p:cNvSpPr/>
          <p:nvPr/>
        </p:nvSpPr>
        <p:spPr>
          <a:xfrm>
            <a:off x="2835275" y="4093001"/>
            <a:ext cx="59856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9"/>
          <p:cNvSpPr/>
          <p:nvPr/>
        </p:nvSpPr>
        <p:spPr>
          <a:xfrm>
            <a:off x="8953400" y="4092850"/>
            <a:ext cx="32520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 name="Google Shape;73;p9"/>
          <p:cNvGrpSpPr/>
          <p:nvPr/>
        </p:nvGrpSpPr>
        <p:grpSpPr>
          <a:xfrm>
            <a:off x="-13500" y="6236050"/>
            <a:ext cx="12219000" cy="664200"/>
            <a:chOff x="-13500" y="6236050"/>
            <a:chExt cx="12219000" cy="664200"/>
          </a:xfrm>
        </p:grpSpPr>
        <p:sp>
          <p:nvSpPr>
            <p:cNvPr id="74" name="Google Shape;74;p9"/>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5" name="Google Shape;75;p9"/>
            <p:cNvCxnSpPr/>
            <p:nvPr/>
          </p:nvCxnSpPr>
          <p:spPr>
            <a:xfrm rot="10800000">
              <a:off x="187987" y="6568162"/>
              <a:ext cx="10327200" cy="0"/>
            </a:xfrm>
            <a:prstGeom prst="straightConnector1">
              <a:avLst/>
            </a:prstGeom>
            <a:noFill/>
            <a:ln cap="flat" cmpd="sng" w="9525">
              <a:solidFill>
                <a:srgbClr val="253646"/>
              </a:solidFill>
              <a:prstDash val="solid"/>
              <a:round/>
              <a:headEnd len="med" w="med" type="none"/>
              <a:tailEnd len="med" w="med" type="none"/>
            </a:ln>
          </p:spPr>
        </p:cxnSp>
        <p:pic>
          <p:nvPicPr>
            <p:cNvPr id="76" name="Google Shape;76;p9"/>
            <p:cNvPicPr preferRelativeResize="0"/>
            <p:nvPr/>
          </p:nvPicPr>
          <p:blipFill>
            <a:blip r:embed="rId2">
              <a:alphaModFix/>
            </a:blip>
            <a:stretch>
              <a:fillRect/>
            </a:stretch>
          </p:blipFill>
          <p:spPr>
            <a:xfrm>
              <a:off x="10515187" y="6311213"/>
              <a:ext cx="1498424" cy="401674"/>
            </a:xfrm>
            <a:prstGeom prst="rect">
              <a:avLst/>
            </a:prstGeom>
            <a:noFill/>
            <a:ln>
              <a:noFill/>
            </a:ln>
          </p:spPr>
        </p:pic>
      </p:grpSp>
      <p:sp>
        <p:nvSpPr>
          <p:cNvPr id="77" name="Google Shape;77;p9"/>
          <p:cNvSpPr/>
          <p:nvPr/>
        </p:nvSpPr>
        <p:spPr>
          <a:xfrm>
            <a:off x="327375" y="308100"/>
            <a:ext cx="6787200" cy="5420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latin typeface="Calibri"/>
              <a:ea typeface="Calibri"/>
              <a:cs typeface="Calibri"/>
              <a:sym typeface="Calibri"/>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 Divider - Plain">
  <p:cSld name="2_Slide Divider - Plain">
    <p:spTree>
      <p:nvGrpSpPr>
        <p:cNvPr id="616" name="Shape 616"/>
        <p:cNvGrpSpPr/>
        <p:nvPr/>
      </p:nvGrpSpPr>
      <p:grpSpPr>
        <a:xfrm>
          <a:off x="0" y="0"/>
          <a:ext cx="0" cy="0"/>
          <a:chOff x="0" y="0"/>
          <a:chExt cx="0" cy="0"/>
        </a:xfrm>
      </p:grpSpPr>
      <p:pic>
        <p:nvPicPr>
          <p:cNvPr id="617" name="Google Shape;617;p84"/>
          <p:cNvPicPr preferRelativeResize="0"/>
          <p:nvPr/>
        </p:nvPicPr>
        <p:blipFill rotWithShape="1">
          <a:blip r:embed="rId2">
            <a:alphaModFix/>
          </a:blip>
          <a:srcRect b="0" l="0" r="0" t="0"/>
          <a:stretch/>
        </p:blipFill>
        <p:spPr>
          <a:xfrm flipH="1" rot="10800000">
            <a:off x="5" y="-4"/>
            <a:ext cx="7294180" cy="3373821"/>
          </a:xfrm>
          <a:prstGeom prst="rect">
            <a:avLst/>
          </a:prstGeom>
          <a:noFill/>
          <a:ln>
            <a:noFill/>
          </a:ln>
        </p:spPr>
      </p:pic>
      <p:sp>
        <p:nvSpPr>
          <p:cNvPr id="618" name="Google Shape;618;p84"/>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619" name="Google Shape;619;p84"/>
          <p:cNvPicPr preferRelativeResize="0"/>
          <p:nvPr/>
        </p:nvPicPr>
        <p:blipFill rotWithShape="1">
          <a:blip r:embed="rId3">
            <a:alphaModFix/>
          </a:blip>
          <a:srcRect b="0" l="0" r="0" t="0"/>
          <a:stretch/>
        </p:blipFill>
        <p:spPr>
          <a:xfrm>
            <a:off x="10580314" y="6269683"/>
            <a:ext cx="1478455" cy="440296"/>
          </a:xfrm>
          <a:prstGeom prst="rect">
            <a:avLst/>
          </a:prstGeom>
          <a:noFill/>
          <a:ln>
            <a:noFill/>
          </a:ln>
        </p:spPr>
      </p:pic>
      <p:sp>
        <p:nvSpPr>
          <p:cNvPr id="620" name="Google Shape;620;p84"/>
          <p:cNvSpPr txBox="1"/>
          <p:nvPr>
            <p:ph type="title"/>
          </p:nvPr>
        </p:nvSpPr>
        <p:spPr>
          <a:xfrm>
            <a:off x="657889" y="530201"/>
            <a:ext cx="3894000" cy="6582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b="1">
                <a:solidFill>
                  <a:schemeClr val="lt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21" name="Google Shape;621;p84"/>
          <p:cNvSpPr txBox="1"/>
          <p:nvPr>
            <p:ph idx="1" type="body"/>
          </p:nvPr>
        </p:nvSpPr>
        <p:spPr>
          <a:xfrm>
            <a:off x="713319" y="1750637"/>
            <a:ext cx="3826200" cy="356700"/>
          </a:xfrm>
          <a:prstGeom prst="rect">
            <a:avLst/>
          </a:prstGeom>
          <a:noFill/>
          <a:ln>
            <a:noFill/>
          </a:ln>
        </p:spPr>
        <p:txBody>
          <a:bodyPr anchorCtr="0" anchor="t" bIns="45700" lIns="91425" spcFirstLastPara="1" rIns="91425" wrap="square" tIns="45700">
            <a:noAutofit/>
          </a:bodyPr>
          <a:lstStyle>
            <a:lvl1pPr indent="-228600" lvl="0" marL="457200" rtl="0" algn="l">
              <a:spcBef>
                <a:spcPts val="280"/>
              </a:spcBef>
              <a:spcAft>
                <a:spcPts val="0"/>
              </a:spcAft>
              <a:buClr>
                <a:schemeClr val="lt1"/>
              </a:buClr>
              <a:buSzPts val="1400"/>
              <a:buNone/>
              <a:defRPr sz="1400">
                <a:solidFill>
                  <a:schemeClr val="lt1"/>
                </a:solidFill>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622" name="Google Shape;622;p84"/>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623" name="Shape 623"/>
        <p:cNvGrpSpPr/>
        <p:nvPr/>
      </p:nvGrpSpPr>
      <p:grpSpPr>
        <a:xfrm>
          <a:off x="0" y="0"/>
          <a:ext cx="0" cy="0"/>
          <a:chOff x="0" y="0"/>
          <a:chExt cx="0" cy="0"/>
        </a:xfrm>
      </p:grpSpPr>
      <p:sp>
        <p:nvSpPr>
          <p:cNvPr id="624" name="Google Shape;624;p85"/>
          <p:cNvSpPr txBox="1"/>
          <p:nvPr>
            <p:ph idx="10" type="dt"/>
          </p:nvPr>
        </p:nvSpPr>
        <p:spPr>
          <a:xfrm>
            <a:off x="609600" y="6324604"/>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25" name="Google Shape;625;p85"/>
          <p:cNvSpPr txBox="1"/>
          <p:nvPr>
            <p:ph type="title"/>
          </p:nvPr>
        </p:nvSpPr>
        <p:spPr>
          <a:xfrm>
            <a:off x="609600" y="274639"/>
            <a:ext cx="10972800" cy="479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26" name="Google Shape;626;p85"/>
          <p:cNvSpPr txBox="1"/>
          <p:nvPr>
            <p:ph idx="1" type="body"/>
          </p:nvPr>
        </p:nvSpPr>
        <p:spPr>
          <a:xfrm>
            <a:off x="609600" y="845821"/>
            <a:ext cx="10972800" cy="54240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627" name="Google Shape;627;p85"/>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628" name="Google Shape;628;p85"/>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29" name="Shape 629"/>
        <p:cNvGrpSpPr/>
        <p:nvPr/>
      </p:nvGrpSpPr>
      <p:grpSpPr>
        <a:xfrm>
          <a:off x="0" y="0"/>
          <a:ext cx="0" cy="0"/>
          <a:chOff x="0" y="0"/>
          <a:chExt cx="0" cy="0"/>
        </a:xfrm>
      </p:grpSpPr>
      <p:sp>
        <p:nvSpPr>
          <p:cNvPr id="630" name="Google Shape;630;p86"/>
          <p:cNvSpPr txBox="1"/>
          <p:nvPr>
            <p:ph type="title"/>
          </p:nvPr>
        </p:nvSpPr>
        <p:spPr>
          <a:xfrm>
            <a:off x="609600" y="274639"/>
            <a:ext cx="10972800" cy="5256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31" name="Google Shape;631;p86"/>
          <p:cNvSpPr txBox="1"/>
          <p:nvPr>
            <p:ph idx="1" type="body"/>
          </p:nvPr>
        </p:nvSpPr>
        <p:spPr>
          <a:xfrm>
            <a:off x="609600" y="1600205"/>
            <a:ext cx="5384700" cy="45261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632" name="Google Shape;632;p86"/>
          <p:cNvSpPr txBox="1"/>
          <p:nvPr>
            <p:ph idx="2" type="body"/>
          </p:nvPr>
        </p:nvSpPr>
        <p:spPr>
          <a:xfrm>
            <a:off x="6197600" y="1600205"/>
            <a:ext cx="5384700" cy="45261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633" name="Google Shape;633;p86"/>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34" name="Google Shape;634;p86"/>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635" name="Google Shape;635;p86"/>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36" name="Shape 636"/>
        <p:cNvGrpSpPr/>
        <p:nvPr/>
      </p:nvGrpSpPr>
      <p:grpSpPr>
        <a:xfrm>
          <a:off x="0" y="0"/>
          <a:ext cx="0" cy="0"/>
          <a:chOff x="0" y="0"/>
          <a:chExt cx="0" cy="0"/>
        </a:xfrm>
      </p:grpSpPr>
      <p:sp>
        <p:nvSpPr>
          <p:cNvPr id="637" name="Google Shape;637;p87"/>
          <p:cNvSpPr txBox="1"/>
          <p:nvPr>
            <p:ph type="title"/>
          </p:nvPr>
        </p:nvSpPr>
        <p:spPr>
          <a:xfrm>
            <a:off x="609600" y="274639"/>
            <a:ext cx="10972800" cy="5256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38" name="Google Shape;638;p87"/>
          <p:cNvSpPr txBox="1"/>
          <p:nvPr>
            <p:ph idx="1" type="body"/>
          </p:nvPr>
        </p:nvSpPr>
        <p:spPr>
          <a:xfrm>
            <a:off x="609600" y="1535117"/>
            <a:ext cx="5386800" cy="6399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639" name="Google Shape;639;p87"/>
          <p:cNvSpPr txBox="1"/>
          <p:nvPr>
            <p:ph idx="2" type="body"/>
          </p:nvPr>
        </p:nvSpPr>
        <p:spPr>
          <a:xfrm>
            <a:off x="609600" y="2174875"/>
            <a:ext cx="5386800" cy="39513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640" name="Google Shape;640;p87"/>
          <p:cNvSpPr txBox="1"/>
          <p:nvPr>
            <p:ph idx="3" type="body"/>
          </p:nvPr>
        </p:nvSpPr>
        <p:spPr>
          <a:xfrm>
            <a:off x="6193374" y="1535117"/>
            <a:ext cx="5388900" cy="6399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641" name="Google Shape;641;p87"/>
          <p:cNvSpPr txBox="1"/>
          <p:nvPr>
            <p:ph idx="4" type="body"/>
          </p:nvPr>
        </p:nvSpPr>
        <p:spPr>
          <a:xfrm>
            <a:off x="6193374" y="2174875"/>
            <a:ext cx="5388900" cy="39513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642" name="Google Shape;642;p87"/>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43" name="Google Shape;643;p87"/>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644" name="Google Shape;644;p87"/>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5" name="Shape 645"/>
        <p:cNvGrpSpPr/>
        <p:nvPr/>
      </p:nvGrpSpPr>
      <p:grpSpPr>
        <a:xfrm>
          <a:off x="0" y="0"/>
          <a:ext cx="0" cy="0"/>
          <a:chOff x="0" y="0"/>
          <a:chExt cx="0" cy="0"/>
        </a:xfrm>
      </p:grpSpPr>
      <p:sp>
        <p:nvSpPr>
          <p:cNvPr id="646" name="Google Shape;646;p88"/>
          <p:cNvSpPr txBox="1"/>
          <p:nvPr>
            <p:ph type="title"/>
          </p:nvPr>
        </p:nvSpPr>
        <p:spPr>
          <a:xfrm>
            <a:off x="609606" y="273053"/>
            <a:ext cx="4011000" cy="11622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b="1" sz="2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47" name="Google Shape;647;p88"/>
          <p:cNvSpPr txBox="1"/>
          <p:nvPr>
            <p:ph idx="1" type="body"/>
          </p:nvPr>
        </p:nvSpPr>
        <p:spPr>
          <a:xfrm>
            <a:off x="4766733" y="273057"/>
            <a:ext cx="6815700" cy="58530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648" name="Google Shape;648;p88"/>
          <p:cNvSpPr txBox="1"/>
          <p:nvPr>
            <p:ph idx="2" type="body"/>
          </p:nvPr>
        </p:nvSpPr>
        <p:spPr>
          <a:xfrm>
            <a:off x="609606" y="1435104"/>
            <a:ext cx="4011000" cy="4691100"/>
          </a:xfrm>
          <a:prstGeom prst="rect">
            <a:avLst/>
          </a:prstGeom>
          <a:noFill/>
          <a:ln>
            <a:noFill/>
          </a:ln>
        </p:spPr>
        <p:txBody>
          <a:bodyPr anchorCtr="0" anchor="t" bIns="45700" lIns="91425" spcFirstLastPara="1" rIns="91425" wrap="square" tIns="45700">
            <a:no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649" name="Google Shape;649;p88"/>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50" name="Google Shape;650;p88"/>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651" name="Google Shape;651;p88"/>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2" name="Shape 652"/>
        <p:cNvGrpSpPr/>
        <p:nvPr/>
      </p:nvGrpSpPr>
      <p:grpSpPr>
        <a:xfrm>
          <a:off x="0" y="0"/>
          <a:ext cx="0" cy="0"/>
          <a:chOff x="0" y="0"/>
          <a:chExt cx="0" cy="0"/>
        </a:xfrm>
      </p:grpSpPr>
      <p:sp>
        <p:nvSpPr>
          <p:cNvPr id="653" name="Google Shape;653;p89"/>
          <p:cNvSpPr txBox="1"/>
          <p:nvPr>
            <p:ph type="title"/>
          </p:nvPr>
        </p:nvSpPr>
        <p:spPr>
          <a:xfrm>
            <a:off x="2389717" y="4800604"/>
            <a:ext cx="7315200" cy="566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b="1" sz="20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54" name="Google Shape;654;p89"/>
          <p:cNvSpPr/>
          <p:nvPr>
            <p:ph idx="2" type="pic"/>
          </p:nvPr>
        </p:nvSpPr>
        <p:spPr>
          <a:xfrm>
            <a:off x="2389717" y="612775"/>
            <a:ext cx="7315200" cy="4114800"/>
          </a:xfrm>
          <a:prstGeom prst="rect">
            <a:avLst/>
          </a:prstGeom>
          <a:noFill/>
          <a:ln>
            <a:noFill/>
          </a:ln>
        </p:spPr>
      </p:sp>
      <p:sp>
        <p:nvSpPr>
          <p:cNvPr id="655" name="Google Shape;655;p89"/>
          <p:cNvSpPr txBox="1"/>
          <p:nvPr>
            <p:ph idx="1" type="body"/>
          </p:nvPr>
        </p:nvSpPr>
        <p:spPr>
          <a:xfrm>
            <a:off x="2389717" y="5367343"/>
            <a:ext cx="7315200" cy="804900"/>
          </a:xfrm>
          <a:prstGeom prst="rect">
            <a:avLst/>
          </a:prstGeom>
          <a:noFill/>
          <a:ln>
            <a:noFill/>
          </a:ln>
        </p:spPr>
        <p:txBody>
          <a:bodyPr anchorCtr="0" anchor="t" bIns="45700" lIns="91425" spcFirstLastPara="1" rIns="91425" wrap="square" tIns="45700">
            <a:no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656" name="Google Shape;656;p89"/>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id="657" name="Google Shape;657;p89"/>
          <p:cNvPicPr preferRelativeResize="0"/>
          <p:nvPr/>
        </p:nvPicPr>
        <p:blipFill rotWithShape="1">
          <a:blip r:embed="rId2">
            <a:alphaModFix/>
          </a:blip>
          <a:srcRect b="0" l="0" r="0" t="0"/>
          <a:stretch/>
        </p:blipFill>
        <p:spPr>
          <a:xfrm>
            <a:off x="10489327" y="6146852"/>
            <a:ext cx="1478455" cy="536415"/>
          </a:xfrm>
          <a:prstGeom prst="rect">
            <a:avLst/>
          </a:prstGeom>
          <a:noFill/>
          <a:ln>
            <a:noFill/>
          </a:ln>
        </p:spPr>
      </p:pic>
      <p:sp>
        <p:nvSpPr>
          <p:cNvPr id="658" name="Google Shape;658;p89"/>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59" name="Shape 659"/>
        <p:cNvGrpSpPr/>
        <p:nvPr/>
      </p:nvGrpSpPr>
      <p:grpSpPr>
        <a:xfrm>
          <a:off x="0" y="0"/>
          <a:ext cx="0" cy="0"/>
          <a:chOff x="0" y="0"/>
          <a:chExt cx="0" cy="0"/>
        </a:xfrm>
      </p:grpSpPr>
      <p:sp>
        <p:nvSpPr>
          <p:cNvPr id="660" name="Google Shape;660;p90"/>
          <p:cNvSpPr txBox="1"/>
          <p:nvPr>
            <p:ph type="title"/>
          </p:nvPr>
        </p:nvSpPr>
        <p:spPr>
          <a:xfrm>
            <a:off x="609600" y="274639"/>
            <a:ext cx="10972800" cy="5256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61" name="Google Shape;661;p90"/>
          <p:cNvSpPr txBox="1"/>
          <p:nvPr>
            <p:ph idx="1" type="body"/>
          </p:nvPr>
        </p:nvSpPr>
        <p:spPr>
          <a:xfrm rot="5400000">
            <a:off x="3486300" y="-1969919"/>
            <a:ext cx="5219400" cy="10972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662" name="Google Shape;662;p90"/>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63" name="Google Shape;663;p90"/>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664" name="Google Shape;664;p90"/>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665" name="Shape 665"/>
        <p:cNvGrpSpPr/>
        <p:nvPr/>
      </p:nvGrpSpPr>
      <p:grpSpPr>
        <a:xfrm>
          <a:off x="0" y="0"/>
          <a:ext cx="0" cy="0"/>
          <a:chOff x="0" y="0"/>
          <a:chExt cx="0" cy="0"/>
        </a:xfrm>
      </p:grpSpPr>
      <p:sp>
        <p:nvSpPr>
          <p:cNvPr id="666" name="Google Shape;666;p91"/>
          <p:cNvSpPr txBox="1"/>
          <p:nvPr>
            <p:ph type="title"/>
          </p:nvPr>
        </p:nvSpPr>
        <p:spPr>
          <a:xfrm rot="5400000">
            <a:off x="7285050" y="1828793"/>
            <a:ext cx="5851500" cy="27432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67" name="Google Shape;667;p91"/>
          <p:cNvSpPr txBox="1"/>
          <p:nvPr>
            <p:ph idx="1" type="body"/>
          </p:nvPr>
        </p:nvSpPr>
        <p:spPr>
          <a:xfrm rot="5400000">
            <a:off x="1697000" y="-812857"/>
            <a:ext cx="5851500" cy="80265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668" name="Google Shape;668;p91"/>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69" name="Google Shape;669;p91"/>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670" name="Google Shape;670;p91"/>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x">
  <p:cSld name="TITLE_AND_BODY">
    <p:spTree>
      <p:nvGrpSpPr>
        <p:cNvPr id="671" name="Shape 671"/>
        <p:cNvGrpSpPr/>
        <p:nvPr/>
      </p:nvGrpSpPr>
      <p:grpSpPr>
        <a:xfrm>
          <a:off x="0" y="0"/>
          <a:ext cx="0" cy="0"/>
          <a:chOff x="0" y="0"/>
          <a:chExt cx="0" cy="0"/>
        </a:xfrm>
      </p:grpSpPr>
      <p:sp>
        <p:nvSpPr>
          <p:cNvPr id="672" name="Google Shape;672;p92"/>
          <p:cNvSpPr txBox="1"/>
          <p:nvPr>
            <p:ph type="title"/>
          </p:nvPr>
        </p:nvSpPr>
        <p:spPr>
          <a:xfrm>
            <a:off x="1190630" y="1151935"/>
            <a:ext cx="9810900" cy="2321700"/>
          </a:xfrm>
          <a:prstGeom prst="rect">
            <a:avLst/>
          </a:prstGeom>
          <a:noFill/>
          <a:ln>
            <a:noFill/>
          </a:ln>
        </p:spPr>
        <p:txBody>
          <a:bodyPr anchorCtr="0" anchor="b"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73" name="Google Shape;673;p92"/>
          <p:cNvSpPr txBox="1"/>
          <p:nvPr>
            <p:ph idx="1" type="body"/>
          </p:nvPr>
        </p:nvSpPr>
        <p:spPr>
          <a:xfrm>
            <a:off x="1190630" y="3536158"/>
            <a:ext cx="9810900" cy="794700"/>
          </a:xfrm>
          <a:prstGeom prst="rect">
            <a:avLst/>
          </a:prstGeom>
          <a:noFill/>
          <a:ln>
            <a:noFill/>
          </a:ln>
        </p:spPr>
        <p:txBody>
          <a:bodyPr anchorCtr="0" anchor="t" bIns="45700" lIns="91425" spcFirstLastPara="1" rIns="91425" wrap="square" tIns="45700">
            <a:noAutofit/>
          </a:bodyPr>
          <a:lstStyle>
            <a:lvl1pPr indent="-228600" lvl="0" marL="457200" rtl="0" algn="ctr">
              <a:spcBef>
                <a:spcPts val="0"/>
              </a:spcBef>
              <a:spcAft>
                <a:spcPts val="0"/>
              </a:spcAft>
              <a:buClr>
                <a:schemeClr val="dk1"/>
              </a:buClr>
              <a:buSzPts val="2200"/>
              <a:buNone/>
              <a:defRPr sz="2200"/>
            </a:lvl1pPr>
            <a:lvl2pPr indent="-228600" lvl="1" marL="914400" rtl="0" algn="ctr">
              <a:spcBef>
                <a:spcPts val="0"/>
              </a:spcBef>
              <a:spcAft>
                <a:spcPts val="0"/>
              </a:spcAft>
              <a:buClr>
                <a:schemeClr val="dk1"/>
              </a:buClr>
              <a:buSzPts val="2200"/>
              <a:buNone/>
              <a:defRPr sz="2200"/>
            </a:lvl2pPr>
            <a:lvl3pPr indent="-228600" lvl="2" marL="1371600" rtl="0" algn="ctr">
              <a:spcBef>
                <a:spcPts val="0"/>
              </a:spcBef>
              <a:spcAft>
                <a:spcPts val="0"/>
              </a:spcAft>
              <a:buClr>
                <a:schemeClr val="dk1"/>
              </a:buClr>
              <a:buSzPts val="2200"/>
              <a:buNone/>
              <a:defRPr sz="2200"/>
            </a:lvl3pPr>
            <a:lvl4pPr indent="-228600" lvl="3" marL="1828800" rtl="0" algn="ctr">
              <a:spcBef>
                <a:spcPts val="0"/>
              </a:spcBef>
              <a:spcAft>
                <a:spcPts val="0"/>
              </a:spcAft>
              <a:buClr>
                <a:schemeClr val="dk1"/>
              </a:buClr>
              <a:buSzPts val="2200"/>
              <a:buNone/>
              <a:defRPr sz="2200"/>
            </a:lvl4pPr>
            <a:lvl5pPr indent="-228600" lvl="4" marL="2286000" rtl="0" algn="ctr">
              <a:spcBef>
                <a:spcPts val="0"/>
              </a:spcBef>
              <a:spcAft>
                <a:spcPts val="0"/>
              </a:spcAft>
              <a:buClr>
                <a:schemeClr val="dk1"/>
              </a:buClr>
              <a:buSzPts val="2200"/>
              <a:buNone/>
              <a:defRPr sz="2200"/>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674" name="Google Shape;674;p92"/>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675" name="Google Shape;675;p92"/>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676" name="Shape 676"/>
        <p:cNvGrpSpPr/>
        <p:nvPr/>
      </p:nvGrpSpPr>
      <p:grpSpPr>
        <a:xfrm>
          <a:off x="0" y="0"/>
          <a:ext cx="0" cy="0"/>
          <a:chOff x="0" y="0"/>
          <a:chExt cx="0" cy="0"/>
        </a:xfrm>
      </p:grpSpPr>
      <p:pic>
        <p:nvPicPr>
          <p:cNvPr descr="background.jpg" id="677" name="Google Shape;677;p93"/>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SingTel-Logo.png" id="678" name="Google Shape;678;p93"/>
          <p:cNvPicPr preferRelativeResize="0"/>
          <p:nvPr/>
        </p:nvPicPr>
        <p:blipFill rotWithShape="1">
          <a:blip r:embed="rId3">
            <a:alphaModFix/>
          </a:blip>
          <a:srcRect b="0" l="0" r="0" t="0"/>
          <a:stretch/>
        </p:blipFill>
        <p:spPr>
          <a:xfrm>
            <a:off x="10231982" y="6313508"/>
            <a:ext cx="1462617" cy="376237"/>
          </a:xfrm>
          <a:prstGeom prst="rect">
            <a:avLst/>
          </a:prstGeom>
          <a:noFill/>
          <a:ln>
            <a:noFill/>
          </a:ln>
        </p:spPr>
      </p:pic>
      <p:sp>
        <p:nvSpPr>
          <p:cNvPr id="679" name="Google Shape;679;p93"/>
          <p:cNvSpPr txBox="1"/>
          <p:nvPr>
            <p:ph type="title"/>
          </p:nvPr>
        </p:nvSpPr>
        <p:spPr>
          <a:xfrm>
            <a:off x="609600" y="299155"/>
            <a:ext cx="10972800" cy="838200"/>
          </a:xfrm>
          <a:prstGeom prst="rect">
            <a:avLst/>
          </a:prstGeom>
          <a:noFill/>
          <a:ln>
            <a:noFill/>
          </a:ln>
        </p:spPr>
        <p:txBody>
          <a:bodyPr anchorCtr="0" anchor="t" bIns="45700" lIns="91425" spcFirstLastPara="1" rIns="91425" wrap="square" tIns="45700">
            <a:normAutofit/>
          </a:bodyPr>
          <a:lstStyle>
            <a:lvl1pPr lvl="0" rtl="0" algn="l">
              <a:lnSpc>
                <a:spcPct val="78125"/>
              </a:lnSpc>
              <a:spcBef>
                <a:spcPts val="0"/>
              </a:spcBef>
              <a:spcAft>
                <a:spcPts val="0"/>
              </a:spcAft>
              <a:buSzPts val="1400"/>
              <a:buNone/>
              <a:defRPr b="1" sz="3200">
                <a:solidFill>
                  <a:srgbClr val="D50000"/>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80" name="Google Shape;680;p93"/>
          <p:cNvSpPr txBox="1"/>
          <p:nvPr>
            <p:ph idx="12" type="sldNum"/>
          </p:nvPr>
        </p:nvSpPr>
        <p:spPr>
          <a:xfrm>
            <a:off x="9347200" y="6400820"/>
            <a:ext cx="2844900" cy="3207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1" i="0" sz="1200" u="none" cap="none" strike="noStrike">
                <a:solidFill>
                  <a:srgbClr val="898989"/>
                </a:solidFill>
                <a:latin typeface="Calibri"/>
                <a:ea typeface="Calibri"/>
                <a:cs typeface="Calibri"/>
                <a:sym typeface="Calibri"/>
              </a:defRPr>
            </a:lvl1pPr>
            <a:lvl2pPr indent="0" lvl="1" marL="0" marR="0" rtl="0" algn="r">
              <a:spcBef>
                <a:spcPts val="0"/>
              </a:spcBef>
              <a:spcAft>
                <a:spcPts val="0"/>
              </a:spcAft>
              <a:buNone/>
              <a:defRPr b="1" i="0" sz="1200" u="none" cap="none" strike="noStrike">
                <a:solidFill>
                  <a:srgbClr val="898989"/>
                </a:solidFill>
                <a:latin typeface="Calibri"/>
                <a:ea typeface="Calibri"/>
                <a:cs typeface="Calibri"/>
                <a:sym typeface="Calibri"/>
              </a:defRPr>
            </a:lvl2pPr>
            <a:lvl3pPr indent="0" lvl="2" marL="0" marR="0" rtl="0" algn="r">
              <a:spcBef>
                <a:spcPts val="0"/>
              </a:spcBef>
              <a:spcAft>
                <a:spcPts val="0"/>
              </a:spcAft>
              <a:buNone/>
              <a:defRPr b="1" i="0" sz="1200" u="none" cap="none" strike="noStrike">
                <a:solidFill>
                  <a:srgbClr val="898989"/>
                </a:solidFill>
                <a:latin typeface="Calibri"/>
                <a:ea typeface="Calibri"/>
                <a:cs typeface="Calibri"/>
                <a:sym typeface="Calibri"/>
              </a:defRPr>
            </a:lvl3pPr>
            <a:lvl4pPr indent="0" lvl="3" marL="0" marR="0" rtl="0" algn="r">
              <a:spcBef>
                <a:spcPts val="0"/>
              </a:spcBef>
              <a:spcAft>
                <a:spcPts val="0"/>
              </a:spcAft>
              <a:buNone/>
              <a:defRPr b="1" i="0" sz="1200" u="none" cap="none" strike="noStrike">
                <a:solidFill>
                  <a:srgbClr val="898989"/>
                </a:solidFill>
                <a:latin typeface="Calibri"/>
                <a:ea typeface="Calibri"/>
                <a:cs typeface="Calibri"/>
                <a:sym typeface="Calibri"/>
              </a:defRPr>
            </a:lvl4pPr>
            <a:lvl5pPr indent="0" lvl="4" marL="0" marR="0" rtl="0" algn="r">
              <a:spcBef>
                <a:spcPts val="0"/>
              </a:spcBef>
              <a:spcAft>
                <a:spcPts val="0"/>
              </a:spcAft>
              <a:buNone/>
              <a:defRPr b="1" i="0" sz="1200" u="none" cap="none" strike="noStrike">
                <a:solidFill>
                  <a:srgbClr val="898989"/>
                </a:solidFill>
                <a:latin typeface="Calibri"/>
                <a:ea typeface="Calibri"/>
                <a:cs typeface="Calibri"/>
                <a:sym typeface="Calibri"/>
              </a:defRPr>
            </a:lvl5pPr>
            <a:lvl6pPr indent="0" lvl="5" marL="0" marR="0" rtl="0" algn="r">
              <a:spcBef>
                <a:spcPts val="0"/>
              </a:spcBef>
              <a:spcAft>
                <a:spcPts val="0"/>
              </a:spcAft>
              <a:buNone/>
              <a:defRPr b="1" i="0" sz="1200" u="none" cap="none" strike="noStrike">
                <a:solidFill>
                  <a:srgbClr val="898989"/>
                </a:solidFill>
                <a:latin typeface="Calibri"/>
                <a:ea typeface="Calibri"/>
                <a:cs typeface="Calibri"/>
                <a:sym typeface="Calibri"/>
              </a:defRPr>
            </a:lvl6pPr>
            <a:lvl7pPr indent="0" lvl="6" marL="0" marR="0" rtl="0" algn="r">
              <a:spcBef>
                <a:spcPts val="0"/>
              </a:spcBef>
              <a:spcAft>
                <a:spcPts val="0"/>
              </a:spcAft>
              <a:buNone/>
              <a:defRPr b="1" i="0" sz="1200" u="none" cap="none" strike="noStrike">
                <a:solidFill>
                  <a:srgbClr val="898989"/>
                </a:solidFill>
                <a:latin typeface="Calibri"/>
                <a:ea typeface="Calibri"/>
                <a:cs typeface="Calibri"/>
                <a:sym typeface="Calibri"/>
              </a:defRPr>
            </a:lvl7pPr>
            <a:lvl8pPr indent="0" lvl="7" marL="0" marR="0" rtl="0" algn="r">
              <a:spcBef>
                <a:spcPts val="0"/>
              </a:spcBef>
              <a:spcAft>
                <a:spcPts val="0"/>
              </a:spcAft>
              <a:buNone/>
              <a:defRPr b="1" i="0" sz="1200" u="none" cap="none" strike="noStrike">
                <a:solidFill>
                  <a:srgbClr val="898989"/>
                </a:solidFill>
                <a:latin typeface="Calibri"/>
                <a:ea typeface="Calibri"/>
                <a:cs typeface="Calibri"/>
                <a:sym typeface="Calibri"/>
              </a:defRPr>
            </a:lvl8pPr>
            <a:lvl9pPr indent="0" lvl="8" marL="0" marR="0" rtl="0" algn="r">
              <a:spcBef>
                <a:spcPts val="0"/>
              </a:spcBef>
              <a:spcAft>
                <a:spcPts val="0"/>
              </a:spcAft>
              <a:buNone/>
              <a:defRPr b="1"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1_Contents slide layout">
    <p:spTree>
      <p:nvGrpSpPr>
        <p:cNvPr id="78" name="Shape 78"/>
        <p:cNvGrpSpPr/>
        <p:nvPr/>
      </p:nvGrpSpPr>
      <p:grpSpPr>
        <a:xfrm>
          <a:off x="0" y="0"/>
          <a:ext cx="0" cy="0"/>
          <a:chOff x="0" y="0"/>
          <a:chExt cx="0" cy="0"/>
        </a:xfrm>
      </p:grpSpPr>
      <p:sp>
        <p:nvSpPr>
          <p:cNvPr id="79" name="Google Shape;79;p10"/>
          <p:cNvSpPr/>
          <p:nvPr/>
        </p:nvSpPr>
        <p:spPr>
          <a:xfrm flipH="1" rot="10800000">
            <a:off x="-12750" y="6775800"/>
            <a:ext cx="12217500" cy="109200"/>
          </a:xfrm>
          <a:prstGeom prst="rect">
            <a:avLst/>
          </a:prstGeom>
          <a:solidFill>
            <a:srgbClr val="E3249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 name="Google Shape;80;p10"/>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 name="Google Shape;81;p10"/>
          <p:cNvSpPr txBox="1"/>
          <p:nvPr/>
        </p:nvSpPr>
        <p:spPr>
          <a:xfrm>
            <a:off x="3733500" y="394788"/>
            <a:ext cx="4725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600">
                <a:latin typeface="Calibri"/>
                <a:ea typeface="Calibri"/>
                <a:cs typeface="Calibri"/>
                <a:sym typeface="Calibri"/>
              </a:rPr>
              <a:t>Yo</a:t>
            </a:r>
            <a:r>
              <a:rPr b="1" lang="en-US" sz="3600">
                <a:solidFill>
                  <a:schemeClr val="dk1"/>
                </a:solidFill>
                <a:latin typeface="Calibri"/>
                <a:ea typeface="Calibri"/>
                <a:cs typeface="Calibri"/>
                <a:sym typeface="Calibri"/>
              </a:rPr>
              <a:t>u</a:t>
            </a:r>
            <a:r>
              <a:rPr b="1" lang="en-US" sz="3600">
                <a:latin typeface="Calibri"/>
                <a:ea typeface="Calibri"/>
                <a:cs typeface="Calibri"/>
                <a:sym typeface="Calibri"/>
              </a:rPr>
              <a:t>r Content</a:t>
            </a:r>
            <a:endParaRPr b="1" sz="3600">
              <a:latin typeface="Calibri"/>
              <a:ea typeface="Calibri"/>
              <a:cs typeface="Calibri"/>
              <a:sym typeface="Calibri"/>
            </a:endParaRPr>
          </a:p>
        </p:txBody>
      </p:sp>
      <p:sp>
        <p:nvSpPr>
          <p:cNvPr id="82" name="Google Shape;82;p10"/>
          <p:cNvSpPr/>
          <p:nvPr/>
        </p:nvSpPr>
        <p:spPr>
          <a:xfrm>
            <a:off x="10800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Calibri"/>
                <a:ea typeface="Calibri"/>
                <a:cs typeface="Calibri"/>
                <a:sym typeface="Calibri"/>
              </a:rPr>
              <a:t>Your content</a:t>
            </a:r>
            <a:endParaRPr sz="1800">
              <a:latin typeface="Calibri"/>
              <a:ea typeface="Calibri"/>
              <a:cs typeface="Calibri"/>
              <a:sym typeface="Calibri"/>
            </a:endParaRPr>
          </a:p>
        </p:txBody>
      </p:sp>
      <p:pic>
        <p:nvPicPr>
          <p:cNvPr id="83" name="Google Shape;83;p10"/>
          <p:cNvPicPr preferRelativeResize="0"/>
          <p:nvPr/>
        </p:nvPicPr>
        <p:blipFill>
          <a:blip r:embed="rId2">
            <a:alphaModFix/>
          </a:blip>
          <a:stretch>
            <a:fillRect/>
          </a:stretch>
        </p:blipFill>
        <p:spPr>
          <a:xfrm>
            <a:off x="10609275" y="163625"/>
            <a:ext cx="1498424" cy="401674"/>
          </a:xfrm>
          <a:prstGeom prst="rect">
            <a:avLst/>
          </a:prstGeom>
          <a:noFill/>
          <a:ln>
            <a:noFill/>
          </a:ln>
        </p:spPr>
      </p:pic>
      <p:sp>
        <p:nvSpPr>
          <p:cNvPr id="84" name="Google Shape;84;p10"/>
          <p:cNvSpPr/>
          <p:nvPr/>
        </p:nvSpPr>
        <p:spPr>
          <a:xfrm>
            <a:off x="36759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Calibri"/>
                <a:ea typeface="Calibri"/>
                <a:cs typeface="Calibri"/>
                <a:sym typeface="Calibri"/>
              </a:rPr>
              <a:t>Your content</a:t>
            </a:r>
            <a:endParaRPr sz="1800">
              <a:latin typeface="Calibri"/>
              <a:ea typeface="Calibri"/>
              <a:cs typeface="Calibri"/>
              <a:sym typeface="Calibri"/>
            </a:endParaRPr>
          </a:p>
        </p:txBody>
      </p:sp>
      <p:sp>
        <p:nvSpPr>
          <p:cNvPr id="85" name="Google Shape;85;p10"/>
          <p:cNvSpPr/>
          <p:nvPr/>
        </p:nvSpPr>
        <p:spPr>
          <a:xfrm>
            <a:off x="63933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Calibri"/>
                <a:ea typeface="Calibri"/>
                <a:cs typeface="Calibri"/>
                <a:sym typeface="Calibri"/>
              </a:rPr>
              <a:t>Your content</a:t>
            </a:r>
            <a:endParaRPr sz="1800">
              <a:latin typeface="Calibri"/>
              <a:ea typeface="Calibri"/>
              <a:cs typeface="Calibri"/>
              <a:sym typeface="Calibri"/>
            </a:endParaRPr>
          </a:p>
        </p:txBody>
      </p:sp>
      <p:sp>
        <p:nvSpPr>
          <p:cNvPr id="86" name="Google Shape;86;p10"/>
          <p:cNvSpPr/>
          <p:nvPr/>
        </p:nvSpPr>
        <p:spPr>
          <a:xfrm>
            <a:off x="89622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Calibri"/>
                <a:ea typeface="Calibri"/>
                <a:cs typeface="Calibri"/>
                <a:sym typeface="Calibri"/>
              </a:rPr>
              <a:t>Your content</a:t>
            </a:r>
            <a:endParaRPr sz="1800">
              <a:latin typeface="Calibri"/>
              <a:ea typeface="Calibri"/>
              <a:cs typeface="Calibri"/>
              <a:sym typeface="Calibri"/>
            </a:endParaRPr>
          </a:p>
        </p:txBody>
      </p:sp>
      <p:sp>
        <p:nvSpPr>
          <p:cNvPr id="87" name="Google Shape;87;p10"/>
          <p:cNvSpPr txBox="1"/>
          <p:nvPr/>
        </p:nvSpPr>
        <p:spPr>
          <a:xfrm>
            <a:off x="1080000" y="2915100"/>
            <a:ext cx="22140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C</a:t>
            </a:r>
            <a:r>
              <a:rPr lang="en-US" sz="1800">
                <a:solidFill>
                  <a:schemeClr val="dk1"/>
                </a:solidFill>
                <a:latin typeface="Calibri"/>
                <a:ea typeface="Calibri"/>
                <a:cs typeface="Calibri"/>
                <a:sym typeface="Calibri"/>
              </a:rPr>
              <a:t>ontent</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p:txBody>
      </p:sp>
      <p:sp>
        <p:nvSpPr>
          <p:cNvPr id="88" name="Google Shape;88;p10"/>
          <p:cNvSpPr txBox="1"/>
          <p:nvPr/>
        </p:nvSpPr>
        <p:spPr>
          <a:xfrm>
            <a:off x="3736650" y="3310500"/>
            <a:ext cx="22140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p:txBody>
      </p:sp>
      <p:sp>
        <p:nvSpPr>
          <p:cNvPr id="89" name="Google Shape;89;p10"/>
          <p:cNvSpPr txBox="1"/>
          <p:nvPr/>
        </p:nvSpPr>
        <p:spPr>
          <a:xfrm>
            <a:off x="6393300" y="2915100"/>
            <a:ext cx="22140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p:txBody>
      </p:sp>
      <p:sp>
        <p:nvSpPr>
          <p:cNvPr id="90" name="Google Shape;90;p10"/>
          <p:cNvSpPr txBox="1"/>
          <p:nvPr/>
        </p:nvSpPr>
        <p:spPr>
          <a:xfrm>
            <a:off x="8962200" y="3310500"/>
            <a:ext cx="22140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681" name="Shape 681"/>
        <p:cNvGrpSpPr/>
        <p:nvPr/>
      </p:nvGrpSpPr>
      <p:grpSpPr>
        <a:xfrm>
          <a:off x="0" y="0"/>
          <a:ext cx="0" cy="0"/>
          <a:chOff x="0" y="0"/>
          <a:chExt cx="0" cy="0"/>
        </a:xfrm>
      </p:grpSpPr>
      <p:pic>
        <p:nvPicPr>
          <p:cNvPr descr="background.jpg" id="682" name="Google Shape;682;p94"/>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SingTel-Logo.png" id="683" name="Google Shape;683;p94"/>
          <p:cNvPicPr preferRelativeResize="0"/>
          <p:nvPr/>
        </p:nvPicPr>
        <p:blipFill rotWithShape="1">
          <a:blip r:embed="rId3">
            <a:alphaModFix/>
          </a:blip>
          <a:srcRect b="0" l="0" r="0" t="0"/>
          <a:stretch/>
        </p:blipFill>
        <p:spPr>
          <a:xfrm>
            <a:off x="10231981" y="6313505"/>
            <a:ext cx="1462617" cy="376237"/>
          </a:xfrm>
          <a:prstGeom prst="rect">
            <a:avLst/>
          </a:prstGeom>
          <a:noFill/>
          <a:ln>
            <a:noFill/>
          </a:ln>
        </p:spPr>
      </p:pic>
      <p:sp>
        <p:nvSpPr>
          <p:cNvPr id="684" name="Google Shape;684;p94"/>
          <p:cNvSpPr txBox="1"/>
          <p:nvPr>
            <p:ph type="title"/>
          </p:nvPr>
        </p:nvSpPr>
        <p:spPr>
          <a:xfrm>
            <a:off x="609600" y="299155"/>
            <a:ext cx="10972800" cy="838200"/>
          </a:xfrm>
          <a:prstGeom prst="rect">
            <a:avLst/>
          </a:prstGeom>
          <a:noFill/>
          <a:ln>
            <a:noFill/>
          </a:ln>
        </p:spPr>
        <p:txBody>
          <a:bodyPr anchorCtr="0" anchor="t" bIns="45700" lIns="91425" spcFirstLastPara="1" rIns="91425" wrap="square" tIns="45700">
            <a:normAutofit/>
          </a:bodyPr>
          <a:lstStyle>
            <a:lvl1pPr lvl="0" rtl="0" algn="l">
              <a:lnSpc>
                <a:spcPct val="78125"/>
              </a:lnSpc>
              <a:spcBef>
                <a:spcPts val="0"/>
              </a:spcBef>
              <a:spcAft>
                <a:spcPts val="0"/>
              </a:spcAft>
              <a:buSzPts val="1400"/>
              <a:buNone/>
              <a:defRPr b="1" sz="3200">
                <a:solidFill>
                  <a:srgbClr val="D50000"/>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85" name="Google Shape;685;p94"/>
          <p:cNvSpPr txBox="1"/>
          <p:nvPr>
            <p:ph idx="12" type="sldNum"/>
          </p:nvPr>
        </p:nvSpPr>
        <p:spPr>
          <a:xfrm>
            <a:off x="9347200" y="6400818"/>
            <a:ext cx="2844900" cy="3207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1" i="0" sz="1200" u="none" cap="none" strike="noStrike">
                <a:solidFill>
                  <a:srgbClr val="898989"/>
                </a:solidFill>
                <a:latin typeface="Calibri"/>
                <a:ea typeface="Calibri"/>
                <a:cs typeface="Calibri"/>
                <a:sym typeface="Calibri"/>
              </a:defRPr>
            </a:lvl1pPr>
            <a:lvl2pPr indent="0" lvl="1" marL="0" marR="0" rtl="0" algn="r">
              <a:spcBef>
                <a:spcPts val="0"/>
              </a:spcBef>
              <a:spcAft>
                <a:spcPts val="0"/>
              </a:spcAft>
              <a:buNone/>
              <a:defRPr b="1" i="0" sz="1200" u="none" cap="none" strike="noStrike">
                <a:solidFill>
                  <a:srgbClr val="898989"/>
                </a:solidFill>
                <a:latin typeface="Calibri"/>
                <a:ea typeface="Calibri"/>
                <a:cs typeface="Calibri"/>
                <a:sym typeface="Calibri"/>
              </a:defRPr>
            </a:lvl2pPr>
            <a:lvl3pPr indent="0" lvl="2" marL="0" marR="0" rtl="0" algn="r">
              <a:spcBef>
                <a:spcPts val="0"/>
              </a:spcBef>
              <a:spcAft>
                <a:spcPts val="0"/>
              </a:spcAft>
              <a:buNone/>
              <a:defRPr b="1" i="0" sz="1200" u="none" cap="none" strike="noStrike">
                <a:solidFill>
                  <a:srgbClr val="898989"/>
                </a:solidFill>
                <a:latin typeface="Calibri"/>
                <a:ea typeface="Calibri"/>
                <a:cs typeface="Calibri"/>
                <a:sym typeface="Calibri"/>
              </a:defRPr>
            </a:lvl3pPr>
            <a:lvl4pPr indent="0" lvl="3" marL="0" marR="0" rtl="0" algn="r">
              <a:spcBef>
                <a:spcPts val="0"/>
              </a:spcBef>
              <a:spcAft>
                <a:spcPts val="0"/>
              </a:spcAft>
              <a:buNone/>
              <a:defRPr b="1" i="0" sz="1200" u="none" cap="none" strike="noStrike">
                <a:solidFill>
                  <a:srgbClr val="898989"/>
                </a:solidFill>
                <a:latin typeface="Calibri"/>
                <a:ea typeface="Calibri"/>
                <a:cs typeface="Calibri"/>
                <a:sym typeface="Calibri"/>
              </a:defRPr>
            </a:lvl4pPr>
            <a:lvl5pPr indent="0" lvl="4" marL="0" marR="0" rtl="0" algn="r">
              <a:spcBef>
                <a:spcPts val="0"/>
              </a:spcBef>
              <a:spcAft>
                <a:spcPts val="0"/>
              </a:spcAft>
              <a:buNone/>
              <a:defRPr b="1" i="0" sz="1200" u="none" cap="none" strike="noStrike">
                <a:solidFill>
                  <a:srgbClr val="898989"/>
                </a:solidFill>
                <a:latin typeface="Calibri"/>
                <a:ea typeface="Calibri"/>
                <a:cs typeface="Calibri"/>
                <a:sym typeface="Calibri"/>
              </a:defRPr>
            </a:lvl5pPr>
            <a:lvl6pPr indent="0" lvl="5" marL="0" marR="0" rtl="0" algn="r">
              <a:spcBef>
                <a:spcPts val="0"/>
              </a:spcBef>
              <a:spcAft>
                <a:spcPts val="0"/>
              </a:spcAft>
              <a:buNone/>
              <a:defRPr b="1" i="0" sz="1200" u="none" cap="none" strike="noStrike">
                <a:solidFill>
                  <a:srgbClr val="898989"/>
                </a:solidFill>
                <a:latin typeface="Calibri"/>
                <a:ea typeface="Calibri"/>
                <a:cs typeface="Calibri"/>
                <a:sym typeface="Calibri"/>
              </a:defRPr>
            </a:lvl6pPr>
            <a:lvl7pPr indent="0" lvl="6" marL="0" marR="0" rtl="0" algn="r">
              <a:spcBef>
                <a:spcPts val="0"/>
              </a:spcBef>
              <a:spcAft>
                <a:spcPts val="0"/>
              </a:spcAft>
              <a:buNone/>
              <a:defRPr b="1" i="0" sz="1200" u="none" cap="none" strike="noStrike">
                <a:solidFill>
                  <a:srgbClr val="898989"/>
                </a:solidFill>
                <a:latin typeface="Calibri"/>
                <a:ea typeface="Calibri"/>
                <a:cs typeface="Calibri"/>
                <a:sym typeface="Calibri"/>
              </a:defRPr>
            </a:lvl7pPr>
            <a:lvl8pPr indent="0" lvl="7" marL="0" marR="0" rtl="0" algn="r">
              <a:spcBef>
                <a:spcPts val="0"/>
              </a:spcBef>
              <a:spcAft>
                <a:spcPts val="0"/>
              </a:spcAft>
              <a:buNone/>
              <a:defRPr b="1" i="0" sz="1200" u="none" cap="none" strike="noStrike">
                <a:solidFill>
                  <a:srgbClr val="898989"/>
                </a:solidFill>
                <a:latin typeface="Calibri"/>
                <a:ea typeface="Calibri"/>
                <a:cs typeface="Calibri"/>
                <a:sym typeface="Calibri"/>
              </a:defRPr>
            </a:lvl8pPr>
            <a:lvl9pPr indent="0" lvl="8" marL="0" marR="0" rtl="0" algn="r">
              <a:spcBef>
                <a:spcPts val="0"/>
              </a:spcBef>
              <a:spcAft>
                <a:spcPts val="0"/>
              </a:spcAft>
              <a:buNone/>
              <a:defRPr b="1"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686" name="Shape 686"/>
        <p:cNvGrpSpPr/>
        <p:nvPr/>
      </p:nvGrpSpPr>
      <p:grpSpPr>
        <a:xfrm>
          <a:off x="0" y="0"/>
          <a:ext cx="0" cy="0"/>
          <a:chOff x="0" y="0"/>
          <a:chExt cx="0" cy="0"/>
        </a:xfrm>
      </p:grpSpPr>
      <p:pic>
        <p:nvPicPr>
          <p:cNvPr descr="background.jpg" id="687" name="Google Shape;687;p95"/>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SingTel-Logo.png" id="688" name="Google Shape;688;p95"/>
          <p:cNvPicPr preferRelativeResize="0"/>
          <p:nvPr/>
        </p:nvPicPr>
        <p:blipFill rotWithShape="1">
          <a:blip r:embed="rId3">
            <a:alphaModFix/>
          </a:blip>
          <a:srcRect b="0" l="0" r="0" t="0"/>
          <a:stretch/>
        </p:blipFill>
        <p:spPr>
          <a:xfrm>
            <a:off x="10231974" y="6313496"/>
            <a:ext cx="1462617" cy="376237"/>
          </a:xfrm>
          <a:prstGeom prst="rect">
            <a:avLst/>
          </a:prstGeom>
          <a:noFill/>
          <a:ln>
            <a:noFill/>
          </a:ln>
        </p:spPr>
      </p:pic>
      <p:sp>
        <p:nvSpPr>
          <p:cNvPr id="689" name="Google Shape;689;p95"/>
          <p:cNvSpPr txBox="1"/>
          <p:nvPr>
            <p:ph type="title"/>
          </p:nvPr>
        </p:nvSpPr>
        <p:spPr>
          <a:xfrm>
            <a:off x="609600" y="299155"/>
            <a:ext cx="10972800" cy="838200"/>
          </a:xfrm>
          <a:prstGeom prst="rect">
            <a:avLst/>
          </a:prstGeom>
          <a:noFill/>
          <a:ln>
            <a:noFill/>
          </a:ln>
        </p:spPr>
        <p:txBody>
          <a:bodyPr anchorCtr="0" anchor="t" bIns="45700" lIns="91425" spcFirstLastPara="1" rIns="91425" wrap="square" tIns="45700">
            <a:normAutofit/>
          </a:bodyPr>
          <a:lstStyle>
            <a:lvl1pPr lvl="0" rtl="0" algn="l">
              <a:lnSpc>
                <a:spcPct val="78125"/>
              </a:lnSpc>
              <a:spcBef>
                <a:spcPts val="0"/>
              </a:spcBef>
              <a:spcAft>
                <a:spcPts val="0"/>
              </a:spcAft>
              <a:buSzPts val="1400"/>
              <a:buNone/>
              <a:defRPr b="1" sz="3200">
                <a:solidFill>
                  <a:srgbClr val="D50000"/>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90" name="Google Shape;690;p95"/>
          <p:cNvSpPr txBox="1"/>
          <p:nvPr>
            <p:ph idx="12" type="sldNum"/>
          </p:nvPr>
        </p:nvSpPr>
        <p:spPr>
          <a:xfrm>
            <a:off x="9347200" y="6400808"/>
            <a:ext cx="2844900" cy="3207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1" i="0" sz="1200" u="none" cap="none" strike="noStrike">
                <a:solidFill>
                  <a:srgbClr val="898989"/>
                </a:solidFill>
                <a:latin typeface="Calibri"/>
                <a:ea typeface="Calibri"/>
                <a:cs typeface="Calibri"/>
                <a:sym typeface="Calibri"/>
              </a:defRPr>
            </a:lvl1pPr>
            <a:lvl2pPr indent="0" lvl="1" marL="0" marR="0" rtl="0" algn="r">
              <a:spcBef>
                <a:spcPts val="0"/>
              </a:spcBef>
              <a:spcAft>
                <a:spcPts val="0"/>
              </a:spcAft>
              <a:buNone/>
              <a:defRPr b="1" i="0" sz="1200" u="none" cap="none" strike="noStrike">
                <a:solidFill>
                  <a:srgbClr val="898989"/>
                </a:solidFill>
                <a:latin typeface="Calibri"/>
                <a:ea typeface="Calibri"/>
                <a:cs typeface="Calibri"/>
                <a:sym typeface="Calibri"/>
              </a:defRPr>
            </a:lvl2pPr>
            <a:lvl3pPr indent="0" lvl="2" marL="0" marR="0" rtl="0" algn="r">
              <a:spcBef>
                <a:spcPts val="0"/>
              </a:spcBef>
              <a:spcAft>
                <a:spcPts val="0"/>
              </a:spcAft>
              <a:buNone/>
              <a:defRPr b="1" i="0" sz="1200" u="none" cap="none" strike="noStrike">
                <a:solidFill>
                  <a:srgbClr val="898989"/>
                </a:solidFill>
                <a:latin typeface="Calibri"/>
                <a:ea typeface="Calibri"/>
                <a:cs typeface="Calibri"/>
                <a:sym typeface="Calibri"/>
              </a:defRPr>
            </a:lvl3pPr>
            <a:lvl4pPr indent="0" lvl="3" marL="0" marR="0" rtl="0" algn="r">
              <a:spcBef>
                <a:spcPts val="0"/>
              </a:spcBef>
              <a:spcAft>
                <a:spcPts val="0"/>
              </a:spcAft>
              <a:buNone/>
              <a:defRPr b="1" i="0" sz="1200" u="none" cap="none" strike="noStrike">
                <a:solidFill>
                  <a:srgbClr val="898989"/>
                </a:solidFill>
                <a:latin typeface="Calibri"/>
                <a:ea typeface="Calibri"/>
                <a:cs typeface="Calibri"/>
                <a:sym typeface="Calibri"/>
              </a:defRPr>
            </a:lvl4pPr>
            <a:lvl5pPr indent="0" lvl="4" marL="0" marR="0" rtl="0" algn="r">
              <a:spcBef>
                <a:spcPts val="0"/>
              </a:spcBef>
              <a:spcAft>
                <a:spcPts val="0"/>
              </a:spcAft>
              <a:buNone/>
              <a:defRPr b="1" i="0" sz="1200" u="none" cap="none" strike="noStrike">
                <a:solidFill>
                  <a:srgbClr val="898989"/>
                </a:solidFill>
                <a:latin typeface="Calibri"/>
                <a:ea typeface="Calibri"/>
                <a:cs typeface="Calibri"/>
                <a:sym typeface="Calibri"/>
              </a:defRPr>
            </a:lvl5pPr>
            <a:lvl6pPr indent="0" lvl="5" marL="0" marR="0" rtl="0" algn="r">
              <a:spcBef>
                <a:spcPts val="0"/>
              </a:spcBef>
              <a:spcAft>
                <a:spcPts val="0"/>
              </a:spcAft>
              <a:buNone/>
              <a:defRPr b="1" i="0" sz="1200" u="none" cap="none" strike="noStrike">
                <a:solidFill>
                  <a:srgbClr val="898989"/>
                </a:solidFill>
                <a:latin typeface="Calibri"/>
                <a:ea typeface="Calibri"/>
                <a:cs typeface="Calibri"/>
                <a:sym typeface="Calibri"/>
              </a:defRPr>
            </a:lvl6pPr>
            <a:lvl7pPr indent="0" lvl="6" marL="0" marR="0" rtl="0" algn="r">
              <a:spcBef>
                <a:spcPts val="0"/>
              </a:spcBef>
              <a:spcAft>
                <a:spcPts val="0"/>
              </a:spcAft>
              <a:buNone/>
              <a:defRPr b="1" i="0" sz="1200" u="none" cap="none" strike="noStrike">
                <a:solidFill>
                  <a:srgbClr val="898989"/>
                </a:solidFill>
                <a:latin typeface="Calibri"/>
                <a:ea typeface="Calibri"/>
                <a:cs typeface="Calibri"/>
                <a:sym typeface="Calibri"/>
              </a:defRPr>
            </a:lvl7pPr>
            <a:lvl8pPr indent="0" lvl="7" marL="0" marR="0" rtl="0" algn="r">
              <a:spcBef>
                <a:spcPts val="0"/>
              </a:spcBef>
              <a:spcAft>
                <a:spcPts val="0"/>
              </a:spcAft>
              <a:buNone/>
              <a:defRPr b="1" i="0" sz="1200" u="none" cap="none" strike="noStrike">
                <a:solidFill>
                  <a:srgbClr val="898989"/>
                </a:solidFill>
                <a:latin typeface="Calibri"/>
                <a:ea typeface="Calibri"/>
                <a:cs typeface="Calibri"/>
                <a:sym typeface="Calibri"/>
              </a:defRPr>
            </a:lvl8pPr>
            <a:lvl9pPr indent="0" lvl="8" marL="0" marR="0" rtl="0" algn="r">
              <a:spcBef>
                <a:spcPts val="0"/>
              </a:spcBef>
              <a:spcAft>
                <a:spcPts val="0"/>
              </a:spcAft>
              <a:buNone/>
              <a:defRPr b="1"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691" name="Shape 691"/>
        <p:cNvGrpSpPr/>
        <p:nvPr/>
      </p:nvGrpSpPr>
      <p:grpSpPr>
        <a:xfrm>
          <a:off x="0" y="0"/>
          <a:ext cx="0" cy="0"/>
          <a:chOff x="0" y="0"/>
          <a:chExt cx="0" cy="0"/>
        </a:xfrm>
      </p:grpSpPr>
      <p:sp>
        <p:nvSpPr>
          <p:cNvPr id="692" name="Google Shape;692;p96"/>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3" name="Google Shape;693;p96"/>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694" name="Google Shape;694;p96"/>
          <p:cNvPicPr preferRelativeResize="0"/>
          <p:nvPr/>
        </p:nvPicPr>
        <p:blipFill>
          <a:blip r:embed="rId2">
            <a:alphaModFix/>
          </a:blip>
          <a:stretch>
            <a:fillRect/>
          </a:stretch>
        </p:blipFill>
        <p:spPr>
          <a:xfrm>
            <a:off x="10609275" y="163625"/>
            <a:ext cx="1498424" cy="401674"/>
          </a:xfrm>
          <a:prstGeom prst="rect">
            <a:avLst/>
          </a:prstGeom>
          <a:noFill/>
          <a:ln>
            <a:noFill/>
          </a:ln>
        </p:spPr>
      </p:pic>
      <p:sp>
        <p:nvSpPr>
          <p:cNvPr id="695" name="Google Shape;695;p96"/>
          <p:cNvSpPr txBox="1"/>
          <p:nvPr>
            <p:ph type="title"/>
          </p:nvPr>
        </p:nvSpPr>
        <p:spPr>
          <a:xfrm>
            <a:off x="302850" y="565300"/>
            <a:ext cx="11586300" cy="584100"/>
          </a:xfrm>
          <a:prstGeom prst="rect">
            <a:avLst/>
          </a:prstGeom>
        </p:spPr>
        <p:txBody>
          <a:bodyPr anchorCtr="0" anchor="t" bIns="45700" lIns="91425" spcFirstLastPara="1" rIns="91425" wrap="square" tIns="45700">
            <a:noAutofit/>
          </a:bodyPr>
          <a:lstStyle>
            <a:lvl1pPr lvl="0" rtl="0">
              <a:spcBef>
                <a:spcPts val="0"/>
              </a:spcBef>
              <a:spcAft>
                <a:spcPts val="0"/>
              </a:spcAft>
              <a:buSzPts val="2800"/>
              <a:buFont typeface="Calibri"/>
              <a:buNone/>
              <a:defRPr sz="2800">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1.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1.xml"/><Relationship Id="rId22" Type="http://schemas.openxmlformats.org/officeDocument/2006/relationships/slideLayout" Target="../slideLayouts/slideLayout43.xml"/><Relationship Id="rId21" Type="http://schemas.openxmlformats.org/officeDocument/2006/relationships/slideLayout" Target="../slideLayouts/slideLayout42.xml"/><Relationship Id="rId24" Type="http://schemas.openxmlformats.org/officeDocument/2006/relationships/slideLayout" Target="../slideLayouts/slideLayout45.xml"/><Relationship Id="rId23" Type="http://schemas.openxmlformats.org/officeDocument/2006/relationships/slideLayout" Target="../slideLayouts/slideLayout44.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26" Type="http://schemas.openxmlformats.org/officeDocument/2006/relationships/slideLayout" Target="../slideLayouts/slideLayout47.xml"/><Relationship Id="rId25" Type="http://schemas.openxmlformats.org/officeDocument/2006/relationships/slideLayout" Target="../slideLayouts/slideLayout46.xml"/><Relationship Id="rId28" Type="http://schemas.openxmlformats.org/officeDocument/2006/relationships/slideLayout" Target="../slideLayouts/slideLayout49.xml"/><Relationship Id="rId27" Type="http://schemas.openxmlformats.org/officeDocument/2006/relationships/slideLayout" Target="../slideLayouts/slideLayout48.xml"/><Relationship Id="rId5" Type="http://schemas.openxmlformats.org/officeDocument/2006/relationships/slideLayout" Target="../slideLayouts/slideLayout26.xml"/><Relationship Id="rId6" Type="http://schemas.openxmlformats.org/officeDocument/2006/relationships/slideLayout" Target="../slideLayouts/slideLayout27.xml"/><Relationship Id="rId29" Type="http://schemas.openxmlformats.org/officeDocument/2006/relationships/slideLayout" Target="../slideLayouts/slideLayout50.xml"/><Relationship Id="rId7" Type="http://schemas.openxmlformats.org/officeDocument/2006/relationships/slideLayout" Target="../slideLayouts/slideLayout28.xml"/><Relationship Id="rId8" Type="http://schemas.openxmlformats.org/officeDocument/2006/relationships/slideLayout" Target="../slideLayouts/slideLayout29.xml"/><Relationship Id="rId31" Type="http://schemas.openxmlformats.org/officeDocument/2006/relationships/slideLayout" Target="../slideLayouts/slideLayout52.xml"/><Relationship Id="rId30" Type="http://schemas.openxmlformats.org/officeDocument/2006/relationships/slideLayout" Target="../slideLayouts/slideLayout51.xml"/><Relationship Id="rId11" Type="http://schemas.openxmlformats.org/officeDocument/2006/relationships/slideLayout" Target="../slideLayouts/slideLayout32.xml"/><Relationship Id="rId33" Type="http://schemas.openxmlformats.org/officeDocument/2006/relationships/slideLayout" Target="../slideLayouts/slideLayout54.xml"/><Relationship Id="rId10" Type="http://schemas.openxmlformats.org/officeDocument/2006/relationships/slideLayout" Target="../slideLayouts/slideLayout31.xml"/><Relationship Id="rId32" Type="http://schemas.openxmlformats.org/officeDocument/2006/relationships/slideLayout" Target="../slideLayouts/slideLayout53.xml"/><Relationship Id="rId13" Type="http://schemas.openxmlformats.org/officeDocument/2006/relationships/slideLayout" Target="../slideLayouts/slideLayout34.xml"/><Relationship Id="rId35" Type="http://schemas.openxmlformats.org/officeDocument/2006/relationships/theme" Target="../theme/theme4.xml"/><Relationship Id="rId12" Type="http://schemas.openxmlformats.org/officeDocument/2006/relationships/slideLayout" Target="../slideLayouts/slideLayout33.xml"/><Relationship Id="rId34" Type="http://schemas.openxmlformats.org/officeDocument/2006/relationships/slideLayout" Target="../slideLayouts/slideLayout55.xml"/><Relationship Id="rId15" Type="http://schemas.openxmlformats.org/officeDocument/2006/relationships/slideLayout" Target="../slideLayouts/slideLayout36.xml"/><Relationship Id="rId14" Type="http://schemas.openxmlformats.org/officeDocument/2006/relationships/slideLayout" Target="../slideLayouts/slideLayout35.xml"/><Relationship Id="rId17" Type="http://schemas.openxmlformats.org/officeDocument/2006/relationships/slideLayout" Target="../slideLayouts/slideLayout38.xml"/><Relationship Id="rId16" Type="http://schemas.openxmlformats.org/officeDocument/2006/relationships/slideLayout" Target="../slideLayouts/slideLayout37.xml"/><Relationship Id="rId19" Type="http://schemas.openxmlformats.org/officeDocument/2006/relationships/slideLayout" Target="../slideLayouts/slideLayout40.xml"/><Relationship Id="rId18"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20" Type="http://schemas.openxmlformats.org/officeDocument/2006/relationships/theme" Target="../theme/theme2.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9" Type="http://schemas.openxmlformats.org/officeDocument/2006/relationships/slideLayout" Target="../slideLayouts/slideLayout64.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3" Type="http://schemas.openxmlformats.org/officeDocument/2006/relationships/slideLayout" Target="../slideLayouts/slideLayout68.xml"/><Relationship Id="rId12" Type="http://schemas.openxmlformats.org/officeDocument/2006/relationships/slideLayout" Target="../slideLayouts/slideLayout67.xml"/><Relationship Id="rId15" Type="http://schemas.openxmlformats.org/officeDocument/2006/relationships/slideLayout" Target="../slideLayouts/slideLayout70.xml"/><Relationship Id="rId14" Type="http://schemas.openxmlformats.org/officeDocument/2006/relationships/slideLayout" Target="../slideLayouts/slideLayout69.xml"/><Relationship Id="rId17" Type="http://schemas.openxmlformats.org/officeDocument/2006/relationships/slideLayout" Target="../slideLayouts/slideLayout72.xml"/><Relationship Id="rId16" Type="http://schemas.openxmlformats.org/officeDocument/2006/relationships/slideLayout" Target="../slideLayouts/slideLayout71.xml"/><Relationship Id="rId19" Type="http://schemas.openxmlformats.org/officeDocument/2006/relationships/slideLayout" Target="../slideLayouts/slideLayout74.xml"/><Relationship Id="rId18" Type="http://schemas.openxmlformats.org/officeDocument/2006/relationships/slideLayout" Target="../slideLayouts/slideLayout7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9" Type="http://schemas.openxmlformats.org/officeDocument/2006/relationships/slideLayout" Target="../slideLayouts/slideLayout83.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11" Type="http://schemas.openxmlformats.org/officeDocument/2006/relationships/slideLayout" Target="../slideLayouts/slideLayout85.xml"/><Relationship Id="rId10" Type="http://schemas.openxmlformats.org/officeDocument/2006/relationships/slideLayout" Target="../slideLayouts/slideLayout84.xml"/><Relationship Id="rId13" Type="http://schemas.openxmlformats.org/officeDocument/2006/relationships/slideLayout" Target="../slideLayouts/slideLayout87.xml"/><Relationship Id="rId12" Type="http://schemas.openxmlformats.org/officeDocument/2006/relationships/slideLayout" Target="../slideLayouts/slideLayout86.xml"/><Relationship Id="rId15" Type="http://schemas.openxmlformats.org/officeDocument/2006/relationships/slideLayout" Target="../slideLayouts/slideLayout89.xml"/><Relationship Id="rId14" Type="http://schemas.openxmlformats.org/officeDocument/2006/relationships/slideLayout" Target="../slideLayouts/slideLayout88.xml"/><Relationship Id="rId17" Type="http://schemas.openxmlformats.org/officeDocument/2006/relationships/slideLayout" Target="../slideLayouts/slideLayout91.xml"/><Relationship Id="rId16" Type="http://schemas.openxmlformats.org/officeDocument/2006/relationships/slideLayout" Target="../slideLayouts/slideLayout90.xml"/><Relationship Id="rId19" Type="http://schemas.openxmlformats.org/officeDocument/2006/relationships/theme" Target="../theme/theme5.xml"/><Relationship Id="rId18"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2" name="Shape 142"/>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 id="2147483701" r:id="rId33"/>
    <p:sldLayoutId id="2147483702" r:id="rId3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6" name="Shape 466"/>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5" name="Shape 585"/>
        <p:cNvGrpSpPr/>
        <p:nvPr/>
      </p:nvGrpSpPr>
      <p:grpSpPr>
        <a:xfrm>
          <a:off x="0" y="0"/>
          <a:ext cx="0" cy="0"/>
          <a:chOff x="0" y="0"/>
          <a:chExt cx="0" cy="0"/>
        </a:xfrm>
      </p:grpSpPr>
      <p:sp>
        <p:nvSpPr>
          <p:cNvPr id="586" name="Google Shape;586;p78"/>
          <p:cNvSpPr txBox="1"/>
          <p:nvPr>
            <p:ph type="title"/>
          </p:nvPr>
        </p:nvSpPr>
        <p:spPr>
          <a:xfrm>
            <a:off x="609600" y="274639"/>
            <a:ext cx="10972800" cy="5256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2600" u="none" cap="none" strike="noStrike">
                <a:solidFill>
                  <a:schemeClr val="dk1"/>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587" name="Google Shape;587;p78"/>
          <p:cNvSpPr txBox="1"/>
          <p:nvPr>
            <p:ph idx="1" type="body"/>
          </p:nvPr>
        </p:nvSpPr>
        <p:spPr>
          <a:xfrm>
            <a:off x="609600" y="906781"/>
            <a:ext cx="10972800" cy="52194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88" name="Google Shape;588;p78"/>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89" name="Google Shape;589;p78"/>
          <p:cNvSpPr txBox="1"/>
          <p:nvPr>
            <p:ph idx="11" type="ftr"/>
          </p:nvPr>
        </p:nvSpPr>
        <p:spPr>
          <a:xfrm>
            <a:off x="4165600" y="6356355"/>
            <a:ext cx="38607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90" name="Google Shape;590;p78"/>
          <p:cNvSpPr txBox="1"/>
          <p:nvPr>
            <p:ph idx="12" type="sldNum"/>
          </p:nvPr>
        </p:nvSpPr>
        <p:spPr>
          <a:xfrm>
            <a:off x="9011840" y="6520264"/>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9.png"/><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docs.google.com/presentation/d/1ew1ZhzVVOAee34ieKb3b2fKYl6xkWQGhm7vjjr6kbIE/export/pptx" TargetMode="External"/><Relationship Id="rId4" Type="http://schemas.openxmlformats.org/officeDocument/2006/relationships/image" Target="../media/image76.png"/><Relationship Id="rId5" Type="http://schemas.openxmlformats.org/officeDocument/2006/relationships/image" Target="../media/image74.png"/><Relationship Id="rId6" Type="http://schemas.openxmlformats.org/officeDocument/2006/relationships/image" Target="../media/image6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comments" Target="../comments/comment1.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comments" Target="../comments/comment2.xml"/><Relationship Id="rId4" Type="http://schemas.openxmlformats.org/officeDocument/2006/relationships/image" Target="../media/image44.png"/><Relationship Id="rId9" Type="http://schemas.openxmlformats.org/officeDocument/2006/relationships/image" Target="../media/image58.png"/><Relationship Id="rId5" Type="http://schemas.openxmlformats.org/officeDocument/2006/relationships/image" Target="../media/image75.png"/><Relationship Id="rId6" Type="http://schemas.openxmlformats.org/officeDocument/2006/relationships/image" Target="../media/image73.png"/><Relationship Id="rId7" Type="http://schemas.openxmlformats.org/officeDocument/2006/relationships/image" Target="../media/image45.png"/><Relationship Id="rId8" Type="http://schemas.openxmlformats.org/officeDocument/2006/relationships/image" Target="../media/image5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comments" Target="../comments/comment3.xml"/><Relationship Id="rId4" Type="http://schemas.openxmlformats.org/officeDocument/2006/relationships/image" Target="../media/image45.png"/><Relationship Id="rId5" Type="http://schemas.openxmlformats.org/officeDocument/2006/relationships/image" Target="../media/image52.png"/><Relationship Id="rId6"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comments" Target="../comments/comment4.xml"/><Relationship Id="rId4" Type="http://schemas.openxmlformats.org/officeDocument/2006/relationships/image" Target="../media/image55.png"/><Relationship Id="rId5" Type="http://schemas.openxmlformats.org/officeDocument/2006/relationships/image" Target="../media/image5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comments" Target="../comments/comment5.xml"/><Relationship Id="rId4" Type="http://schemas.openxmlformats.org/officeDocument/2006/relationships/image" Target="../media/image57.png"/><Relationship Id="rId5"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comments" Target="../comments/comment6.xml"/><Relationship Id="rId4" Type="http://schemas.openxmlformats.org/officeDocument/2006/relationships/image" Target="../media/image56.png"/><Relationship Id="rId5"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comments" Target="../comments/comment7.xml"/><Relationship Id="rId4" Type="http://schemas.openxmlformats.org/officeDocument/2006/relationships/image" Target="../media/image59.png"/><Relationship Id="rId5" Type="http://schemas.openxmlformats.org/officeDocument/2006/relationships/image" Target="../media/image5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21.xml"/><Relationship Id="rId3" Type="http://schemas.openxmlformats.org/officeDocument/2006/relationships/comments" Target="../comments/comment8.xml"/><Relationship Id="rId4" Type="http://schemas.openxmlformats.org/officeDocument/2006/relationships/image" Target="../media/image58.png"/><Relationship Id="rId9" Type="http://schemas.openxmlformats.org/officeDocument/2006/relationships/image" Target="../media/image68.png"/><Relationship Id="rId5" Type="http://schemas.openxmlformats.org/officeDocument/2006/relationships/image" Target="../media/image65.png"/><Relationship Id="rId6" Type="http://schemas.openxmlformats.org/officeDocument/2006/relationships/image" Target="../media/image61.png"/><Relationship Id="rId7" Type="http://schemas.openxmlformats.org/officeDocument/2006/relationships/image" Target="../media/image67.png"/><Relationship Id="rId8" Type="http://schemas.openxmlformats.org/officeDocument/2006/relationships/image" Target="../media/image69.png"/><Relationship Id="rId11" Type="http://schemas.openxmlformats.org/officeDocument/2006/relationships/image" Target="../media/image64.png"/><Relationship Id="rId10" Type="http://schemas.openxmlformats.org/officeDocument/2006/relationships/image" Target="../media/image7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comments" Target="../comments/comment9.xml"/><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5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9" name="Shape 699"/>
        <p:cNvGrpSpPr/>
        <p:nvPr/>
      </p:nvGrpSpPr>
      <p:grpSpPr>
        <a:xfrm>
          <a:off x="0" y="0"/>
          <a:ext cx="0" cy="0"/>
          <a:chOff x="0" y="0"/>
          <a:chExt cx="0" cy="0"/>
        </a:xfrm>
      </p:grpSpPr>
      <p:sp>
        <p:nvSpPr>
          <p:cNvPr id="700" name="Google Shape;700;p97"/>
          <p:cNvSpPr txBox="1"/>
          <p:nvPr/>
        </p:nvSpPr>
        <p:spPr>
          <a:xfrm>
            <a:off x="732900" y="3310800"/>
            <a:ext cx="6199800" cy="1015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1100"/>
              <a:buFont typeface="Arial"/>
              <a:buNone/>
            </a:pPr>
            <a:r>
              <a:rPr b="1" lang="en-US" sz="4200">
                <a:solidFill>
                  <a:srgbClr val="0C1513"/>
                </a:solidFill>
                <a:latin typeface="Verdana"/>
                <a:ea typeface="Verdana"/>
                <a:cs typeface="Verdana"/>
                <a:sym typeface="Verdana"/>
              </a:rPr>
              <a:t>Robocall Campaign</a:t>
            </a:r>
            <a:endParaRPr b="1" sz="4200">
              <a:solidFill>
                <a:srgbClr val="0C1513"/>
              </a:solidFill>
              <a:latin typeface="Verdana"/>
              <a:ea typeface="Verdana"/>
              <a:cs typeface="Verdana"/>
              <a:sym typeface="Verdana"/>
            </a:endParaRPr>
          </a:p>
          <a:p>
            <a:pPr indent="-381000" lvl="0" marL="457200" marR="0" rtl="0" algn="l">
              <a:lnSpc>
                <a:spcPct val="100000"/>
              </a:lnSpc>
              <a:spcBef>
                <a:spcPts val="0"/>
              </a:spcBef>
              <a:spcAft>
                <a:spcPts val="0"/>
              </a:spcAft>
              <a:buClr>
                <a:srgbClr val="0C1513"/>
              </a:buClr>
              <a:buSzPts val="2400"/>
              <a:buFont typeface="Verdana"/>
              <a:buChar char="-"/>
            </a:pPr>
            <a:r>
              <a:rPr lang="en-US" sz="2400">
                <a:solidFill>
                  <a:srgbClr val="0C1513"/>
                </a:solidFill>
                <a:latin typeface="Verdana"/>
                <a:ea typeface="Verdana"/>
                <a:cs typeface="Verdana"/>
                <a:sym typeface="Verdana"/>
              </a:rPr>
              <a:t>Admin Guide -</a:t>
            </a:r>
            <a:endParaRPr sz="2400">
              <a:solidFill>
                <a:srgbClr val="0C1513"/>
              </a:solidFill>
              <a:latin typeface="Verdana"/>
              <a:ea typeface="Verdana"/>
              <a:cs typeface="Verdana"/>
              <a:sym typeface="Verdana"/>
            </a:endParaRPr>
          </a:p>
        </p:txBody>
      </p:sp>
      <p:sp>
        <p:nvSpPr>
          <p:cNvPr id="701" name="Google Shape;701;p97"/>
          <p:cNvSpPr txBox="1"/>
          <p:nvPr>
            <p:ph idx="1" type="subTitle"/>
          </p:nvPr>
        </p:nvSpPr>
        <p:spPr>
          <a:xfrm>
            <a:off x="732900" y="4687500"/>
            <a:ext cx="4975500" cy="55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October 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106"/>
          <p:cNvSpPr txBox="1"/>
          <p:nvPr>
            <p:ph type="title"/>
          </p:nvPr>
        </p:nvSpPr>
        <p:spPr>
          <a:xfrm>
            <a:off x="302850" y="164325"/>
            <a:ext cx="11586300" cy="58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Developer Hub</a:t>
            </a:r>
            <a:r>
              <a:rPr lang="en-US"/>
              <a:t> &lt;Create </a:t>
            </a:r>
            <a:r>
              <a:rPr lang="en-US"/>
              <a:t>Robocall</a:t>
            </a:r>
            <a:r>
              <a:rPr lang="en-US"/>
              <a:t> Project&gt;</a:t>
            </a:r>
            <a:endParaRPr/>
          </a:p>
        </p:txBody>
      </p:sp>
      <p:sp>
        <p:nvSpPr>
          <p:cNvPr id="778" name="Google Shape;778;p106"/>
          <p:cNvSpPr txBox="1"/>
          <p:nvPr/>
        </p:nvSpPr>
        <p:spPr>
          <a:xfrm>
            <a:off x="172462" y="2030140"/>
            <a:ext cx="3876600" cy="31818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lang="en-US" sz="1500">
                <a:solidFill>
                  <a:schemeClr val="dk1"/>
                </a:solidFill>
                <a:latin typeface="Calibri"/>
                <a:ea typeface="Calibri"/>
                <a:cs typeface="Calibri"/>
                <a:sym typeface="Calibri"/>
              </a:rPr>
              <a:t>At the </a:t>
            </a:r>
            <a:r>
              <a:rPr b="1" lang="en-US" sz="1500">
                <a:solidFill>
                  <a:schemeClr val="dk1"/>
                </a:solidFill>
                <a:latin typeface="Calibri"/>
                <a:ea typeface="Calibri"/>
                <a:cs typeface="Calibri"/>
                <a:sym typeface="Calibri"/>
              </a:rPr>
              <a:t>Developer Hub</a:t>
            </a:r>
            <a:r>
              <a:rPr lang="en-US" sz="1500">
                <a:solidFill>
                  <a:schemeClr val="dk1"/>
                </a:solidFill>
                <a:latin typeface="Calibri"/>
                <a:ea typeface="Calibri"/>
                <a:cs typeface="Calibri"/>
                <a:sym typeface="Calibri"/>
              </a:rPr>
              <a:t>, follow the steps below to create a new </a:t>
            </a:r>
            <a:r>
              <a:rPr lang="en-US" sz="1500">
                <a:solidFill>
                  <a:schemeClr val="dk1"/>
                </a:solidFill>
                <a:latin typeface="Calibri"/>
                <a:ea typeface="Calibri"/>
                <a:cs typeface="Calibri"/>
                <a:sym typeface="Calibri"/>
              </a:rPr>
              <a:t>Robocall</a:t>
            </a:r>
            <a:r>
              <a:rPr lang="en-US" sz="1500">
                <a:solidFill>
                  <a:schemeClr val="dk1"/>
                </a:solidFill>
                <a:latin typeface="Calibri"/>
                <a:ea typeface="Calibri"/>
                <a:cs typeface="Calibri"/>
                <a:sym typeface="Calibri"/>
              </a:rPr>
              <a:t> Project:</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Click on the option bar, choose </a:t>
            </a:r>
            <a:r>
              <a:rPr b="1" lang="en-US" sz="1500">
                <a:solidFill>
                  <a:schemeClr val="dk1"/>
                </a:solidFill>
                <a:latin typeface="Calibri"/>
                <a:ea typeface="Calibri"/>
                <a:cs typeface="Calibri"/>
                <a:sym typeface="Calibri"/>
              </a:rPr>
              <a:t>+ Create new project</a:t>
            </a:r>
            <a:endParaRPr b="1"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Fill in the </a:t>
            </a:r>
            <a:r>
              <a:rPr b="1" lang="en-US" sz="1500">
                <a:solidFill>
                  <a:schemeClr val="dk1"/>
                </a:solidFill>
                <a:latin typeface="Calibri"/>
                <a:ea typeface="Calibri"/>
                <a:cs typeface="Calibri"/>
                <a:sym typeface="Calibri"/>
              </a:rPr>
              <a:t>Project Name</a:t>
            </a:r>
            <a:endParaRPr b="1"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Select the </a:t>
            </a:r>
            <a:r>
              <a:rPr b="1" lang="en-US" sz="1500">
                <a:solidFill>
                  <a:schemeClr val="dk1"/>
                </a:solidFill>
                <a:latin typeface="Calibri"/>
                <a:ea typeface="Calibri"/>
                <a:cs typeface="Calibri"/>
                <a:sym typeface="Calibri"/>
              </a:rPr>
              <a:t>Base Subscription</a:t>
            </a:r>
            <a:r>
              <a:rPr lang="en-US" sz="1500">
                <a:solidFill>
                  <a:schemeClr val="dk1"/>
                </a:solidFill>
                <a:latin typeface="Calibri"/>
                <a:ea typeface="Calibri"/>
                <a:cs typeface="Calibri"/>
                <a:sym typeface="Calibri"/>
              </a:rPr>
              <a:t> (the one that you assigned the </a:t>
            </a:r>
            <a:r>
              <a:rPr lang="en-US" sz="1500">
                <a:solidFill>
                  <a:schemeClr val="dk1"/>
                </a:solidFill>
                <a:latin typeface="Calibri"/>
                <a:ea typeface="Calibri"/>
                <a:cs typeface="Calibri"/>
                <a:sym typeface="Calibri"/>
              </a:rPr>
              <a:t>Robocall</a:t>
            </a:r>
            <a:r>
              <a:rPr lang="en-US" sz="1500">
                <a:solidFill>
                  <a:schemeClr val="dk1"/>
                </a:solidFill>
                <a:latin typeface="Calibri"/>
                <a:ea typeface="Calibri"/>
                <a:cs typeface="Calibri"/>
                <a:sym typeface="Calibri"/>
              </a:rPr>
              <a:t> addon in the previous step)</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Choose </a:t>
            </a:r>
            <a:r>
              <a:rPr b="1" lang="en-US" sz="1500">
                <a:solidFill>
                  <a:schemeClr val="dk1"/>
                </a:solidFill>
                <a:latin typeface="Calibri"/>
                <a:ea typeface="Calibri"/>
                <a:cs typeface="Calibri"/>
                <a:sym typeface="Calibri"/>
              </a:rPr>
              <a:t>Capability - Voice</a:t>
            </a:r>
            <a:endParaRPr b="1"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AutoNum type="arabicPeriod"/>
            </a:pPr>
            <a:r>
              <a:rPr b="1" lang="en-US" sz="1500">
                <a:solidFill>
                  <a:schemeClr val="dk1"/>
                </a:solidFill>
                <a:latin typeface="Calibri"/>
                <a:ea typeface="Calibri"/>
                <a:cs typeface="Calibri"/>
                <a:sym typeface="Calibri"/>
              </a:rPr>
              <a:t>Create</a:t>
            </a:r>
            <a:endParaRPr b="1" sz="1500">
              <a:solidFill>
                <a:schemeClr val="dk1"/>
              </a:solidFill>
              <a:latin typeface="Calibri"/>
              <a:ea typeface="Calibri"/>
              <a:cs typeface="Calibri"/>
              <a:sym typeface="Calibri"/>
            </a:endParaRPr>
          </a:p>
        </p:txBody>
      </p:sp>
      <p:pic>
        <p:nvPicPr>
          <p:cNvPr id="779" name="Google Shape;779;p106"/>
          <p:cNvPicPr preferRelativeResize="0"/>
          <p:nvPr/>
        </p:nvPicPr>
        <p:blipFill>
          <a:blip r:embed="rId3">
            <a:alphaModFix/>
          </a:blip>
          <a:stretch>
            <a:fillRect/>
          </a:stretch>
        </p:blipFill>
        <p:spPr>
          <a:xfrm>
            <a:off x="4201462" y="1475650"/>
            <a:ext cx="7818076" cy="4290780"/>
          </a:xfrm>
          <a:prstGeom prst="rect">
            <a:avLst/>
          </a:prstGeom>
          <a:noFill/>
          <a:ln cap="flat" cmpd="sng" w="9525">
            <a:solidFill>
              <a:srgbClr val="9E9E9E"/>
            </a:solidFill>
            <a:prstDash val="solid"/>
            <a:round/>
            <a:headEnd len="sm" w="sm" type="none"/>
            <a:tailEnd len="sm" w="sm" type="none"/>
          </a:ln>
        </p:spPr>
      </p:pic>
      <p:pic>
        <p:nvPicPr>
          <p:cNvPr id="780" name="Google Shape;780;p106"/>
          <p:cNvPicPr preferRelativeResize="0"/>
          <p:nvPr/>
        </p:nvPicPr>
        <p:blipFill>
          <a:blip r:embed="rId4">
            <a:alphaModFix/>
          </a:blip>
          <a:stretch>
            <a:fillRect/>
          </a:stretch>
        </p:blipFill>
        <p:spPr>
          <a:xfrm>
            <a:off x="7035525" y="2390650"/>
            <a:ext cx="2542500" cy="24959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107"/>
          <p:cNvSpPr txBox="1"/>
          <p:nvPr>
            <p:ph type="title"/>
          </p:nvPr>
        </p:nvSpPr>
        <p:spPr>
          <a:xfrm>
            <a:off x="302850" y="164325"/>
            <a:ext cx="11586300" cy="58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Developer Hub</a:t>
            </a:r>
            <a:r>
              <a:rPr lang="en-US"/>
              <a:t> &lt;Create </a:t>
            </a:r>
            <a:r>
              <a:rPr lang="en-US"/>
              <a:t>Robocall</a:t>
            </a:r>
            <a:r>
              <a:rPr lang="en-US"/>
              <a:t> Flow&gt;</a:t>
            </a:r>
            <a:endParaRPr/>
          </a:p>
        </p:txBody>
      </p:sp>
      <p:sp>
        <p:nvSpPr>
          <p:cNvPr id="786" name="Google Shape;786;p107"/>
          <p:cNvSpPr txBox="1"/>
          <p:nvPr/>
        </p:nvSpPr>
        <p:spPr>
          <a:xfrm>
            <a:off x="157100" y="1911150"/>
            <a:ext cx="4215600" cy="31662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lang="en-US" sz="1500">
                <a:solidFill>
                  <a:schemeClr val="dk1"/>
                </a:solidFill>
                <a:latin typeface="Calibri"/>
                <a:ea typeface="Calibri"/>
                <a:cs typeface="Calibri"/>
                <a:sym typeface="Calibri"/>
              </a:rPr>
              <a:t>To create the </a:t>
            </a:r>
            <a:r>
              <a:rPr b="1" lang="en-US" sz="1500">
                <a:solidFill>
                  <a:schemeClr val="dk1"/>
                </a:solidFill>
                <a:latin typeface="Calibri"/>
                <a:ea typeface="Calibri"/>
                <a:cs typeface="Calibri"/>
                <a:sym typeface="Calibri"/>
              </a:rPr>
              <a:t>Robocall</a:t>
            </a:r>
            <a:r>
              <a:rPr b="1" lang="en-US" sz="1500">
                <a:solidFill>
                  <a:schemeClr val="dk1"/>
                </a:solidFill>
                <a:latin typeface="Calibri"/>
                <a:ea typeface="Calibri"/>
                <a:cs typeface="Calibri"/>
                <a:sym typeface="Calibri"/>
              </a:rPr>
              <a:t> Flow</a:t>
            </a:r>
            <a:r>
              <a:rPr lang="en-US" sz="1500">
                <a:solidFill>
                  <a:schemeClr val="dk1"/>
                </a:solidFill>
                <a:latin typeface="Calibri"/>
                <a:ea typeface="Calibri"/>
                <a:cs typeface="Calibri"/>
                <a:sym typeface="Calibri"/>
              </a:rPr>
              <a:t>:</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Choose the </a:t>
            </a:r>
            <a:r>
              <a:rPr b="1" lang="en-US" sz="1500">
                <a:solidFill>
                  <a:schemeClr val="dk1"/>
                </a:solidFill>
                <a:latin typeface="Calibri"/>
                <a:ea typeface="Calibri"/>
                <a:cs typeface="Calibri"/>
                <a:sym typeface="Calibri"/>
              </a:rPr>
              <a:t>Programmable Flow</a:t>
            </a:r>
            <a:r>
              <a:rPr lang="en-US" sz="1500">
                <a:solidFill>
                  <a:schemeClr val="dk1"/>
                </a:solidFill>
                <a:latin typeface="Calibri"/>
                <a:ea typeface="Calibri"/>
                <a:cs typeface="Calibri"/>
                <a:sym typeface="Calibri"/>
              </a:rPr>
              <a:t> tab</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Click </a:t>
            </a:r>
            <a:r>
              <a:rPr b="1" lang="en-US" sz="1500">
                <a:solidFill>
                  <a:schemeClr val="dk1"/>
                </a:solidFill>
                <a:latin typeface="Calibri"/>
                <a:ea typeface="Calibri"/>
                <a:cs typeface="Calibri"/>
                <a:sym typeface="Calibri"/>
              </a:rPr>
              <a:t>Create Flow</a:t>
            </a:r>
            <a:endParaRPr b="1"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Select the </a:t>
            </a:r>
            <a:r>
              <a:rPr b="1" lang="en-US" sz="1500">
                <a:solidFill>
                  <a:schemeClr val="dk1"/>
                </a:solidFill>
                <a:latin typeface="Calibri"/>
                <a:ea typeface="Calibri"/>
                <a:cs typeface="Calibri"/>
                <a:sym typeface="Calibri"/>
              </a:rPr>
              <a:t>Event - Robocall Campaign Outgoing Call Answered</a:t>
            </a:r>
            <a:endParaRPr b="1"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AutoNum type="arabicPeriod"/>
            </a:pPr>
            <a:r>
              <a:rPr lang="en-US" sz="1500">
                <a:solidFill>
                  <a:schemeClr val="dk1"/>
                </a:solidFill>
                <a:latin typeface="Calibri"/>
                <a:ea typeface="Calibri"/>
                <a:cs typeface="Calibri"/>
                <a:sym typeface="Calibri"/>
              </a:rPr>
              <a:t>Add the </a:t>
            </a:r>
            <a:r>
              <a:rPr b="1" lang="en-US" sz="1500" u="sng">
                <a:solidFill>
                  <a:schemeClr val="accent1"/>
                </a:solidFill>
                <a:latin typeface="Calibri"/>
                <a:ea typeface="Calibri"/>
                <a:cs typeface="Calibri"/>
                <a:sym typeface="Calibri"/>
                <a:hlinkClick r:id="rId3">
                  <a:extLst>
                    <a:ext uri="{A12FA001-AC4F-418D-AE19-62706E023703}">
                      <ahyp:hlinkClr val="tx"/>
                    </a:ext>
                  </a:extLst>
                </a:hlinkClick>
              </a:rPr>
              <a:t>Action(s)</a:t>
            </a:r>
            <a:r>
              <a:rPr b="1" lang="en-US" sz="1500">
                <a:solidFill>
                  <a:schemeClr val="dk1"/>
                </a:solidFill>
                <a:latin typeface="Calibri"/>
                <a:ea typeface="Calibri"/>
                <a:cs typeface="Calibri"/>
                <a:sym typeface="Calibri"/>
              </a:rPr>
              <a:t> </a:t>
            </a:r>
            <a:r>
              <a:rPr lang="en-US" sz="1500">
                <a:solidFill>
                  <a:schemeClr val="dk1"/>
                </a:solidFill>
                <a:latin typeface="Calibri"/>
                <a:ea typeface="Calibri"/>
                <a:cs typeface="Calibri"/>
                <a:sym typeface="Calibri"/>
              </a:rPr>
              <a:t>as you wish</a:t>
            </a:r>
            <a:endParaRPr i="1"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AutoNum type="arabicPeriod"/>
            </a:pPr>
            <a:r>
              <a:rPr b="1" lang="en-US" sz="1500">
                <a:solidFill>
                  <a:schemeClr val="dk1"/>
                </a:solidFill>
                <a:latin typeface="Calibri"/>
                <a:ea typeface="Calibri"/>
                <a:cs typeface="Calibri"/>
                <a:sym typeface="Calibri"/>
              </a:rPr>
              <a:t>Deploy</a:t>
            </a:r>
            <a:endParaRPr b="1" sz="1500">
              <a:solidFill>
                <a:schemeClr val="dk1"/>
              </a:solidFill>
              <a:latin typeface="Calibri"/>
              <a:ea typeface="Calibri"/>
              <a:cs typeface="Calibri"/>
              <a:sym typeface="Calibri"/>
            </a:endParaRPr>
          </a:p>
        </p:txBody>
      </p:sp>
      <p:grpSp>
        <p:nvGrpSpPr>
          <p:cNvPr id="787" name="Google Shape;787;p107"/>
          <p:cNvGrpSpPr/>
          <p:nvPr/>
        </p:nvGrpSpPr>
        <p:grpSpPr>
          <a:xfrm>
            <a:off x="4287750" y="1138150"/>
            <a:ext cx="7601398" cy="5074050"/>
            <a:chOff x="4447425" y="829825"/>
            <a:chExt cx="7601398" cy="5074050"/>
          </a:xfrm>
        </p:grpSpPr>
        <p:pic>
          <p:nvPicPr>
            <p:cNvPr id="788" name="Google Shape;788;p107"/>
            <p:cNvPicPr preferRelativeResize="0"/>
            <p:nvPr/>
          </p:nvPicPr>
          <p:blipFill>
            <a:blip r:embed="rId4">
              <a:alphaModFix/>
            </a:blip>
            <a:stretch>
              <a:fillRect/>
            </a:stretch>
          </p:blipFill>
          <p:spPr>
            <a:xfrm>
              <a:off x="4447425" y="3521725"/>
              <a:ext cx="2184258" cy="2382148"/>
            </a:xfrm>
            <a:prstGeom prst="rect">
              <a:avLst/>
            </a:prstGeom>
            <a:noFill/>
            <a:ln cap="flat" cmpd="sng" w="9525">
              <a:solidFill>
                <a:srgbClr val="999999"/>
              </a:solidFill>
              <a:prstDash val="solid"/>
              <a:round/>
              <a:headEnd len="sm" w="sm" type="none"/>
              <a:tailEnd len="sm" w="sm" type="none"/>
            </a:ln>
          </p:spPr>
        </p:pic>
        <p:pic>
          <p:nvPicPr>
            <p:cNvPr id="789" name="Google Shape;789;p107"/>
            <p:cNvPicPr preferRelativeResize="0"/>
            <p:nvPr/>
          </p:nvPicPr>
          <p:blipFill>
            <a:blip r:embed="rId5">
              <a:alphaModFix/>
            </a:blip>
            <a:stretch>
              <a:fillRect/>
            </a:stretch>
          </p:blipFill>
          <p:spPr>
            <a:xfrm>
              <a:off x="4447425" y="829825"/>
              <a:ext cx="7601398" cy="2438546"/>
            </a:xfrm>
            <a:prstGeom prst="rect">
              <a:avLst/>
            </a:prstGeom>
            <a:noFill/>
            <a:ln cap="flat" cmpd="sng" w="9525">
              <a:solidFill>
                <a:srgbClr val="999999"/>
              </a:solidFill>
              <a:prstDash val="solid"/>
              <a:round/>
              <a:headEnd len="sm" w="sm" type="none"/>
              <a:tailEnd len="sm" w="sm" type="none"/>
            </a:ln>
          </p:spPr>
        </p:pic>
        <p:pic>
          <p:nvPicPr>
            <p:cNvPr id="790" name="Google Shape;790;p107"/>
            <p:cNvPicPr preferRelativeResize="0"/>
            <p:nvPr/>
          </p:nvPicPr>
          <p:blipFill rotWithShape="1">
            <a:blip r:embed="rId6">
              <a:alphaModFix/>
            </a:blip>
            <a:srcRect b="0" l="23751" r="0" t="0"/>
            <a:stretch/>
          </p:blipFill>
          <p:spPr>
            <a:xfrm>
              <a:off x="6801950" y="3521725"/>
              <a:ext cx="5246868" cy="2382150"/>
            </a:xfrm>
            <a:prstGeom prst="rect">
              <a:avLst/>
            </a:prstGeom>
            <a:noFill/>
            <a:ln cap="flat" cmpd="sng" w="9525">
              <a:solidFill>
                <a:srgbClr val="999999"/>
              </a:solidFill>
              <a:prstDash val="solid"/>
              <a:round/>
              <a:headEnd len="sm" w="sm" type="none"/>
              <a:tailEnd len="sm" w="sm" type="none"/>
            </a:ln>
          </p:spPr>
        </p:pic>
        <p:sp>
          <p:nvSpPr>
            <p:cNvPr id="791" name="Google Shape;791;p107"/>
            <p:cNvSpPr/>
            <p:nvPr/>
          </p:nvSpPr>
          <p:spPr>
            <a:xfrm>
              <a:off x="4793125" y="1130550"/>
              <a:ext cx="1392300" cy="214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107"/>
            <p:cNvSpPr/>
            <p:nvPr/>
          </p:nvSpPr>
          <p:spPr>
            <a:xfrm>
              <a:off x="4788475" y="2111550"/>
              <a:ext cx="1401600" cy="177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107"/>
            <p:cNvSpPr/>
            <p:nvPr/>
          </p:nvSpPr>
          <p:spPr>
            <a:xfrm>
              <a:off x="11408200" y="1242650"/>
              <a:ext cx="597900" cy="224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107"/>
            <p:cNvSpPr/>
            <p:nvPr/>
          </p:nvSpPr>
          <p:spPr>
            <a:xfrm>
              <a:off x="4494150" y="4905250"/>
              <a:ext cx="2064900" cy="252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107"/>
            <p:cNvSpPr/>
            <p:nvPr/>
          </p:nvSpPr>
          <p:spPr>
            <a:xfrm>
              <a:off x="6306750" y="5718125"/>
              <a:ext cx="289500" cy="158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107"/>
            <p:cNvSpPr/>
            <p:nvPr/>
          </p:nvSpPr>
          <p:spPr>
            <a:xfrm>
              <a:off x="8222125" y="3868125"/>
              <a:ext cx="2429400" cy="1728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107"/>
            <p:cNvSpPr/>
            <p:nvPr/>
          </p:nvSpPr>
          <p:spPr>
            <a:xfrm>
              <a:off x="11352150" y="3559800"/>
              <a:ext cx="401700" cy="214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98" name="Google Shape;798;p107"/>
            <p:cNvCxnSpPr>
              <a:stCxn id="791" idx="2"/>
              <a:endCxn id="792" idx="0"/>
            </p:cNvCxnSpPr>
            <p:nvPr/>
          </p:nvCxnSpPr>
          <p:spPr>
            <a:xfrm flipH="1" rot="-5400000">
              <a:off x="5106475" y="1728150"/>
              <a:ext cx="766200" cy="600"/>
            </a:xfrm>
            <a:prstGeom prst="bentConnector3">
              <a:avLst>
                <a:gd fmla="val 50000" name="adj1"/>
              </a:avLst>
            </a:prstGeom>
            <a:noFill/>
            <a:ln cap="flat" cmpd="sng" w="9525">
              <a:solidFill>
                <a:srgbClr val="FF0000"/>
              </a:solidFill>
              <a:prstDash val="solid"/>
              <a:round/>
              <a:headEnd len="med" w="med" type="none"/>
              <a:tailEnd len="med" w="med" type="triangle"/>
            </a:ln>
          </p:spPr>
        </p:cxnSp>
        <p:cxnSp>
          <p:nvCxnSpPr>
            <p:cNvPr id="799" name="Google Shape;799;p107"/>
            <p:cNvCxnSpPr>
              <a:stCxn id="792" idx="3"/>
              <a:endCxn id="793" idx="1"/>
            </p:cNvCxnSpPr>
            <p:nvPr/>
          </p:nvCxnSpPr>
          <p:spPr>
            <a:xfrm flipH="1" rot="10800000">
              <a:off x="6190075" y="1354950"/>
              <a:ext cx="5218200" cy="845400"/>
            </a:xfrm>
            <a:prstGeom prst="bentConnector3">
              <a:avLst>
                <a:gd fmla="val 49999" name="adj1"/>
              </a:avLst>
            </a:prstGeom>
            <a:noFill/>
            <a:ln cap="flat" cmpd="sng" w="9525">
              <a:solidFill>
                <a:srgbClr val="FF0000"/>
              </a:solidFill>
              <a:prstDash val="solid"/>
              <a:round/>
              <a:headEnd len="med" w="med" type="none"/>
              <a:tailEnd len="med" w="med" type="triangle"/>
            </a:ln>
          </p:spPr>
        </p:cxnSp>
        <p:cxnSp>
          <p:nvCxnSpPr>
            <p:cNvPr id="800" name="Google Shape;800;p107"/>
            <p:cNvCxnSpPr>
              <a:stCxn id="793" idx="2"/>
              <a:endCxn id="794" idx="0"/>
            </p:cNvCxnSpPr>
            <p:nvPr/>
          </p:nvCxnSpPr>
          <p:spPr>
            <a:xfrm rot="5400000">
              <a:off x="6897700" y="95900"/>
              <a:ext cx="3438300" cy="6180600"/>
            </a:xfrm>
            <a:prstGeom prst="bentConnector3">
              <a:avLst>
                <a:gd fmla="val 49999" name="adj1"/>
              </a:avLst>
            </a:prstGeom>
            <a:noFill/>
            <a:ln cap="flat" cmpd="sng" w="9525">
              <a:solidFill>
                <a:srgbClr val="FF0000"/>
              </a:solidFill>
              <a:prstDash val="solid"/>
              <a:round/>
              <a:headEnd len="med" w="med" type="none"/>
              <a:tailEnd len="med" w="med" type="triangle"/>
            </a:ln>
          </p:spPr>
        </p:cxnSp>
        <p:cxnSp>
          <p:nvCxnSpPr>
            <p:cNvPr id="801" name="Google Shape;801;p107"/>
            <p:cNvCxnSpPr>
              <a:stCxn id="794" idx="2"/>
              <a:endCxn id="795" idx="1"/>
            </p:cNvCxnSpPr>
            <p:nvPr/>
          </p:nvCxnSpPr>
          <p:spPr>
            <a:xfrm flipH="1" rot="-5400000">
              <a:off x="5596800" y="5087350"/>
              <a:ext cx="639900" cy="780300"/>
            </a:xfrm>
            <a:prstGeom prst="bentConnector2">
              <a:avLst/>
            </a:prstGeom>
            <a:noFill/>
            <a:ln cap="flat" cmpd="sng" w="9525">
              <a:solidFill>
                <a:srgbClr val="FF0000"/>
              </a:solidFill>
              <a:prstDash val="solid"/>
              <a:round/>
              <a:headEnd len="med" w="med" type="none"/>
              <a:tailEnd len="med" w="med" type="triangle"/>
            </a:ln>
          </p:spPr>
        </p:cxnSp>
        <p:cxnSp>
          <p:nvCxnSpPr>
            <p:cNvPr id="802" name="Google Shape;802;p107"/>
            <p:cNvCxnSpPr>
              <a:stCxn id="795" idx="3"/>
              <a:endCxn id="796" idx="1"/>
            </p:cNvCxnSpPr>
            <p:nvPr/>
          </p:nvCxnSpPr>
          <p:spPr>
            <a:xfrm flipH="1" rot="10800000">
              <a:off x="6596250" y="4732475"/>
              <a:ext cx="1626000" cy="1065000"/>
            </a:xfrm>
            <a:prstGeom prst="bentConnector3">
              <a:avLst>
                <a:gd fmla="val 49996" name="adj1"/>
              </a:avLst>
            </a:prstGeom>
            <a:noFill/>
            <a:ln cap="flat" cmpd="sng" w="9525">
              <a:solidFill>
                <a:srgbClr val="FF0000"/>
              </a:solidFill>
              <a:prstDash val="solid"/>
              <a:round/>
              <a:headEnd len="med" w="med" type="none"/>
              <a:tailEnd len="med" w="med" type="triangle"/>
            </a:ln>
          </p:spPr>
        </p:cxnSp>
        <p:cxnSp>
          <p:nvCxnSpPr>
            <p:cNvPr id="803" name="Google Shape;803;p107"/>
            <p:cNvCxnSpPr>
              <a:stCxn id="796" idx="3"/>
              <a:endCxn id="797" idx="2"/>
            </p:cNvCxnSpPr>
            <p:nvPr/>
          </p:nvCxnSpPr>
          <p:spPr>
            <a:xfrm flipH="1" rot="10800000">
              <a:off x="10651525" y="3774525"/>
              <a:ext cx="901500" cy="957900"/>
            </a:xfrm>
            <a:prstGeom prst="bentConnector2">
              <a:avLst/>
            </a:prstGeom>
            <a:noFill/>
            <a:ln cap="flat" cmpd="sng" w="9525">
              <a:solidFill>
                <a:srgbClr val="FF0000"/>
              </a:solidFill>
              <a:prstDash val="solid"/>
              <a:round/>
              <a:headEnd len="med" w="med" type="none"/>
              <a:tailEnd len="med" w="med" type="triangle"/>
            </a:ln>
          </p:spPr>
        </p:cxn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108"/>
          <p:cNvSpPr txBox="1"/>
          <p:nvPr/>
        </p:nvSpPr>
        <p:spPr>
          <a:xfrm>
            <a:off x="2919450" y="2967300"/>
            <a:ext cx="6353100" cy="923400"/>
          </a:xfrm>
          <a:prstGeom prst="rect">
            <a:avLst/>
          </a:prstGeom>
          <a:noFill/>
          <a:ln cap="flat" cmpd="sng" w="38100">
            <a:solidFill>
              <a:srgbClr val="19B6C8"/>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4800">
                <a:solidFill>
                  <a:schemeClr val="dk2"/>
                </a:solidFill>
                <a:latin typeface="Quattrocento Sans"/>
                <a:ea typeface="Quattrocento Sans"/>
                <a:cs typeface="Quattrocento Sans"/>
                <a:sym typeface="Quattrocento Sans"/>
              </a:rPr>
              <a:t>Communication</a:t>
            </a:r>
            <a:r>
              <a:rPr lang="en-US" sz="4800">
                <a:solidFill>
                  <a:schemeClr val="dk2"/>
                </a:solidFill>
                <a:latin typeface="Quattrocento Sans"/>
                <a:ea typeface="Quattrocento Sans"/>
                <a:cs typeface="Quattrocento Sans"/>
                <a:sym typeface="Quattrocento Sans"/>
              </a:rPr>
              <a:t> Hub</a:t>
            </a:r>
            <a:endParaRPr>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109"/>
          <p:cNvSpPr txBox="1"/>
          <p:nvPr/>
        </p:nvSpPr>
        <p:spPr>
          <a:xfrm>
            <a:off x="174075" y="1532300"/>
            <a:ext cx="3589200" cy="46077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900"/>
              </a:spcBef>
              <a:spcAft>
                <a:spcPts val="0"/>
              </a:spcAft>
              <a:buNone/>
            </a:pPr>
            <a:r>
              <a:rPr lang="en-US" sz="1950">
                <a:solidFill>
                  <a:schemeClr val="dk1"/>
                </a:solidFill>
                <a:highlight>
                  <a:schemeClr val="lt1"/>
                </a:highlight>
                <a:latin typeface="Calibri"/>
                <a:ea typeface="Calibri"/>
                <a:cs typeface="Calibri"/>
                <a:sym typeface="Calibri"/>
              </a:rPr>
              <a:t>1</a:t>
            </a:r>
            <a:r>
              <a:rPr lang="en-US" sz="1950">
                <a:solidFill>
                  <a:schemeClr val="dk1"/>
                </a:solidFill>
                <a:highlight>
                  <a:schemeClr val="lt1"/>
                </a:highlight>
                <a:latin typeface="Calibri"/>
                <a:ea typeface="Calibri"/>
                <a:cs typeface="Calibri"/>
                <a:sym typeface="Calibri"/>
              </a:rPr>
              <a:t>. Create a new Campaign:</a:t>
            </a:r>
            <a:endParaRPr sz="1950">
              <a:solidFill>
                <a:schemeClr val="dk1"/>
              </a:solidFill>
              <a:highlight>
                <a:schemeClr val="lt1"/>
              </a:highlight>
              <a:latin typeface="Calibri"/>
              <a:ea typeface="Calibri"/>
              <a:cs typeface="Calibri"/>
              <a:sym typeface="Calibri"/>
            </a:endParaRPr>
          </a:p>
          <a:p>
            <a:pPr indent="0" lvl="0" marL="0" rtl="0" algn="l">
              <a:lnSpc>
                <a:spcPct val="115000"/>
              </a:lnSpc>
              <a:spcBef>
                <a:spcPts val="1900"/>
              </a:spcBef>
              <a:spcAft>
                <a:spcPts val="0"/>
              </a:spcAft>
              <a:buNone/>
            </a:pPr>
            <a:r>
              <a:t/>
            </a:r>
            <a:endParaRPr sz="1950">
              <a:solidFill>
                <a:schemeClr val="dk1"/>
              </a:solidFill>
              <a:highlight>
                <a:schemeClr val="lt1"/>
              </a:highlight>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Font typeface="Calibri"/>
              <a:buAutoNum type="arabicPeriod"/>
            </a:pPr>
            <a:r>
              <a:rPr lang="en-US" sz="1300">
                <a:solidFill>
                  <a:schemeClr val="dk1"/>
                </a:solidFill>
                <a:latin typeface="Calibri"/>
                <a:ea typeface="Calibri"/>
                <a:cs typeface="Calibri"/>
                <a:sym typeface="Calibri"/>
              </a:rPr>
              <a:t>Go to the </a:t>
            </a:r>
            <a:r>
              <a:rPr b="1" lang="en-US" sz="1300">
                <a:solidFill>
                  <a:schemeClr val="dk1"/>
                </a:solidFill>
                <a:latin typeface="Calibri"/>
                <a:ea typeface="Calibri"/>
                <a:cs typeface="Calibri"/>
                <a:sym typeface="Calibri"/>
              </a:rPr>
              <a:t>Communication Hub</a:t>
            </a:r>
            <a:r>
              <a:rPr lang="en-US" sz="1300">
                <a:solidFill>
                  <a:schemeClr val="dk1"/>
                </a:solidFill>
                <a:latin typeface="Calibri"/>
                <a:ea typeface="Calibri"/>
                <a:cs typeface="Calibri"/>
                <a:sym typeface="Calibri"/>
              </a:rPr>
              <a:t>, choose </a:t>
            </a:r>
            <a:r>
              <a:rPr b="1" lang="en-US" sz="1300">
                <a:solidFill>
                  <a:schemeClr val="dk1"/>
                </a:solidFill>
                <a:latin typeface="Calibri"/>
                <a:ea typeface="Calibri"/>
                <a:cs typeface="Calibri"/>
                <a:sym typeface="Calibri"/>
              </a:rPr>
              <a:t>Campaign </a:t>
            </a:r>
            <a:r>
              <a:rPr lang="en-US" sz="1300">
                <a:solidFill>
                  <a:schemeClr val="dk1"/>
                </a:solidFill>
                <a:latin typeface="Calibri"/>
                <a:ea typeface="Calibri"/>
                <a:cs typeface="Calibri"/>
                <a:sym typeface="Calibri"/>
              </a:rPr>
              <a:t>tab</a:t>
            </a:r>
            <a:endParaRPr sz="1300">
              <a:solidFill>
                <a:schemeClr val="dk1"/>
              </a:solidFill>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Font typeface="Calibri"/>
              <a:buAutoNum type="arabicPeriod"/>
            </a:pPr>
            <a:r>
              <a:rPr lang="en-US" sz="1300">
                <a:solidFill>
                  <a:schemeClr val="dk1"/>
                </a:solidFill>
                <a:latin typeface="Calibri"/>
                <a:ea typeface="Calibri"/>
                <a:cs typeface="Calibri"/>
                <a:sym typeface="Calibri"/>
              </a:rPr>
              <a:t>Click </a:t>
            </a:r>
            <a:r>
              <a:rPr b="1" lang="en-US" sz="1300">
                <a:solidFill>
                  <a:schemeClr val="dk1"/>
                </a:solidFill>
                <a:latin typeface="Calibri"/>
                <a:ea typeface="Calibri"/>
                <a:cs typeface="Calibri"/>
                <a:sym typeface="Calibri"/>
              </a:rPr>
              <a:t>Create</a:t>
            </a:r>
            <a:r>
              <a:rPr lang="en-US" sz="1300">
                <a:solidFill>
                  <a:schemeClr val="dk1"/>
                </a:solidFill>
                <a:latin typeface="Calibri"/>
                <a:ea typeface="Calibri"/>
                <a:cs typeface="Calibri"/>
                <a:sym typeface="Calibri"/>
              </a:rPr>
              <a:t> button</a:t>
            </a:r>
            <a:endParaRPr sz="1300">
              <a:solidFill>
                <a:schemeClr val="dk1"/>
              </a:solidFill>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Font typeface="Calibri"/>
              <a:buAutoNum type="arabicPeriod"/>
            </a:pPr>
            <a:r>
              <a:rPr lang="en-US" sz="1300">
                <a:solidFill>
                  <a:schemeClr val="dk1"/>
                </a:solidFill>
                <a:latin typeface="Calibri"/>
                <a:ea typeface="Calibri"/>
                <a:cs typeface="Calibri"/>
                <a:sym typeface="Calibri"/>
              </a:rPr>
              <a:t>Fill in the </a:t>
            </a:r>
            <a:r>
              <a:rPr b="1" lang="en-US" sz="1300">
                <a:solidFill>
                  <a:schemeClr val="dk1"/>
                </a:solidFill>
                <a:latin typeface="Calibri"/>
                <a:ea typeface="Calibri"/>
                <a:cs typeface="Calibri"/>
                <a:sym typeface="Calibri"/>
              </a:rPr>
              <a:t>Campaign Name</a:t>
            </a:r>
            <a:endParaRPr b="1" sz="1300">
              <a:solidFill>
                <a:schemeClr val="dk1"/>
              </a:solidFill>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Font typeface="Calibri"/>
              <a:buAutoNum type="arabicPeriod"/>
            </a:pPr>
            <a:r>
              <a:rPr lang="en-US" sz="1300">
                <a:solidFill>
                  <a:schemeClr val="dk1"/>
                </a:solidFill>
                <a:latin typeface="Calibri"/>
                <a:ea typeface="Calibri"/>
                <a:cs typeface="Calibri"/>
                <a:sym typeface="Calibri"/>
              </a:rPr>
              <a:t>Select </a:t>
            </a:r>
            <a:r>
              <a:rPr b="1" lang="en-US" sz="1300">
                <a:solidFill>
                  <a:schemeClr val="dk1"/>
                </a:solidFill>
                <a:latin typeface="Calibri"/>
                <a:ea typeface="Calibri"/>
                <a:cs typeface="Calibri"/>
                <a:sym typeface="Calibri"/>
              </a:rPr>
              <a:t>Campaign Type - </a:t>
            </a:r>
            <a:r>
              <a:rPr b="1" lang="en-US" sz="1300">
                <a:solidFill>
                  <a:schemeClr val="dk1"/>
                </a:solidFill>
                <a:latin typeface="Calibri"/>
                <a:ea typeface="Calibri"/>
                <a:cs typeface="Calibri"/>
                <a:sym typeface="Calibri"/>
              </a:rPr>
              <a:t>Robocall</a:t>
            </a:r>
            <a:endParaRPr b="1" sz="1300">
              <a:solidFill>
                <a:schemeClr val="dk1"/>
              </a:solidFill>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Font typeface="Calibri"/>
              <a:buAutoNum type="arabicPeriod"/>
            </a:pPr>
            <a:r>
              <a:rPr lang="en-US" sz="1300">
                <a:solidFill>
                  <a:schemeClr val="dk1"/>
                </a:solidFill>
                <a:latin typeface="Calibri"/>
                <a:ea typeface="Calibri"/>
                <a:cs typeface="Calibri"/>
                <a:sym typeface="Calibri"/>
              </a:rPr>
              <a:t>Choose the appropriate </a:t>
            </a:r>
            <a:r>
              <a:rPr b="1" lang="en-US" sz="1300">
                <a:solidFill>
                  <a:schemeClr val="dk1"/>
                </a:solidFill>
                <a:latin typeface="Calibri"/>
                <a:ea typeface="Calibri"/>
                <a:cs typeface="Calibri"/>
                <a:sym typeface="Calibri"/>
              </a:rPr>
              <a:t>Flow</a:t>
            </a:r>
            <a:r>
              <a:rPr lang="en-US" sz="1300">
                <a:solidFill>
                  <a:schemeClr val="dk1"/>
                </a:solidFill>
                <a:latin typeface="Calibri"/>
                <a:ea typeface="Calibri"/>
                <a:cs typeface="Calibri"/>
                <a:sym typeface="Calibri"/>
              </a:rPr>
              <a:t> that you have created in the previous step.</a:t>
            </a:r>
            <a:endParaRPr sz="1300">
              <a:solidFill>
                <a:schemeClr val="dk1"/>
              </a:solidFill>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Font typeface="Calibri"/>
              <a:buAutoNum type="arabicPeriod"/>
            </a:pPr>
            <a:r>
              <a:rPr lang="en-US" sz="1300">
                <a:solidFill>
                  <a:schemeClr val="dk1"/>
                </a:solidFill>
                <a:latin typeface="Calibri"/>
                <a:ea typeface="Calibri"/>
                <a:cs typeface="Calibri"/>
                <a:sym typeface="Calibri"/>
              </a:rPr>
              <a:t>Choose </a:t>
            </a:r>
            <a:r>
              <a:rPr b="1" lang="en-US" sz="1300">
                <a:solidFill>
                  <a:schemeClr val="dk1"/>
                </a:solidFill>
                <a:latin typeface="Calibri"/>
                <a:ea typeface="Calibri"/>
                <a:cs typeface="Calibri"/>
                <a:sym typeface="Calibri"/>
              </a:rPr>
              <a:t>Caller ID</a:t>
            </a:r>
            <a:endParaRPr b="1" sz="1300">
              <a:solidFill>
                <a:schemeClr val="dk1"/>
              </a:solidFill>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Font typeface="Calibri"/>
              <a:buAutoNum type="arabicPeriod"/>
            </a:pPr>
            <a:r>
              <a:rPr lang="en-US" sz="1300">
                <a:solidFill>
                  <a:schemeClr val="dk1"/>
                </a:solidFill>
                <a:latin typeface="Calibri"/>
                <a:ea typeface="Calibri"/>
                <a:cs typeface="Calibri"/>
                <a:sym typeface="Calibri"/>
              </a:rPr>
              <a:t>Toggle on to set Campaign run time (optional): Your campaign is only allowed to run within this time range.</a:t>
            </a:r>
            <a:endParaRPr sz="1300">
              <a:solidFill>
                <a:schemeClr val="dk1"/>
              </a:solidFill>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Font typeface="Calibri"/>
              <a:buAutoNum type="arabicPeriod"/>
            </a:pPr>
            <a:r>
              <a:rPr b="1" lang="en-US" sz="1300">
                <a:solidFill>
                  <a:schemeClr val="dk1"/>
                </a:solidFill>
                <a:latin typeface="Calibri"/>
                <a:ea typeface="Calibri"/>
                <a:cs typeface="Calibri"/>
                <a:sym typeface="Calibri"/>
              </a:rPr>
              <a:t>Create</a:t>
            </a:r>
            <a:endParaRPr b="1" sz="1300">
              <a:solidFill>
                <a:schemeClr val="dk1"/>
              </a:solidFill>
              <a:latin typeface="Calibri"/>
              <a:ea typeface="Calibri"/>
              <a:cs typeface="Calibri"/>
              <a:sym typeface="Calibri"/>
            </a:endParaRPr>
          </a:p>
        </p:txBody>
      </p:sp>
      <p:sp>
        <p:nvSpPr>
          <p:cNvPr id="815" name="Google Shape;815;p109"/>
          <p:cNvSpPr txBox="1"/>
          <p:nvPr/>
        </p:nvSpPr>
        <p:spPr>
          <a:xfrm>
            <a:off x="208025" y="2427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SzPts val="1100"/>
              <a:buNone/>
            </a:pPr>
            <a:r>
              <a:rPr b="1" lang="en-US" sz="2700">
                <a:solidFill>
                  <a:schemeClr val="dk1"/>
                </a:solidFill>
              </a:rPr>
              <a:t>Campaign </a:t>
            </a:r>
            <a:r>
              <a:rPr lang="en-US" sz="2700">
                <a:solidFill>
                  <a:schemeClr val="dk1"/>
                </a:solidFill>
              </a:rPr>
              <a:t>&lt;Configure a Campaign&gt;</a:t>
            </a:r>
            <a:endParaRPr sz="2700">
              <a:solidFill>
                <a:schemeClr val="dk1"/>
              </a:solidFill>
            </a:endParaRPr>
          </a:p>
        </p:txBody>
      </p:sp>
      <p:pic>
        <p:nvPicPr>
          <p:cNvPr id="816" name="Google Shape;816;p109"/>
          <p:cNvPicPr preferRelativeResize="0"/>
          <p:nvPr/>
        </p:nvPicPr>
        <p:blipFill>
          <a:blip r:embed="rId4">
            <a:alphaModFix/>
          </a:blip>
          <a:stretch>
            <a:fillRect/>
          </a:stretch>
        </p:blipFill>
        <p:spPr>
          <a:xfrm>
            <a:off x="4114900" y="1784050"/>
            <a:ext cx="7976177" cy="4355949"/>
          </a:xfrm>
          <a:prstGeom prst="rect">
            <a:avLst/>
          </a:prstGeom>
          <a:noFill/>
          <a:ln cap="flat" cmpd="sng" w="9525">
            <a:solidFill>
              <a:schemeClr val="dk2"/>
            </a:solidFill>
            <a:prstDash val="solid"/>
            <a:round/>
            <a:headEnd len="sm" w="sm" type="none"/>
            <a:tailEnd len="sm" w="sm" type="none"/>
          </a:ln>
        </p:spPr>
      </p:pic>
      <p:sp>
        <p:nvSpPr>
          <p:cNvPr id="817" name="Google Shape;817;p109"/>
          <p:cNvSpPr/>
          <p:nvPr/>
        </p:nvSpPr>
        <p:spPr>
          <a:xfrm>
            <a:off x="6600625" y="2180025"/>
            <a:ext cx="3300300" cy="3557700"/>
          </a:xfrm>
          <a:prstGeom prst="rect">
            <a:avLst/>
          </a:prstGeom>
          <a:noFill/>
          <a:ln cap="flat" cmpd="sng" w="9525">
            <a:solidFill>
              <a:srgbClr val="D5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109"/>
          <p:cNvSpPr/>
          <p:nvPr/>
        </p:nvSpPr>
        <p:spPr>
          <a:xfrm>
            <a:off x="9355950" y="5389500"/>
            <a:ext cx="454200" cy="348300"/>
          </a:xfrm>
          <a:prstGeom prst="rect">
            <a:avLst/>
          </a:prstGeom>
          <a:noFill/>
          <a:ln cap="flat" cmpd="sng" w="9525">
            <a:solidFill>
              <a:srgbClr val="D5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09"/>
          <p:cNvSpPr/>
          <p:nvPr/>
        </p:nvSpPr>
        <p:spPr>
          <a:xfrm>
            <a:off x="11568125" y="2558500"/>
            <a:ext cx="454200" cy="348300"/>
          </a:xfrm>
          <a:prstGeom prst="rect">
            <a:avLst/>
          </a:prstGeom>
          <a:noFill/>
          <a:ln cap="flat" cmpd="sng" w="9525">
            <a:solidFill>
              <a:srgbClr val="D5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109"/>
          <p:cNvSpPr/>
          <p:nvPr/>
        </p:nvSpPr>
        <p:spPr>
          <a:xfrm>
            <a:off x="6891175" y="1784050"/>
            <a:ext cx="557400" cy="348300"/>
          </a:xfrm>
          <a:prstGeom prst="rect">
            <a:avLst/>
          </a:prstGeom>
          <a:noFill/>
          <a:ln cap="flat" cmpd="sng" w="9525">
            <a:solidFill>
              <a:srgbClr val="D5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110"/>
          <p:cNvSpPr txBox="1"/>
          <p:nvPr/>
        </p:nvSpPr>
        <p:spPr>
          <a:xfrm>
            <a:off x="208025" y="2427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SzPts val="1100"/>
              <a:buNone/>
            </a:pPr>
            <a:r>
              <a:rPr b="1" lang="en-US" sz="2700">
                <a:solidFill>
                  <a:schemeClr val="dk1"/>
                </a:solidFill>
              </a:rPr>
              <a:t>Campaign </a:t>
            </a:r>
            <a:r>
              <a:rPr lang="en-US" sz="2700">
                <a:solidFill>
                  <a:schemeClr val="dk1"/>
                </a:solidFill>
              </a:rPr>
              <a:t>&lt;Configure a Campaign&gt;</a:t>
            </a:r>
            <a:endParaRPr sz="2700">
              <a:solidFill>
                <a:schemeClr val="dk1"/>
              </a:solidFill>
            </a:endParaRPr>
          </a:p>
        </p:txBody>
      </p:sp>
      <p:sp>
        <p:nvSpPr>
          <p:cNvPr id="827" name="Google Shape;827;p110"/>
          <p:cNvSpPr txBox="1"/>
          <p:nvPr/>
        </p:nvSpPr>
        <p:spPr>
          <a:xfrm>
            <a:off x="414000" y="2255100"/>
            <a:ext cx="3828000" cy="2566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900"/>
              </a:spcBef>
              <a:spcAft>
                <a:spcPts val="0"/>
              </a:spcAft>
              <a:buClr>
                <a:schemeClr val="dk1"/>
              </a:buClr>
              <a:buSzPts val="1100"/>
              <a:buFont typeface="Arial"/>
              <a:buNone/>
            </a:pPr>
            <a:r>
              <a:rPr lang="en-US" sz="1950">
                <a:solidFill>
                  <a:schemeClr val="dk1"/>
                </a:solidFill>
                <a:highlight>
                  <a:srgbClr val="FFFFFF"/>
                </a:highlight>
                <a:latin typeface="Calibri"/>
                <a:ea typeface="Calibri"/>
                <a:cs typeface="Calibri"/>
                <a:sym typeface="Calibri"/>
              </a:rPr>
              <a:t>2. Add number list to the Campaign</a:t>
            </a:r>
            <a:endParaRPr sz="1950">
              <a:solidFill>
                <a:schemeClr val="dk1"/>
              </a:solidFill>
              <a:highlight>
                <a:srgbClr val="FFFFFF"/>
              </a:highlight>
              <a:latin typeface="Calibri"/>
              <a:ea typeface="Calibri"/>
              <a:cs typeface="Calibri"/>
              <a:sym typeface="Calibri"/>
            </a:endParaRPr>
          </a:p>
          <a:p>
            <a:pPr indent="-311150" lvl="0" marL="457200" rtl="0" algn="l">
              <a:lnSpc>
                <a:spcPct val="115000"/>
              </a:lnSpc>
              <a:spcBef>
                <a:spcPts val="3300"/>
              </a:spcBef>
              <a:spcAft>
                <a:spcPts val="0"/>
              </a:spcAft>
              <a:buClr>
                <a:schemeClr val="dk1"/>
              </a:buClr>
              <a:buSzPts val="1300"/>
              <a:buFont typeface="Calibri"/>
              <a:buAutoNum type="arabicPeriod"/>
            </a:pPr>
            <a:r>
              <a:rPr lang="en-US" sz="1300">
                <a:solidFill>
                  <a:schemeClr val="dk1"/>
                </a:solidFill>
                <a:highlight>
                  <a:srgbClr val="FFFFFF"/>
                </a:highlight>
                <a:latin typeface="Calibri"/>
                <a:ea typeface="Calibri"/>
                <a:cs typeface="Calibri"/>
                <a:sym typeface="Calibri"/>
              </a:rPr>
              <a:t>At the created campaign, click </a:t>
            </a:r>
            <a:r>
              <a:rPr b="1" lang="en-US" sz="1300">
                <a:solidFill>
                  <a:schemeClr val="dk1"/>
                </a:solidFill>
                <a:highlight>
                  <a:srgbClr val="FFFFFF"/>
                </a:highlight>
                <a:latin typeface="Calibri"/>
                <a:ea typeface="Calibri"/>
                <a:cs typeface="Calibri"/>
                <a:sym typeface="Calibri"/>
              </a:rPr>
              <a:t>View Numbers</a:t>
            </a:r>
            <a:endParaRPr b="1" sz="1300">
              <a:solidFill>
                <a:schemeClr val="dk1"/>
              </a:solidFill>
              <a:highlight>
                <a:srgbClr val="FFFFFF"/>
              </a:highlight>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Font typeface="Calibri"/>
              <a:buAutoNum type="arabicPeriod"/>
            </a:pPr>
            <a:r>
              <a:rPr lang="en-US" sz="1300">
                <a:solidFill>
                  <a:schemeClr val="dk1"/>
                </a:solidFill>
                <a:highlight>
                  <a:srgbClr val="FFFFFF"/>
                </a:highlight>
                <a:latin typeface="Calibri"/>
                <a:ea typeface="Calibri"/>
                <a:cs typeface="Calibri"/>
                <a:sym typeface="Calibri"/>
              </a:rPr>
              <a:t>Click on the arrow icon &gt; download sample number list &gt; fill in the list accordingly</a:t>
            </a:r>
            <a:endParaRPr sz="1300">
              <a:solidFill>
                <a:schemeClr val="dk1"/>
              </a:solidFill>
              <a:highlight>
                <a:srgbClr val="FFFFFF"/>
              </a:highlight>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Font typeface="Calibri"/>
              <a:buAutoNum type="arabicPeriod"/>
            </a:pPr>
            <a:r>
              <a:rPr b="1" lang="en-US" sz="1300">
                <a:solidFill>
                  <a:schemeClr val="dk1"/>
                </a:solidFill>
                <a:highlight>
                  <a:srgbClr val="FFFFFF"/>
                </a:highlight>
                <a:latin typeface="Calibri"/>
                <a:ea typeface="Calibri"/>
                <a:cs typeface="Calibri"/>
                <a:sym typeface="Calibri"/>
              </a:rPr>
              <a:t>Upload</a:t>
            </a:r>
            <a:r>
              <a:rPr lang="en-US" sz="1300">
                <a:solidFill>
                  <a:schemeClr val="dk1"/>
                </a:solidFill>
                <a:highlight>
                  <a:srgbClr val="FFFFFF"/>
                </a:highlight>
                <a:latin typeface="Calibri"/>
                <a:ea typeface="Calibri"/>
                <a:cs typeface="Calibri"/>
                <a:sym typeface="Calibri"/>
              </a:rPr>
              <a:t> </a:t>
            </a:r>
            <a:endParaRPr sz="1300">
              <a:solidFill>
                <a:schemeClr val="dk1"/>
              </a:solidFill>
              <a:highlight>
                <a:srgbClr val="FFFFFF"/>
              </a:highlight>
              <a:latin typeface="Calibri"/>
              <a:ea typeface="Calibri"/>
              <a:cs typeface="Calibri"/>
              <a:sym typeface="Calibri"/>
            </a:endParaRPr>
          </a:p>
          <a:p>
            <a:pPr indent="0" lvl="0" marL="0" marR="114300" rtl="0" algn="l">
              <a:lnSpc>
                <a:spcPct val="150000"/>
              </a:lnSpc>
              <a:spcBef>
                <a:spcPts val="1500"/>
              </a:spcBef>
              <a:spcAft>
                <a:spcPts val="0"/>
              </a:spcAft>
              <a:buNone/>
            </a:pPr>
            <a:r>
              <a:rPr lang="en-US" sz="1300">
                <a:solidFill>
                  <a:schemeClr val="dk1"/>
                </a:solidFill>
                <a:highlight>
                  <a:srgbClr val="FFFFFF"/>
                </a:highlight>
                <a:latin typeface="Calibri"/>
                <a:ea typeface="Calibri"/>
                <a:cs typeface="Calibri"/>
                <a:sym typeface="Calibri"/>
              </a:rPr>
              <a:t>Note: The maximum quantity of numbers for one campaign is 50,000.</a:t>
            </a:r>
            <a:endParaRPr sz="1300">
              <a:solidFill>
                <a:srgbClr val="404040"/>
              </a:solidFill>
              <a:highlight>
                <a:srgbClr val="FFFFFF"/>
              </a:highlight>
              <a:latin typeface="Lato"/>
              <a:ea typeface="Lato"/>
              <a:cs typeface="Lato"/>
              <a:sym typeface="Lato"/>
            </a:endParaRPr>
          </a:p>
        </p:txBody>
      </p:sp>
      <p:grpSp>
        <p:nvGrpSpPr>
          <p:cNvPr id="828" name="Google Shape;828;p110"/>
          <p:cNvGrpSpPr/>
          <p:nvPr/>
        </p:nvGrpSpPr>
        <p:grpSpPr>
          <a:xfrm>
            <a:off x="4513950" y="1429525"/>
            <a:ext cx="7304177" cy="5150046"/>
            <a:chOff x="4513950" y="1429525"/>
            <a:chExt cx="7304177" cy="5150046"/>
          </a:xfrm>
        </p:grpSpPr>
        <p:pic>
          <p:nvPicPr>
            <p:cNvPr id="829" name="Google Shape;829;p110"/>
            <p:cNvPicPr preferRelativeResize="0"/>
            <p:nvPr/>
          </p:nvPicPr>
          <p:blipFill rotWithShape="1">
            <a:blip r:embed="rId4">
              <a:alphaModFix/>
            </a:blip>
            <a:srcRect b="5437" l="0" r="0" t="0"/>
            <a:stretch/>
          </p:blipFill>
          <p:spPr>
            <a:xfrm>
              <a:off x="4513950" y="1429525"/>
              <a:ext cx="7304177" cy="1709825"/>
            </a:xfrm>
            <a:prstGeom prst="rect">
              <a:avLst/>
            </a:prstGeom>
            <a:noFill/>
            <a:ln cap="flat" cmpd="sng" w="9525">
              <a:solidFill>
                <a:srgbClr val="999999"/>
              </a:solidFill>
              <a:prstDash val="solid"/>
              <a:round/>
              <a:headEnd len="sm" w="sm" type="none"/>
              <a:tailEnd len="sm" w="sm" type="none"/>
            </a:ln>
          </p:spPr>
        </p:pic>
        <p:pic>
          <p:nvPicPr>
            <p:cNvPr id="830" name="Google Shape;830;p110"/>
            <p:cNvPicPr preferRelativeResize="0"/>
            <p:nvPr/>
          </p:nvPicPr>
          <p:blipFill rotWithShape="1">
            <a:blip r:embed="rId5">
              <a:alphaModFix/>
            </a:blip>
            <a:srcRect b="42004" l="3372" r="3213" t="4081"/>
            <a:stretch/>
          </p:blipFill>
          <p:spPr>
            <a:xfrm>
              <a:off x="4513950" y="3287950"/>
              <a:ext cx="3335550" cy="1395389"/>
            </a:xfrm>
            <a:prstGeom prst="rect">
              <a:avLst/>
            </a:prstGeom>
            <a:noFill/>
            <a:ln cap="flat" cmpd="sng" w="9525">
              <a:solidFill>
                <a:srgbClr val="999999"/>
              </a:solidFill>
              <a:prstDash val="solid"/>
              <a:round/>
              <a:headEnd len="sm" w="sm" type="none"/>
              <a:tailEnd len="sm" w="sm" type="none"/>
            </a:ln>
          </p:spPr>
        </p:pic>
        <p:pic>
          <p:nvPicPr>
            <p:cNvPr id="831" name="Google Shape;831;p110"/>
            <p:cNvPicPr preferRelativeResize="0"/>
            <p:nvPr/>
          </p:nvPicPr>
          <p:blipFill rotWithShape="1">
            <a:blip r:embed="rId6">
              <a:alphaModFix/>
            </a:blip>
            <a:srcRect b="42001" l="2878" r="3374" t="4081"/>
            <a:stretch/>
          </p:blipFill>
          <p:spPr>
            <a:xfrm>
              <a:off x="8482575" y="3287950"/>
              <a:ext cx="3335549" cy="1395401"/>
            </a:xfrm>
            <a:prstGeom prst="rect">
              <a:avLst/>
            </a:prstGeom>
            <a:noFill/>
            <a:ln cap="flat" cmpd="sng" w="9525">
              <a:solidFill>
                <a:srgbClr val="999999"/>
              </a:solidFill>
              <a:prstDash val="solid"/>
              <a:round/>
              <a:headEnd len="sm" w="sm" type="none"/>
              <a:tailEnd len="sm" w="sm" type="none"/>
            </a:ln>
          </p:spPr>
        </p:pic>
        <p:pic>
          <p:nvPicPr>
            <p:cNvPr id="832" name="Google Shape;832;p110"/>
            <p:cNvPicPr preferRelativeResize="0"/>
            <p:nvPr/>
          </p:nvPicPr>
          <p:blipFill>
            <a:blip r:embed="rId7">
              <a:alphaModFix/>
            </a:blip>
            <a:stretch>
              <a:fillRect/>
            </a:stretch>
          </p:blipFill>
          <p:spPr>
            <a:xfrm>
              <a:off x="4513950" y="4831979"/>
              <a:ext cx="7304177" cy="1747592"/>
            </a:xfrm>
            <a:prstGeom prst="rect">
              <a:avLst/>
            </a:prstGeom>
            <a:noFill/>
            <a:ln cap="flat" cmpd="sng" w="9525">
              <a:solidFill>
                <a:srgbClr val="999999"/>
              </a:solidFill>
              <a:prstDash val="solid"/>
              <a:round/>
              <a:headEnd len="sm" w="sm" type="none"/>
              <a:tailEnd len="sm" w="sm" type="none"/>
            </a:ln>
          </p:spPr>
        </p:pic>
        <p:sp>
          <p:nvSpPr>
            <p:cNvPr id="833" name="Google Shape;833;p110"/>
            <p:cNvSpPr/>
            <p:nvPr/>
          </p:nvSpPr>
          <p:spPr>
            <a:xfrm>
              <a:off x="10941025" y="2681525"/>
              <a:ext cx="186900" cy="186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10"/>
            <p:cNvSpPr/>
            <p:nvPr/>
          </p:nvSpPr>
          <p:spPr>
            <a:xfrm>
              <a:off x="7278450" y="3699950"/>
              <a:ext cx="420600" cy="252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10"/>
            <p:cNvSpPr/>
            <p:nvPr/>
          </p:nvSpPr>
          <p:spPr>
            <a:xfrm>
              <a:off x="6811275" y="5783525"/>
              <a:ext cx="672600" cy="532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110"/>
            <p:cNvSpPr/>
            <p:nvPr/>
          </p:nvSpPr>
          <p:spPr>
            <a:xfrm>
              <a:off x="6811275" y="2335625"/>
              <a:ext cx="672600" cy="532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37" name="Google Shape;837;p110"/>
            <p:cNvCxnSpPr>
              <a:stCxn id="833" idx="2"/>
              <a:endCxn id="834" idx="0"/>
            </p:cNvCxnSpPr>
            <p:nvPr/>
          </p:nvCxnSpPr>
          <p:spPr>
            <a:xfrm rot="5400000">
              <a:off x="8845825" y="1511375"/>
              <a:ext cx="831600" cy="3545700"/>
            </a:xfrm>
            <a:prstGeom prst="bentConnector3">
              <a:avLst>
                <a:gd fmla="val 41567" name="adj1"/>
              </a:avLst>
            </a:prstGeom>
            <a:noFill/>
            <a:ln cap="flat" cmpd="sng" w="9525">
              <a:solidFill>
                <a:srgbClr val="FF0000"/>
              </a:solidFill>
              <a:prstDash val="solid"/>
              <a:round/>
              <a:headEnd len="med" w="med" type="none"/>
              <a:tailEnd len="med" w="med" type="triangle"/>
            </a:ln>
          </p:spPr>
        </p:cxnSp>
        <p:cxnSp>
          <p:nvCxnSpPr>
            <p:cNvPr id="838" name="Google Shape;838;p110"/>
            <p:cNvCxnSpPr>
              <a:stCxn id="834" idx="2"/>
              <a:endCxn id="831" idx="1"/>
            </p:cNvCxnSpPr>
            <p:nvPr/>
          </p:nvCxnSpPr>
          <p:spPr>
            <a:xfrm flipH="1" rot="-5400000">
              <a:off x="7969050" y="3471950"/>
              <a:ext cx="33300" cy="993900"/>
            </a:xfrm>
            <a:prstGeom prst="bentConnector2">
              <a:avLst/>
            </a:prstGeom>
            <a:noFill/>
            <a:ln cap="flat" cmpd="sng" w="9525">
              <a:solidFill>
                <a:srgbClr val="FF0000"/>
              </a:solidFill>
              <a:prstDash val="solid"/>
              <a:round/>
              <a:headEnd len="med" w="med" type="none"/>
              <a:tailEnd len="med" w="med" type="triangle"/>
            </a:ln>
          </p:spPr>
        </p:cxnSp>
        <p:cxnSp>
          <p:nvCxnSpPr>
            <p:cNvPr id="839" name="Google Shape;839;p110"/>
            <p:cNvCxnSpPr>
              <a:stCxn id="831" idx="2"/>
              <a:endCxn id="835" idx="0"/>
            </p:cNvCxnSpPr>
            <p:nvPr/>
          </p:nvCxnSpPr>
          <p:spPr>
            <a:xfrm rot="5400000">
              <a:off x="8098949" y="3732051"/>
              <a:ext cx="1100100" cy="3002700"/>
            </a:xfrm>
            <a:prstGeom prst="bentConnector3">
              <a:avLst>
                <a:gd fmla="val 7431" name="adj1"/>
              </a:avLst>
            </a:prstGeom>
            <a:noFill/>
            <a:ln cap="flat" cmpd="sng" w="9525">
              <a:solidFill>
                <a:srgbClr val="FF0000"/>
              </a:solidFill>
              <a:prstDash val="solid"/>
              <a:round/>
              <a:headEnd len="med" w="med" type="none"/>
              <a:tailEnd len="med" w="med" type="triangle"/>
            </a:ln>
          </p:spPr>
        </p:cxnSp>
        <p:pic>
          <p:nvPicPr>
            <p:cNvPr id="840" name="Google Shape;840;p110"/>
            <p:cNvPicPr preferRelativeResize="0"/>
            <p:nvPr/>
          </p:nvPicPr>
          <p:blipFill>
            <a:blip r:embed="rId8">
              <a:alphaModFix/>
            </a:blip>
            <a:stretch>
              <a:fillRect/>
            </a:stretch>
          </p:blipFill>
          <p:spPr>
            <a:xfrm>
              <a:off x="8445275" y="2658875"/>
              <a:ext cx="1056875" cy="165775"/>
            </a:xfrm>
            <a:prstGeom prst="rect">
              <a:avLst/>
            </a:prstGeom>
            <a:noFill/>
            <a:ln>
              <a:noFill/>
            </a:ln>
          </p:spPr>
        </p:pic>
        <p:pic>
          <p:nvPicPr>
            <p:cNvPr id="841" name="Google Shape;841;p110"/>
            <p:cNvPicPr preferRelativeResize="0"/>
            <p:nvPr/>
          </p:nvPicPr>
          <p:blipFill>
            <a:blip r:embed="rId8">
              <a:alphaModFix/>
            </a:blip>
            <a:stretch>
              <a:fillRect/>
            </a:stretch>
          </p:blipFill>
          <p:spPr>
            <a:xfrm>
              <a:off x="8454600" y="6109450"/>
              <a:ext cx="1056875" cy="165775"/>
            </a:xfrm>
            <a:prstGeom prst="rect">
              <a:avLst/>
            </a:prstGeom>
            <a:noFill/>
            <a:ln>
              <a:noFill/>
            </a:ln>
          </p:spPr>
        </p:pic>
      </p:grpSp>
      <p:sp>
        <p:nvSpPr>
          <p:cNvPr id="842" name="Google Shape;842;p110"/>
          <p:cNvSpPr txBox="1"/>
          <p:nvPr/>
        </p:nvSpPr>
        <p:spPr>
          <a:xfrm>
            <a:off x="8410050" y="2639250"/>
            <a:ext cx="540900" cy="2694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550"/>
              <a:t>Robocall</a:t>
            </a:r>
            <a:endParaRPr sz="550"/>
          </a:p>
        </p:txBody>
      </p:sp>
      <p:sp>
        <p:nvSpPr>
          <p:cNvPr id="843" name="Google Shape;843;p110"/>
          <p:cNvSpPr txBox="1"/>
          <p:nvPr/>
        </p:nvSpPr>
        <p:spPr>
          <a:xfrm>
            <a:off x="8412950" y="6052475"/>
            <a:ext cx="540900" cy="2694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550"/>
              <a:t>Robocall</a:t>
            </a:r>
            <a:endParaRPr sz="550"/>
          </a:p>
        </p:txBody>
      </p:sp>
      <p:pic>
        <p:nvPicPr>
          <p:cNvPr id="844" name="Google Shape;844;p110"/>
          <p:cNvPicPr preferRelativeResize="0"/>
          <p:nvPr/>
        </p:nvPicPr>
        <p:blipFill>
          <a:blip r:embed="rId9">
            <a:alphaModFix/>
          </a:blip>
          <a:stretch>
            <a:fillRect/>
          </a:stretch>
        </p:blipFill>
        <p:spPr>
          <a:xfrm>
            <a:off x="5969313" y="1429525"/>
            <a:ext cx="952537" cy="269400"/>
          </a:xfrm>
          <a:prstGeom prst="rect">
            <a:avLst/>
          </a:prstGeom>
          <a:noFill/>
          <a:ln>
            <a:noFill/>
          </a:ln>
        </p:spPr>
      </p:pic>
      <p:pic>
        <p:nvPicPr>
          <p:cNvPr id="845" name="Google Shape;845;p110"/>
          <p:cNvPicPr preferRelativeResize="0"/>
          <p:nvPr/>
        </p:nvPicPr>
        <p:blipFill>
          <a:blip r:embed="rId9">
            <a:alphaModFix/>
          </a:blip>
          <a:stretch>
            <a:fillRect/>
          </a:stretch>
        </p:blipFill>
        <p:spPr>
          <a:xfrm>
            <a:off x="6022891" y="4821300"/>
            <a:ext cx="898959" cy="2542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p111"/>
          <p:cNvSpPr txBox="1"/>
          <p:nvPr/>
        </p:nvSpPr>
        <p:spPr>
          <a:xfrm>
            <a:off x="414000" y="1584450"/>
            <a:ext cx="3828000" cy="5311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900"/>
              </a:spcBef>
              <a:spcAft>
                <a:spcPts val="0"/>
              </a:spcAft>
              <a:buClr>
                <a:schemeClr val="dk1"/>
              </a:buClr>
              <a:buSzPts val="1100"/>
              <a:buFont typeface="Arial"/>
              <a:buNone/>
            </a:pPr>
            <a:r>
              <a:rPr lang="en-US" sz="1950">
                <a:solidFill>
                  <a:schemeClr val="dk1"/>
                </a:solidFill>
                <a:highlight>
                  <a:srgbClr val="FFFFFF"/>
                </a:highlight>
                <a:latin typeface="Calibri"/>
                <a:ea typeface="Calibri"/>
                <a:cs typeface="Calibri"/>
                <a:sym typeface="Calibri"/>
              </a:rPr>
              <a:t>3. Run a Campaign</a:t>
            </a:r>
            <a:endParaRPr sz="1950">
              <a:solidFill>
                <a:schemeClr val="dk1"/>
              </a:solidFill>
              <a:highlight>
                <a:srgbClr val="FFFFFF"/>
              </a:highlight>
              <a:latin typeface="Calibri"/>
              <a:ea typeface="Calibri"/>
              <a:cs typeface="Calibri"/>
              <a:sym typeface="Calibri"/>
            </a:endParaRPr>
          </a:p>
          <a:p>
            <a:pPr indent="0" lvl="0" marL="0" rtl="0" algn="l">
              <a:lnSpc>
                <a:spcPct val="150000"/>
              </a:lnSpc>
              <a:spcBef>
                <a:spcPts val="800"/>
              </a:spcBef>
              <a:spcAft>
                <a:spcPts val="0"/>
              </a:spcAft>
              <a:buClr>
                <a:schemeClr val="dk1"/>
              </a:buClr>
              <a:buSzPts val="1100"/>
              <a:buFont typeface="Arial"/>
              <a:buNone/>
            </a:pPr>
            <a:r>
              <a:rPr lang="en-US" sz="1300">
                <a:solidFill>
                  <a:schemeClr val="dk1"/>
                </a:solidFill>
                <a:highlight>
                  <a:srgbClr val="FFFFFF"/>
                </a:highlight>
                <a:latin typeface="Calibri"/>
                <a:ea typeface="Calibri"/>
                <a:cs typeface="Calibri"/>
                <a:sym typeface="Calibri"/>
              </a:rPr>
              <a:t>Once you finish the configuration step, your campaign status is </a:t>
            </a:r>
            <a:r>
              <a:rPr b="1" lang="en-US" sz="1300">
                <a:solidFill>
                  <a:srgbClr val="999999"/>
                </a:solidFill>
                <a:highlight>
                  <a:srgbClr val="FFFFFF"/>
                </a:highlight>
                <a:latin typeface="Calibri"/>
                <a:ea typeface="Calibri"/>
                <a:cs typeface="Calibri"/>
                <a:sym typeface="Calibri"/>
              </a:rPr>
              <a:t>Draft</a:t>
            </a:r>
            <a:r>
              <a:rPr lang="en-US" sz="1300">
                <a:solidFill>
                  <a:schemeClr val="dk1"/>
                </a:solidFill>
                <a:highlight>
                  <a:srgbClr val="FFFFFF"/>
                </a:highlight>
                <a:latin typeface="Calibri"/>
                <a:ea typeface="Calibri"/>
                <a:cs typeface="Calibri"/>
                <a:sym typeface="Calibri"/>
              </a:rPr>
              <a:t> and ready to start.</a:t>
            </a:r>
            <a:endParaRPr sz="1300">
              <a:solidFill>
                <a:schemeClr val="dk1"/>
              </a:solidFill>
              <a:highlight>
                <a:srgbClr val="FFFFFF"/>
              </a:highlight>
              <a:latin typeface="Calibri"/>
              <a:ea typeface="Calibri"/>
              <a:cs typeface="Calibri"/>
              <a:sym typeface="Calibri"/>
            </a:endParaRPr>
          </a:p>
          <a:p>
            <a:pPr indent="0" lvl="0" marL="0" rtl="0" algn="l">
              <a:lnSpc>
                <a:spcPct val="150000"/>
              </a:lnSpc>
              <a:spcBef>
                <a:spcPts val="800"/>
              </a:spcBef>
              <a:spcAft>
                <a:spcPts val="0"/>
              </a:spcAft>
              <a:buNone/>
            </a:pPr>
            <a:r>
              <a:rPr lang="en-US" sz="1300">
                <a:solidFill>
                  <a:schemeClr val="dk1"/>
                </a:solidFill>
                <a:highlight>
                  <a:srgbClr val="FFFFFF"/>
                </a:highlight>
                <a:latin typeface="Calibri"/>
                <a:ea typeface="Calibri"/>
                <a:cs typeface="Calibri"/>
                <a:sym typeface="Calibri"/>
              </a:rPr>
              <a:t>There are 2 ways to start a campaign:</a:t>
            </a:r>
            <a:endParaRPr sz="1300">
              <a:solidFill>
                <a:schemeClr val="dk1"/>
              </a:solidFill>
              <a:highlight>
                <a:srgbClr val="FFFFFF"/>
              </a:highlight>
              <a:latin typeface="Calibri"/>
              <a:ea typeface="Calibri"/>
              <a:cs typeface="Calibri"/>
              <a:sym typeface="Calibri"/>
            </a:endParaRPr>
          </a:p>
          <a:p>
            <a:pPr indent="-311150" lvl="0" marL="457200" rtl="0" algn="l">
              <a:lnSpc>
                <a:spcPct val="150000"/>
              </a:lnSpc>
              <a:spcBef>
                <a:spcPts val="800"/>
              </a:spcBef>
              <a:spcAft>
                <a:spcPts val="0"/>
              </a:spcAft>
              <a:buClr>
                <a:schemeClr val="dk1"/>
              </a:buClr>
              <a:buSzPts val="1300"/>
              <a:buFont typeface="Calibri"/>
              <a:buAutoNum type="arabicPeriod"/>
            </a:pPr>
            <a:r>
              <a:rPr lang="en-US" sz="1300" u="sng">
                <a:solidFill>
                  <a:schemeClr val="dk1"/>
                </a:solidFill>
                <a:highlight>
                  <a:srgbClr val="FFFFFF"/>
                </a:highlight>
                <a:latin typeface="Calibri"/>
                <a:ea typeface="Calibri"/>
                <a:cs typeface="Calibri"/>
                <a:sym typeface="Calibri"/>
              </a:rPr>
              <a:t>Start immediately:</a:t>
            </a:r>
            <a:endParaRPr sz="1300" u="sng">
              <a:solidFill>
                <a:schemeClr val="dk1"/>
              </a:solidFill>
              <a:highlight>
                <a:srgbClr val="FFFFFF"/>
              </a:highlight>
              <a:latin typeface="Calibri"/>
              <a:ea typeface="Calibri"/>
              <a:cs typeface="Calibri"/>
              <a:sym typeface="Calibri"/>
            </a:endParaRPr>
          </a:p>
          <a:p>
            <a:pPr indent="-311150" lvl="1" marL="914400" rtl="0" algn="l">
              <a:lnSpc>
                <a:spcPct val="150000"/>
              </a:lnSpc>
              <a:spcBef>
                <a:spcPts val="0"/>
              </a:spcBef>
              <a:spcAft>
                <a:spcPts val="0"/>
              </a:spcAft>
              <a:buClr>
                <a:schemeClr val="dk1"/>
              </a:buClr>
              <a:buSzPts val="1300"/>
              <a:buFont typeface="Calibri"/>
              <a:buAutoNum type="alphaLcPeriod"/>
            </a:pPr>
            <a:r>
              <a:rPr lang="en-US" sz="1300">
                <a:solidFill>
                  <a:schemeClr val="dk1"/>
                </a:solidFill>
                <a:highlight>
                  <a:srgbClr val="FFFFFF"/>
                </a:highlight>
                <a:latin typeface="Calibri"/>
                <a:ea typeface="Calibri"/>
                <a:cs typeface="Calibri"/>
                <a:sym typeface="Calibri"/>
              </a:rPr>
              <a:t>Click the </a:t>
            </a:r>
            <a:r>
              <a:rPr b="1" lang="en-US" sz="1300">
                <a:solidFill>
                  <a:schemeClr val="dk1"/>
                </a:solidFill>
                <a:highlight>
                  <a:srgbClr val="FFFFFF"/>
                </a:highlight>
                <a:latin typeface="Calibri"/>
                <a:ea typeface="Calibri"/>
                <a:cs typeface="Calibri"/>
                <a:sym typeface="Calibri"/>
              </a:rPr>
              <a:t>Start</a:t>
            </a:r>
            <a:r>
              <a:rPr lang="en-US" sz="1300">
                <a:solidFill>
                  <a:schemeClr val="dk1"/>
                </a:solidFill>
                <a:highlight>
                  <a:srgbClr val="FFFFFF"/>
                </a:highlight>
                <a:latin typeface="Calibri"/>
                <a:ea typeface="Calibri"/>
                <a:cs typeface="Calibri"/>
                <a:sym typeface="Calibri"/>
              </a:rPr>
              <a:t> button to run the campaign immediately.</a:t>
            </a:r>
            <a:endParaRPr sz="1300">
              <a:solidFill>
                <a:schemeClr val="dk1"/>
              </a:solidFill>
              <a:highlight>
                <a:srgbClr val="FFFFFF"/>
              </a:highlight>
              <a:latin typeface="Calibri"/>
              <a:ea typeface="Calibri"/>
              <a:cs typeface="Calibri"/>
              <a:sym typeface="Calibri"/>
            </a:endParaRPr>
          </a:p>
          <a:p>
            <a:pPr indent="-311150" lvl="1" marL="914400" rtl="0" algn="l">
              <a:lnSpc>
                <a:spcPct val="150000"/>
              </a:lnSpc>
              <a:spcBef>
                <a:spcPts val="0"/>
              </a:spcBef>
              <a:spcAft>
                <a:spcPts val="0"/>
              </a:spcAft>
              <a:buClr>
                <a:schemeClr val="dk1"/>
              </a:buClr>
              <a:buSzPts val="1300"/>
              <a:buFont typeface="Calibri"/>
              <a:buAutoNum type="alphaLcPeriod"/>
            </a:pPr>
            <a:r>
              <a:rPr lang="en-US" sz="1300">
                <a:solidFill>
                  <a:schemeClr val="dk1"/>
                </a:solidFill>
                <a:highlight>
                  <a:srgbClr val="FFFFFF"/>
                </a:highlight>
                <a:latin typeface="Calibri"/>
                <a:ea typeface="Calibri"/>
                <a:cs typeface="Calibri"/>
                <a:sym typeface="Calibri"/>
              </a:rPr>
              <a:t>The campaign status will change to </a:t>
            </a:r>
            <a:r>
              <a:rPr b="1" lang="en-US" sz="1300">
                <a:solidFill>
                  <a:srgbClr val="1AC5D8"/>
                </a:solidFill>
                <a:highlight>
                  <a:srgbClr val="FFFFFF"/>
                </a:highlight>
                <a:latin typeface="Calibri"/>
                <a:ea typeface="Calibri"/>
                <a:cs typeface="Calibri"/>
                <a:sym typeface="Calibri"/>
              </a:rPr>
              <a:t>In progress </a:t>
            </a:r>
            <a:r>
              <a:rPr lang="en-US" sz="1300">
                <a:solidFill>
                  <a:schemeClr val="dk1"/>
                </a:solidFill>
                <a:highlight>
                  <a:srgbClr val="FFFFFF"/>
                </a:highlight>
                <a:latin typeface="Calibri"/>
                <a:ea typeface="Calibri"/>
                <a:cs typeface="Calibri"/>
                <a:sym typeface="Calibri"/>
              </a:rPr>
              <a:t>if you choose to start </a:t>
            </a:r>
            <a:r>
              <a:rPr b="1" lang="en-US" sz="1300">
                <a:solidFill>
                  <a:schemeClr val="dk1"/>
                </a:solidFill>
                <a:highlight>
                  <a:srgbClr val="FFFFFF"/>
                </a:highlight>
                <a:latin typeface="Calibri"/>
                <a:ea typeface="Calibri"/>
                <a:cs typeface="Calibri"/>
                <a:sym typeface="Calibri"/>
              </a:rPr>
              <a:t>Now</a:t>
            </a:r>
            <a:r>
              <a:rPr lang="en-US" sz="1300">
                <a:solidFill>
                  <a:schemeClr val="dk1"/>
                </a:solidFill>
                <a:highlight>
                  <a:srgbClr val="FFFFFF"/>
                </a:highlight>
                <a:latin typeface="Calibri"/>
                <a:ea typeface="Calibri"/>
                <a:cs typeface="Calibri"/>
                <a:sym typeface="Calibri"/>
              </a:rPr>
              <a:t>.</a:t>
            </a:r>
            <a:endParaRPr sz="1300">
              <a:solidFill>
                <a:schemeClr val="dk1"/>
              </a:solidFill>
              <a:highlight>
                <a:srgbClr val="FFFFFF"/>
              </a:highlight>
              <a:latin typeface="Calibri"/>
              <a:ea typeface="Calibri"/>
              <a:cs typeface="Calibri"/>
              <a:sym typeface="Calibri"/>
            </a:endParaRPr>
          </a:p>
          <a:p>
            <a:pPr indent="-311150" lvl="0" marL="457200" rtl="0" algn="l">
              <a:lnSpc>
                <a:spcPct val="150000"/>
              </a:lnSpc>
              <a:spcBef>
                <a:spcPts val="0"/>
              </a:spcBef>
              <a:spcAft>
                <a:spcPts val="0"/>
              </a:spcAft>
              <a:buClr>
                <a:schemeClr val="dk1"/>
              </a:buClr>
              <a:buSzPts val="1300"/>
              <a:buFont typeface="Calibri"/>
              <a:buAutoNum type="arabicPeriod"/>
            </a:pPr>
            <a:r>
              <a:rPr lang="en-US" sz="1300" u="sng">
                <a:solidFill>
                  <a:schemeClr val="dk1"/>
                </a:solidFill>
                <a:highlight>
                  <a:srgbClr val="FFFFFF"/>
                </a:highlight>
                <a:latin typeface="Calibri"/>
                <a:ea typeface="Calibri"/>
                <a:cs typeface="Calibri"/>
                <a:sym typeface="Calibri"/>
              </a:rPr>
              <a:t>Schedule:</a:t>
            </a:r>
            <a:endParaRPr sz="1300" u="sng">
              <a:solidFill>
                <a:schemeClr val="dk1"/>
              </a:solidFill>
              <a:highlight>
                <a:srgbClr val="FFFFFF"/>
              </a:highlight>
              <a:latin typeface="Calibri"/>
              <a:ea typeface="Calibri"/>
              <a:cs typeface="Calibri"/>
              <a:sym typeface="Calibri"/>
            </a:endParaRPr>
          </a:p>
          <a:p>
            <a:pPr indent="-311150" lvl="1" marL="914400" rtl="0" algn="l">
              <a:lnSpc>
                <a:spcPct val="150000"/>
              </a:lnSpc>
              <a:spcBef>
                <a:spcPts val="0"/>
              </a:spcBef>
              <a:spcAft>
                <a:spcPts val="0"/>
              </a:spcAft>
              <a:buClr>
                <a:schemeClr val="dk1"/>
              </a:buClr>
              <a:buSzPts val="1300"/>
              <a:buFont typeface="Calibri"/>
              <a:buAutoNum type="alphaLcPeriod"/>
            </a:pPr>
            <a:r>
              <a:rPr lang="en-US" sz="1300">
                <a:solidFill>
                  <a:schemeClr val="dk1"/>
                </a:solidFill>
                <a:highlight>
                  <a:srgbClr val="FFFFFF"/>
                </a:highlight>
                <a:latin typeface="Calibri"/>
                <a:ea typeface="Calibri"/>
                <a:cs typeface="Calibri"/>
                <a:sym typeface="Calibri"/>
              </a:rPr>
              <a:t>Click the </a:t>
            </a:r>
            <a:r>
              <a:rPr b="1" lang="en-US" sz="1300">
                <a:solidFill>
                  <a:schemeClr val="dk1"/>
                </a:solidFill>
                <a:highlight>
                  <a:srgbClr val="FFFFFF"/>
                </a:highlight>
                <a:latin typeface="Calibri"/>
                <a:ea typeface="Calibri"/>
                <a:cs typeface="Calibri"/>
                <a:sym typeface="Calibri"/>
              </a:rPr>
              <a:t>Schedule</a:t>
            </a:r>
            <a:r>
              <a:rPr lang="en-US" sz="1300">
                <a:solidFill>
                  <a:schemeClr val="dk1"/>
                </a:solidFill>
                <a:highlight>
                  <a:srgbClr val="FFFFFF"/>
                </a:highlight>
                <a:latin typeface="Calibri"/>
                <a:ea typeface="Calibri"/>
                <a:cs typeface="Calibri"/>
                <a:sym typeface="Calibri"/>
              </a:rPr>
              <a:t> to schedule start dates for the campaign.</a:t>
            </a:r>
            <a:endParaRPr sz="1300">
              <a:solidFill>
                <a:schemeClr val="dk1"/>
              </a:solidFill>
              <a:highlight>
                <a:srgbClr val="FFFFFF"/>
              </a:highlight>
              <a:latin typeface="Calibri"/>
              <a:ea typeface="Calibri"/>
              <a:cs typeface="Calibri"/>
              <a:sym typeface="Calibri"/>
            </a:endParaRPr>
          </a:p>
          <a:p>
            <a:pPr indent="-311150" lvl="1" marL="914400" rtl="0" algn="l">
              <a:lnSpc>
                <a:spcPct val="150000"/>
              </a:lnSpc>
              <a:spcBef>
                <a:spcPts val="0"/>
              </a:spcBef>
              <a:spcAft>
                <a:spcPts val="0"/>
              </a:spcAft>
              <a:buClr>
                <a:schemeClr val="dk1"/>
              </a:buClr>
              <a:buSzPts val="1300"/>
              <a:buFont typeface="Calibri"/>
              <a:buAutoNum type="alphaLcPeriod"/>
            </a:pPr>
            <a:r>
              <a:rPr lang="en-US" sz="1300">
                <a:solidFill>
                  <a:schemeClr val="dk1"/>
                </a:solidFill>
                <a:highlight>
                  <a:srgbClr val="FFFFFF"/>
                </a:highlight>
                <a:latin typeface="Calibri"/>
                <a:ea typeface="Calibri"/>
                <a:cs typeface="Calibri"/>
                <a:sym typeface="Calibri"/>
              </a:rPr>
              <a:t>The campaign status will change to </a:t>
            </a:r>
            <a:r>
              <a:rPr b="1" lang="en-US" sz="1300">
                <a:solidFill>
                  <a:srgbClr val="888888"/>
                </a:solidFill>
                <a:highlight>
                  <a:srgbClr val="FFFFFF"/>
                </a:highlight>
                <a:latin typeface="Calibri"/>
                <a:ea typeface="Calibri"/>
                <a:cs typeface="Calibri"/>
                <a:sym typeface="Calibri"/>
              </a:rPr>
              <a:t>Scheduled</a:t>
            </a:r>
            <a:r>
              <a:rPr lang="en-US" sz="1300">
                <a:solidFill>
                  <a:schemeClr val="dk1"/>
                </a:solidFill>
                <a:highlight>
                  <a:srgbClr val="FFFFFF"/>
                </a:highlight>
                <a:latin typeface="Calibri"/>
                <a:ea typeface="Calibri"/>
                <a:cs typeface="Calibri"/>
                <a:sym typeface="Calibri"/>
              </a:rPr>
              <a:t> if you choose to </a:t>
            </a:r>
            <a:r>
              <a:rPr b="1" lang="en-US" sz="1300">
                <a:solidFill>
                  <a:schemeClr val="dk1"/>
                </a:solidFill>
                <a:highlight>
                  <a:srgbClr val="FFFFFF"/>
                </a:highlight>
                <a:latin typeface="Calibri"/>
                <a:ea typeface="Calibri"/>
                <a:cs typeface="Calibri"/>
                <a:sym typeface="Calibri"/>
              </a:rPr>
              <a:t>Schedule </a:t>
            </a:r>
            <a:r>
              <a:rPr lang="en-US" sz="1300">
                <a:solidFill>
                  <a:schemeClr val="dk1"/>
                </a:solidFill>
                <a:highlight>
                  <a:srgbClr val="FFFFFF"/>
                </a:highlight>
                <a:latin typeface="Calibri"/>
                <a:ea typeface="Calibri"/>
                <a:cs typeface="Calibri"/>
                <a:sym typeface="Calibri"/>
              </a:rPr>
              <a:t>the</a:t>
            </a:r>
            <a:r>
              <a:rPr b="1" lang="en-US" sz="1300">
                <a:solidFill>
                  <a:schemeClr val="dk1"/>
                </a:solidFill>
                <a:highlight>
                  <a:srgbClr val="FFFFFF"/>
                </a:highlight>
                <a:latin typeface="Calibri"/>
                <a:ea typeface="Calibri"/>
                <a:cs typeface="Calibri"/>
                <a:sym typeface="Calibri"/>
              </a:rPr>
              <a:t> </a:t>
            </a:r>
            <a:r>
              <a:rPr lang="en-US" sz="1300">
                <a:solidFill>
                  <a:schemeClr val="dk1"/>
                </a:solidFill>
                <a:highlight>
                  <a:srgbClr val="FFFFFF"/>
                </a:highlight>
                <a:latin typeface="Calibri"/>
                <a:ea typeface="Calibri"/>
                <a:cs typeface="Calibri"/>
                <a:sym typeface="Calibri"/>
              </a:rPr>
              <a:t>start time.</a:t>
            </a:r>
            <a:endParaRPr sz="1300">
              <a:solidFill>
                <a:schemeClr val="dk1"/>
              </a:solidFill>
              <a:highlight>
                <a:srgbClr val="FFFFFF"/>
              </a:highlight>
              <a:latin typeface="Calibri"/>
              <a:ea typeface="Calibri"/>
              <a:cs typeface="Calibri"/>
              <a:sym typeface="Calibri"/>
            </a:endParaRPr>
          </a:p>
          <a:p>
            <a:pPr indent="0" lvl="0" marL="0" rtl="0" algn="l">
              <a:lnSpc>
                <a:spcPct val="150000"/>
              </a:lnSpc>
              <a:spcBef>
                <a:spcPts val="800"/>
              </a:spcBef>
              <a:spcAft>
                <a:spcPts val="0"/>
              </a:spcAft>
              <a:buNone/>
            </a:pPr>
            <a:r>
              <a:t/>
            </a:r>
            <a:endParaRPr sz="1100">
              <a:solidFill>
                <a:schemeClr val="dk1"/>
              </a:solidFill>
              <a:highlight>
                <a:srgbClr val="FFFFFF"/>
              </a:highlight>
              <a:latin typeface="Calibri"/>
              <a:ea typeface="Calibri"/>
              <a:cs typeface="Calibri"/>
              <a:sym typeface="Calibri"/>
            </a:endParaRPr>
          </a:p>
        </p:txBody>
      </p:sp>
      <p:sp>
        <p:nvSpPr>
          <p:cNvPr id="852" name="Google Shape;852;p111"/>
          <p:cNvSpPr txBox="1"/>
          <p:nvPr/>
        </p:nvSpPr>
        <p:spPr>
          <a:xfrm>
            <a:off x="208025" y="2427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SzPts val="1100"/>
              <a:buNone/>
            </a:pPr>
            <a:r>
              <a:rPr b="1" lang="en-US" sz="2700">
                <a:solidFill>
                  <a:schemeClr val="dk1"/>
                </a:solidFill>
              </a:rPr>
              <a:t>Campaign </a:t>
            </a:r>
            <a:r>
              <a:rPr lang="en-US" sz="2700">
                <a:solidFill>
                  <a:schemeClr val="dk1"/>
                </a:solidFill>
              </a:rPr>
              <a:t>&lt;Configure a Campaign&gt;</a:t>
            </a:r>
            <a:endParaRPr sz="2700">
              <a:solidFill>
                <a:schemeClr val="dk1"/>
              </a:solidFill>
            </a:endParaRPr>
          </a:p>
        </p:txBody>
      </p:sp>
      <p:sp>
        <p:nvSpPr>
          <p:cNvPr id="853" name="Google Shape;853;p111"/>
          <p:cNvSpPr txBox="1"/>
          <p:nvPr/>
        </p:nvSpPr>
        <p:spPr>
          <a:xfrm>
            <a:off x="8400725" y="3653250"/>
            <a:ext cx="830400" cy="2694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550"/>
              <a:t>Robocall</a:t>
            </a:r>
            <a:endParaRPr sz="550"/>
          </a:p>
        </p:txBody>
      </p:sp>
      <p:grpSp>
        <p:nvGrpSpPr>
          <p:cNvPr id="854" name="Google Shape;854;p111"/>
          <p:cNvGrpSpPr/>
          <p:nvPr/>
        </p:nvGrpSpPr>
        <p:grpSpPr>
          <a:xfrm>
            <a:off x="4495250" y="2430754"/>
            <a:ext cx="7304177" cy="2518646"/>
            <a:chOff x="4495250" y="2430754"/>
            <a:chExt cx="7304177" cy="2518646"/>
          </a:xfrm>
        </p:grpSpPr>
        <p:pic>
          <p:nvPicPr>
            <p:cNvPr id="855" name="Google Shape;855;p111"/>
            <p:cNvPicPr preferRelativeResize="0"/>
            <p:nvPr/>
          </p:nvPicPr>
          <p:blipFill>
            <a:blip r:embed="rId4">
              <a:alphaModFix/>
            </a:blip>
            <a:stretch>
              <a:fillRect/>
            </a:stretch>
          </p:blipFill>
          <p:spPr>
            <a:xfrm>
              <a:off x="4495250" y="2430754"/>
              <a:ext cx="7304177" cy="1747592"/>
            </a:xfrm>
            <a:prstGeom prst="rect">
              <a:avLst/>
            </a:prstGeom>
            <a:noFill/>
            <a:ln cap="flat" cmpd="sng" w="9525">
              <a:solidFill>
                <a:srgbClr val="999999"/>
              </a:solidFill>
              <a:prstDash val="solid"/>
              <a:round/>
              <a:headEnd len="sm" w="sm" type="none"/>
              <a:tailEnd len="sm" w="sm" type="none"/>
            </a:ln>
          </p:spPr>
        </p:pic>
        <p:sp>
          <p:nvSpPr>
            <p:cNvPr id="856" name="Google Shape;856;p111"/>
            <p:cNvSpPr/>
            <p:nvPr/>
          </p:nvSpPr>
          <p:spPr>
            <a:xfrm>
              <a:off x="10473925" y="3671925"/>
              <a:ext cx="233400" cy="224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111"/>
            <p:cNvSpPr/>
            <p:nvPr/>
          </p:nvSpPr>
          <p:spPr>
            <a:xfrm>
              <a:off x="11093500" y="3671925"/>
              <a:ext cx="233400" cy="224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111"/>
            <p:cNvSpPr txBox="1"/>
            <p:nvPr/>
          </p:nvSpPr>
          <p:spPr>
            <a:xfrm>
              <a:off x="10241725" y="4251225"/>
              <a:ext cx="697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solidFill>
                    <a:srgbClr val="FF0000"/>
                  </a:solidFill>
                  <a:latin typeface="Calibri"/>
                  <a:ea typeface="Calibri"/>
                  <a:cs typeface="Calibri"/>
                  <a:sym typeface="Calibri"/>
                </a:rPr>
                <a:t>schedule</a:t>
              </a:r>
              <a:endParaRPr sz="1000">
                <a:solidFill>
                  <a:srgbClr val="FF0000"/>
                </a:solidFill>
                <a:latin typeface="Calibri"/>
                <a:ea typeface="Calibri"/>
                <a:cs typeface="Calibri"/>
                <a:sym typeface="Calibri"/>
              </a:endParaRPr>
            </a:p>
          </p:txBody>
        </p:sp>
        <p:sp>
          <p:nvSpPr>
            <p:cNvPr id="859" name="Google Shape;859;p111"/>
            <p:cNvSpPr txBox="1"/>
            <p:nvPr/>
          </p:nvSpPr>
          <p:spPr>
            <a:xfrm>
              <a:off x="10766350" y="4456800"/>
              <a:ext cx="887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solidFill>
                    <a:srgbClr val="FF0000"/>
                  </a:solidFill>
                  <a:latin typeface="Calibri"/>
                  <a:ea typeface="Calibri"/>
                  <a:cs typeface="Calibri"/>
                  <a:sym typeface="Calibri"/>
                </a:rPr>
                <a:t>start immediately</a:t>
              </a:r>
              <a:endParaRPr sz="1000">
                <a:solidFill>
                  <a:srgbClr val="FF0000"/>
                </a:solidFill>
                <a:latin typeface="Calibri"/>
                <a:ea typeface="Calibri"/>
                <a:cs typeface="Calibri"/>
                <a:sym typeface="Calibri"/>
              </a:endParaRPr>
            </a:p>
          </p:txBody>
        </p:sp>
        <p:cxnSp>
          <p:nvCxnSpPr>
            <p:cNvPr id="860" name="Google Shape;860;p111"/>
            <p:cNvCxnSpPr>
              <a:stCxn id="856" idx="2"/>
              <a:endCxn id="858" idx="0"/>
            </p:cNvCxnSpPr>
            <p:nvPr/>
          </p:nvCxnSpPr>
          <p:spPr>
            <a:xfrm>
              <a:off x="10590625" y="3896325"/>
              <a:ext cx="0" cy="354900"/>
            </a:xfrm>
            <a:prstGeom prst="straightConnector1">
              <a:avLst/>
            </a:prstGeom>
            <a:noFill/>
            <a:ln cap="flat" cmpd="sng" w="9525">
              <a:solidFill>
                <a:srgbClr val="FF0000"/>
              </a:solidFill>
              <a:prstDash val="solid"/>
              <a:round/>
              <a:headEnd len="med" w="med" type="none"/>
              <a:tailEnd len="med" w="med" type="triangle"/>
            </a:ln>
          </p:spPr>
        </p:cxnSp>
        <p:cxnSp>
          <p:nvCxnSpPr>
            <p:cNvPr id="861" name="Google Shape;861;p111"/>
            <p:cNvCxnSpPr>
              <a:stCxn id="857" idx="2"/>
              <a:endCxn id="859" idx="0"/>
            </p:cNvCxnSpPr>
            <p:nvPr/>
          </p:nvCxnSpPr>
          <p:spPr>
            <a:xfrm>
              <a:off x="11210200" y="3896325"/>
              <a:ext cx="0" cy="560400"/>
            </a:xfrm>
            <a:prstGeom prst="straightConnector1">
              <a:avLst/>
            </a:prstGeom>
            <a:noFill/>
            <a:ln cap="flat" cmpd="sng" w="9525">
              <a:solidFill>
                <a:srgbClr val="FF0000"/>
              </a:solidFill>
              <a:prstDash val="solid"/>
              <a:round/>
              <a:headEnd len="med" w="med" type="none"/>
              <a:tailEnd len="med" w="med" type="triangle"/>
            </a:ln>
          </p:spPr>
        </p:cxnSp>
        <p:pic>
          <p:nvPicPr>
            <p:cNvPr id="862" name="Google Shape;862;p111"/>
            <p:cNvPicPr preferRelativeResize="0"/>
            <p:nvPr/>
          </p:nvPicPr>
          <p:blipFill>
            <a:blip r:embed="rId5">
              <a:alphaModFix/>
            </a:blip>
            <a:stretch>
              <a:fillRect/>
            </a:stretch>
          </p:blipFill>
          <p:spPr>
            <a:xfrm>
              <a:off x="8435925" y="3701238"/>
              <a:ext cx="1056875" cy="165775"/>
            </a:xfrm>
            <a:prstGeom prst="rect">
              <a:avLst/>
            </a:prstGeom>
            <a:noFill/>
            <a:ln>
              <a:noFill/>
            </a:ln>
          </p:spPr>
        </p:pic>
      </p:grpSp>
      <p:pic>
        <p:nvPicPr>
          <p:cNvPr id="863" name="Google Shape;863;p111"/>
          <p:cNvPicPr preferRelativeResize="0"/>
          <p:nvPr/>
        </p:nvPicPr>
        <p:blipFill>
          <a:blip r:embed="rId6">
            <a:alphaModFix/>
          </a:blip>
          <a:stretch>
            <a:fillRect/>
          </a:stretch>
        </p:blipFill>
        <p:spPr>
          <a:xfrm>
            <a:off x="5969313" y="2430750"/>
            <a:ext cx="952537" cy="269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112"/>
          <p:cNvSpPr txBox="1"/>
          <p:nvPr/>
        </p:nvSpPr>
        <p:spPr>
          <a:xfrm>
            <a:off x="311225" y="2600800"/>
            <a:ext cx="2052600" cy="1599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900"/>
              </a:spcBef>
              <a:spcAft>
                <a:spcPts val="0"/>
              </a:spcAft>
              <a:buNone/>
            </a:pPr>
            <a:r>
              <a:rPr lang="en-US" sz="1950">
                <a:solidFill>
                  <a:schemeClr val="dk1"/>
                </a:solidFill>
                <a:highlight>
                  <a:srgbClr val="FFFFFF"/>
                </a:highlight>
                <a:latin typeface="Calibri"/>
                <a:ea typeface="Calibri"/>
                <a:cs typeface="Calibri"/>
                <a:sym typeface="Calibri"/>
              </a:rPr>
              <a:t>Campaign Status:</a:t>
            </a:r>
            <a:endParaRPr sz="1950">
              <a:solidFill>
                <a:schemeClr val="dk1"/>
              </a:solidFill>
              <a:highlight>
                <a:srgbClr val="FFFFFF"/>
              </a:highlight>
              <a:latin typeface="Calibri"/>
              <a:ea typeface="Calibri"/>
              <a:cs typeface="Calibri"/>
              <a:sym typeface="Calibri"/>
            </a:endParaRPr>
          </a:p>
          <a:p>
            <a:pPr indent="-311150" lvl="0" marL="457200" marR="0" rtl="0" algn="l">
              <a:lnSpc>
                <a:spcPct val="115000"/>
              </a:lnSpc>
              <a:spcBef>
                <a:spcPts val="1400"/>
              </a:spcBef>
              <a:spcAft>
                <a:spcPts val="0"/>
              </a:spcAft>
              <a:buClr>
                <a:srgbClr val="999999"/>
              </a:buClr>
              <a:buSzPts val="1300"/>
              <a:buFont typeface="Calibri"/>
              <a:buChar char="●"/>
            </a:pPr>
            <a:r>
              <a:rPr b="1" lang="en-US" sz="1300">
                <a:solidFill>
                  <a:srgbClr val="999999"/>
                </a:solidFill>
                <a:latin typeface="Calibri"/>
                <a:ea typeface="Calibri"/>
                <a:cs typeface="Calibri"/>
                <a:sym typeface="Calibri"/>
              </a:rPr>
              <a:t>Draft</a:t>
            </a:r>
            <a:endParaRPr b="1" sz="1300">
              <a:solidFill>
                <a:srgbClr val="999999"/>
              </a:solidFill>
              <a:latin typeface="Calibri"/>
              <a:ea typeface="Calibri"/>
              <a:cs typeface="Calibri"/>
              <a:sym typeface="Calibri"/>
            </a:endParaRPr>
          </a:p>
          <a:p>
            <a:pPr indent="-311150" lvl="0" marL="457200" marR="0" rtl="0" algn="l">
              <a:lnSpc>
                <a:spcPct val="115000"/>
              </a:lnSpc>
              <a:spcBef>
                <a:spcPts val="0"/>
              </a:spcBef>
              <a:spcAft>
                <a:spcPts val="0"/>
              </a:spcAft>
              <a:buClr>
                <a:srgbClr val="595959"/>
              </a:buClr>
              <a:buSzPts val="1300"/>
              <a:buFont typeface="Calibri"/>
              <a:buChar char="●"/>
            </a:pPr>
            <a:r>
              <a:rPr b="1" lang="en-US" sz="1300">
                <a:solidFill>
                  <a:srgbClr val="595959"/>
                </a:solidFill>
                <a:latin typeface="Calibri"/>
                <a:ea typeface="Calibri"/>
                <a:cs typeface="Calibri"/>
                <a:sym typeface="Calibri"/>
              </a:rPr>
              <a:t>Scheduled</a:t>
            </a:r>
            <a:endParaRPr b="1" sz="1300">
              <a:solidFill>
                <a:srgbClr val="595959"/>
              </a:solidFill>
              <a:latin typeface="Calibri"/>
              <a:ea typeface="Calibri"/>
              <a:cs typeface="Calibri"/>
              <a:sym typeface="Calibri"/>
            </a:endParaRPr>
          </a:p>
          <a:p>
            <a:pPr indent="-311150" lvl="0" marL="457200" marR="0" rtl="0" algn="l">
              <a:lnSpc>
                <a:spcPct val="115000"/>
              </a:lnSpc>
              <a:spcBef>
                <a:spcPts val="0"/>
              </a:spcBef>
              <a:spcAft>
                <a:spcPts val="0"/>
              </a:spcAft>
              <a:buClr>
                <a:srgbClr val="1AC5D8"/>
              </a:buClr>
              <a:buSzPts val="1300"/>
              <a:buFont typeface="Calibri"/>
              <a:buChar char="●"/>
            </a:pPr>
            <a:r>
              <a:rPr b="1" lang="en-US" sz="1300">
                <a:solidFill>
                  <a:srgbClr val="1AC5D8"/>
                </a:solidFill>
                <a:latin typeface="Calibri"/>
                <a:ea typeface="Calibri"/>
                <a:cs typeface="Calibri"/>
                <a:sym typeface="Calibri"/>
              </a:rPr>
              <a:t>In Progress</a:t>
            </a:r>
            <a:endParaRPr b="1" sz="1300">
              <a:solidFill>
                <a:srgbClr val="1AC5D8"/>
              </a:solidFill>
              <a:latin typeface="Calibri"/>
              <a:ea typeface="Calibri"/>
              <a:cs typeface="Calibri"/>
              <a:sym typeface="Calibri"/>
            </a:endParaRPr>
          </a:p>
          <a:p>
            <a:pPr indent="-311150" lvl="0" marL="457200" marR="0" rtl="0" algn="l">
              <a:lnSpc>
                <a:spcPct val="115000"/>
              </a:lnSpc>
              <a:spcBef>
                <a:spcPts val="0"/>
              </a:spcBef>
              <a:spcAft>
                <a:spcPts val="0"/>
              </a:spcAft>
              <a:buClr>
                <a:srgbClr val="1ED0A6"/>
              </a:buClr>
              <a:buSzPts val="1300"/>
              <a:buFont typeface="Calibri"/>
              <a:buChar char="●"/>
            </a:pPr>
            <a:r>
              <a:rPr b="1" lang="en-US" sz="1300">
                <a:solidFill>
                  <a:srgbClr val="1ED0A6"/>
                </a:solidFill>
                <a:latin typeface="Calibri"/>
                <a:ea typeface="Calibri"/>
                <a:cs typeface="Calibri"/>
                <a:sym typeface="Calibri"/>
              </a:rPr>
              <a:t>Completed</a:t>
            </a:r>
            <a:endParaRPr b="1" sz="2050">
              <a:solidFill>
                <a:srgbClr val="1ED0A6"/>
              </a:solidFill>
              <a:highlight>
                <a:srgbClr val="FFFFFF"/>
              </a:highlight>
              <a:latin typeface="Calibri"/>
              <a:ea typeface="Calibri"/>
              <a:cs typeface="Calibri"/>
              <a:sym typeface="Calibri"/>
            </a:endParaRPr>
          </a:p>
        </p:txBody>
      </p:sp>
      <p:pic>
        <p:nvPicPr>
          <p:cNvPr id="870" name="Google Shape;870;p112"/>
          <p:cNvPicPr preferRelativeResize="0"/>
          <p:nvPr/>
        </p:nvPicPr>
        <p:blipFill>
          <a:blip r:embed="rId3">
            <a:alphaModFix/>
          </a:blip>
          <a:stretch>
            <a:fillRect/>
          </a:stretch>
        </p:blipFill>
        <p:spPr>
          <a:xfrm>
            <a:off x="2718925" y="2730862"/>
            <a:ext cx="9118024" cy="1527075"/>
          </a:xfrm>
          <a:prstGeom prst="rect">
            <a:avLst/>
          </a:prstGeom>
          <a:noFill/>
          <a:ln>
            <a:noFill/>
          </a:ln>
        </p:spPr>
      </p:pic>
      <p:sp>
        <p:nvSpPr>
          <p:cNvPr id="871" name="Google Shape;871;p112"/>
          <p:cNvSpPr txBox="1"/>
          <p:nvPr/>
        </p:nvSpPr>
        <p:spPr>
          <a:xfrm>
            <a:off x="208025" y="242700"/>
            <a:ext cx="10284600" cy="7371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SzPts val="1100"/>
              <a:buNone/>
            </a:pPr>
            <a:r>
              <a:rPr b="1" lang="en-US" sz="2700">
                <a:solidFill>
                  <a:schemeClr val="dk1"/>
                </a:solidFill>
              </a:rPr>
              <a:t>Campaign </a:t>
            </a:r>
            <a:r>
              <a:rPr lang="en-US" sz="2700">
                <a:solidFill>
                  <a:schemeClr val="dk1"/>
                </a:solidFill>
              </a:rPr>
              <a:t>&lt;Configure a Campaign&gt;</a:t>
            </a:r>
            <a:endParaRPr sz="27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113"/>
          <p:cNvSpPr txBox="1"/>
          <p:nvPr>
            <p:ph type="title"/>
          </p:nvPr>
        </p:nvSpPr>
        <p:spPr>
          <a:xfrm>
            <a:off x="181300" y="296025"/>
            <a:ext cx="11586300" cy="58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2700">
                <a:latin typeface="Arial"/>
                <a:ea typeface="Arial"/>
                <a:cs typeface="Arial"/>
                <a:sym typeface="Arial"/>
              </a:rPr>
              <a:t>Campaign</a:t>
            </a:r>
            <a:r>
              <a:rPr lang="en-US" sz="2700">
                <a:latin typeface="Arial"/>
                <a:ea typeface="Arial"/>
                <a:cs typeface="Arial"/>
                <a:sym typeface="Arial"/>
              </a:rPr>
              <a:t> &lt;Actions by Status - Draft&gt;</a:t>
            </a:r>
            <a:endParaRPr sz="2700">
              <a:latin typeface="Arial"/>
              <a:ea typeface="Arial"/>
              <a:cs typeface="Arial"/>
              <a:sym typeface="Arial"/>
            </a:endParaRPr>
          </a:p>
        </p:txBody>
      </p:sp>
      <p:sp>
        <p:nvSpPr>
          <p:cNvPr id="877" name="Google Shape;877;p113"/>
          <p:cNvSpPr txBox="1"/>
          <p:nvPr/>
        </p:nvSpPr>
        <p:spPr>
          <a:xfrm>
            <a:off x="302850" y="991500"/>
            <a:ext cx="5021100" cy="7599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b="1" lang="en-US" sz="1700">
                <a:solidFill>
                  <a:srgbClr val="999999"/>
                </a:solidFill>
                <a:latin typeface="Calibri"/>
                <a:ea typeface="Calibri"/>
                <a:cs typeface="Calibri"/>
                <a:sym typeface="Calibri"/>
              </a:rPr>
              <a:t>Draft</a:t>
            </a:r>
            <a:endParaRPr b="1" sz="1700">
              <a:solidFill>
                <a:srgbClr val="999999"/>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The initial status of the Campaign after creating. </a:t>
            </a:r>
            <a:endParaRPr b="1" i="1" sz="1700">
              <a:solidFill>
                <a:schemeClr val="dk1"/>
              </a:solidFill>
              <a:latin typeface="Calibri"/>
              <a:ea typeface="Calibri"/>
              <a:cs typeface="Calibri"/>
              <a:sym typeface="Calibri"/>
            </a:endParaRPr>
          </a:p>
        </p:txBody>
      </p:sp>
      <p:grpSp>
        <p:nvGrpSpPr>
          <p:cNvPr id="878" name="Google Shape;878;p113"/>
          <p:cNvGrpSpPr/>
          <p:nvPr/>
        </p:nvGrpSpPr>
        <p:grpSpPr>
          <a:xfrm>
            <a:off x="565950" y="1994475"/>
            <a:ext cx="11493825" cy="4276950"/>
            <a:chOff x="565950" y="1994475"/>
            <a:chExt cx="11493825" cy="4276950"/>
          </a:xfrm>
        </p:grpSpPr>
        <p:pic>
          <p:nvPicPr>
            <p:cNvPr id="879" name="Google Shape;879;p113"/>
            <p:cNvPicPr preferRelativeResize="0"/>
            <p:nvPr/>
          </p:nvPicPr>
          <p:blipFill>
            <a:blip r:embed="rId4">
              <a:alphaModFix/>
            </a:blip>
            <a:stretch>
              <a:fillRect/>
            </a:stretch>
          </p:blipFill>
          <p:spPr>
            <a:xfrm>
              <a:off x="565950" y="1994475"/>
              <a:ext cx="11416643" cy="2385900"/>
            </a:xfrm>
            <a:prstGeom prst="rect">
              <a:avLst/>
            </a:prstGeom>
            <a:noFill/>
            <a:ln cap="flat" cmpd="sng" w="9525">
              <a:solidFill>
                <a:srgbClr val="999999"/>
              </a:solidFill>
              <a:prstDash val="solid"/>
              <a:round/>
              <a:headEnd len="sm" w="sm" type="none"/>
              <a:tailEnd len="sm" w="sm" type="none"/>
            </a:ln>
          </p:spPr>
        </p:pic>
        <p:sp>
          <p:nvSpPr>
            <p:cNvPr id="880" name="Google Shape;880;p113"/>
            <p:cNvSpPr/>
            <p:nvPr/>
          </p:nvSpPr>
          <p:spPr>
            <a:xfrm>
              <a:off x="10324375" y="3942900"/>
              <a:ext cx="255000" cy="245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113"/>
            <p:cNvSpPr/>
            <p:nvPr/>
          </p:nvSpPr>
          <p:spPr>
            <a:xfrm>
              <a:off x="10009625" y="3942900"/>
              <a:ext cx="255000" cy="245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113"/>
            <p:cNvSpPr/>
            <p:nvPr/>
          </p:nvSpPr>
          <p:spPr>
            <a:xfrm>
              <a:off x="10639125" y="3942900"/>
              <a:ext cx="255000" cy="245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113"/>
            <p:cNvSpPr/>
            <p:nvPr/>
          </p:nvSpPr>
          <p:spPr>
            <a:xfrm>
              <a:off x="10953875" y="3942900"/>
              <a:ext cx="255000" cy="245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113"/>
            <p:cNvSpPr/>
            <p:nvPr/>
          </p:nvSpPr>
          <p:spPr>
            <a:xfrm>
              <a:off x="11268625" y="3942900"/>
              <a:ext cx="255000" cy="245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113"/>
            <p:cNvSpPr/>
            <p:nvPr/>
          </p:nvSpPr>
          <p:spPr>
            <a:xfrm>
              <a:off x="11583375" y="3942900"/>
              <a:ext cx="255000" cy="245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113"/>
            <p:cNvSpPr txBox="1"/>
            <p:nvPr/>
          </p:nvSpPr>
          <p:spPr>
            <a:xfrm>
              <a:off x="9788225" y="4550225"/>
              <a:ext cx="697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solidFill>
                    <a:srgbClr val="FF0000"/>
                  </a:solidFill>
                  <a:latin typeface="Calibri"/>
                  <a:ea typeface="Calibri"/>
                  <a:cs typeface="Calibri"/>
                  <a:sym typeface="Calibri"/>
                </a:rPr>
                <a:t>S</a:t>
              </a:r>
              <a:r>
                <a:rPr lang="en-US" sz="1000">
                  <a:solidFill>
                    <a:srgbClr val="FF0000"/>
                  </a:solidFill>
                  <a:latin typeface="Calibri"/>
                  <a:ea typeface="Calibri"/>
                  <a:cs typeface="Calibri"/>
                  <a:sym typeface="Calibri"/>
                </a:rPr>
                <a:t>chedule</a:t>
              </a:r>
              <a:endParaRPr sz="1000">
                <a:solidFill>
                  <a:srgbClr val="FF0000"/>
                </a:solidFill>
                <a:latin typeface="Calibri"/>
                <a:ea typeface="Calibri"/>
                <a:cs typeface="Calibri"/>
                <a:sym typeface="Calibri"/>
              </a:endParaRPr>
            </a:p>
          </p:txBody>
        </p:sp>
        <p:sp>
          <p:nvSpPr>
            <p:cNvPr id="887" name="Google Shape;887;p113"/>
            <p:cNvSpPr txBox="1"/>
            <p:nvPr/>
          </p:nvSpPr>
          <p:spPr>
            <a:xfrm>
              <a:off x="10102975" y="4888925"/>
              <a:ext cx="697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solidFill>
                    <a:srgbClr val="FF0000"/>
                  </a:solidFill>
                  <a:latin typeface="Calibri"/>
                  <a:ea typeface="Calibri"/>
                  <a:cs typeface="Calibri"/>
                  <a:sym typeface="Calibri"/>
                </a:rPr>
                <a:t>Edit</a:t>
              </a:r>
              <a:endParaRPr sz="1000">
                <a:solidFill>
                  <a:srgbClr val="FF0000"/>
                </a:solidFill>
                <a:latin typeface="Calibri"/>
                <a:ea typeface="Calibri"/>
                <a:cs typeface="Calibri"/>
                <a:sym typeface="Calibri"/>
              </a:endParaRPr>
            </a:p>
          </p:txBody>
        </p:sp>
        <p:sp>
          <p:nvSpPr>
            <p:cNvPr id="888" name="Google Shape;888;p113"/>
            <p:cNvSpPr txBox="1"/>
            <p:nvPr/>
          </p:nvSpPr>
          <p:spPr>
            <a:xfrm>
              <a:off x="10417725" y="5227625"/>
              <a:ext cx="697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solidFill>
                    <a:srgbClr val="FF0000"/>
                  </a:solidFill>
                  <a:latin typeface="Calibri"/>
                  <a:ea typeface="Calibri"/>
                  <a:cs typeface="Calibri"/>
                  <a:sym typeface="Calibri"/>
                </a:rPr>
                <a:t>View numbers</a:t>
              </a:r>
              <a:endParaRPr sz="1000">
                <a:solidFill>
                  <a:srgbClr val="FF0000"/>
                </a:solidFill>
                <a:latin typeface="Calibri"/>
                <a:ea typeface="Calibri"/>
                <a:cs typeface="Calibri"/>
                <a:sym typeface="Calibri"/>
              </a:endParaRPr>
            </a:p>
          </p:txBody>
        </p:sp>
        <p:sp>
          <p:nvSpPr>
            <p:cNvPr id="889" name="Google Shape;889;p113"/>
            <p:cNvSpPr txBox="1"/>
            <p:nvPr/>
          </p:nvSpPr>
          <p:spPr>
            <a:xfrm>
              <a:off x="10813325" y="5778825"/>
              <a:ext cx="5361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solidFill>
                    <a:srgbClr val="FF0000"/>
                  </a:solidFill>
                  <a:latin typeface="Calibri"/>
                  <a:ea typeface="Calibri"/>
                  <a:cs typeface="Calibri"/>
                  <a:sym typeface="Calibri"/>
                </a:rPr>
                <a:t>Start now</a:t>
              </a:r>
              <a:endParaRPr sz="1000">
                <a:solidFill>
                  <a:srgbClr val="FF0000"/>
                </a:solidFill>
                <a:latin typeface="Calibri"/>
                <a:ea typeface="Calibri"/>
                <a:cs typeface="Calibri"/>
                <a:sym typeface="Calibri"/>
              </a:endParaRPr>
            </a:p>
          </p:txBody>
        </p:sp>
        <p:sp>
          <p:nvSpPr>
            <p:cNvPr id="890" name="Google Shape;890;p113"/>
            <p:cNvSpPr txBox="1"/>
            <p:nvPr/>
          </p:nvSpPr>
          <p:spPr>
            <a:xfrm>
              <a:off x="11047225" y="4888925"/>
              <a:ext cx="697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solidFill>
                    <a:srgbClr val="FF0000"/>
                  </a:solidFill>
                  <a:latin typeface="Calibri"/>
                  <a:ea typeface="Calibri"/>
                  <a:cs typeface="Calibri"/>
                  <a:sym typeface="Calibri"/>
                </a:rPr>
                <a:t>D</a:t>
              </a:r>
              <a:r>
                <a:rPr lang="en-US" sz="1000">
                  <a:solidFill>
                    <a:srgbClr val="FF0000"/>
                  </a:solidFill>
                  <a:latin typeface="Calibri"/>
                  <a:ea typeface="Calibri"/>
                  <a:cs typeface="Calibri"/>
                  <a:sym typeface="Calibri"/>
                </a:rPr>
                <a:t>uplicate</a:t>
              </a:r>
              <a:endParaRPr sz="1000">
                <a:solidFill>
                  <a:srgbClr val="FF0000"/>
                </a:solidFill>
                <a:latin typeface="Calibri"/>
                <a:ea typeface="Calibri"/>
                <a:cs typeface="Calibri"/>
                <a:sym typeface="Calibri"/>
              </a:endParaRPr>
            </a:p>
          </p:txBody>
        </p:sp>
        <p:sp>
          <p:nvSpPr>
            <p:cNvPr id="891" name="Google Shape;891;p113"/>
            <p:cNvSpPr txBox="1"/>
            <p:nvPr/>
          </p:nvSpPr>
          <p:spPr>
            <a:xfrm>
              <a:off x="11361975" y="4550225"/>
              <a:ext cx="697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solidFill>
                    <a:srgbClr val="FF0000"/>
                  </a:solidFill>
                  <a:latin typeface="Calibri"/>
                  <a:ea typeface="Calibri"/>
                  <a:cs typeface="Calibri"/>
                  <a:sym typeface="Calibri"/>
                </a:rPr>
                <a:t>A</a:t>
              </a:r>
              <a:r>
                <a:rPr lang="en-US" sz="1000">
                  <a:solidFill>
                    <a:srgbClr val="FF0000"/>
                  </a:solidFill>
                  <a:latin typeface="Calibri"/>
                  <a:ea typeface="Calibri"/>
                  <a:cs typeface="Calibri"/>
                  <a:sym typeface="Calibri"/>
                </a:rPr>
                <a:t>rchive</a:t>
              </a:r>
              <a:endParaRPr sz="1000">
                <a:solidFill>
                  <a:srgbClr val="FF0000"/>
                </a:solidFill>
                <a:latin typeface="Calibri"/>
                <a:ea typeface="Calibri"/>
                <a:cs typeface="Calibri"/>
                <a:sym typeface="Calibri"/>
              </a:endParaRPr>
            </a:p>
          </p:txBody>
        </p:sp>
        <p:cxnSp>
          <p:nvCxnSpPr>
            <p:cNvPr id="892" name="Google Shape;892;p113"/>
            <p:cNvCxnSpPr>
              <a:stCxn id="881" idx="2"/>
              <a:endCxn id="886" idx="0"/>
            </p:cNvCxnSpPr>
            <p:nvPr/>
          </p:nvCxnSpPr>
          <p:spPr>
            <a:xfrm>
              <a:off x="10137125" y="4188000"/>
              <a:ext cx="0" cy="362100"/>
            </a:xfrm>
            <a:prstGeom prst="straightConnector1">
              <a:avLst/>
            </a:prstGeom>
            <a:noFill/>
            <a:ln cap="flat" cmpd="sng" w="9525">
              <a:solidFill>
                <a:srgbClr val="FF0000"/>
              </a:solidFill>
              <a:prstDash val="solid"/>
              <a:round/>
              <a:headEnd len="med" w="med" type="none"/>
              <a:tailEnd len="med" w="med" type="triangle"/>
            </a:ln>
          </p:spPr>
        </p:cxnSp>
        <p:cxnSp>
          <p:nvCxnSpPr>
            <p:cNvPr id="893" name="Google Shape;893;p113"/>
            <p:cNvCxnSpPr>
              <a:stCxn id="880" idx="2"/>
              <a:endCxn id="887" idx="0"/>
            </p:cNvCxnSpPr>
            <p:nvPr/>
          </p:nvCxnSpPr>
          <p:spPr>
            <a:xfrm>
              <a:off x="10451875" y="4188000"/>
              <a:ext cx="0" cy="700800"/>
            </a:xfrm>
            <a:prstGeom prst="straightConnector1">
              <a:avLst/>
            </a:prstGeom>
            <a:noFill/>
            <a:ln cap="flat" cmpd="sng" w="9525">
              <a:solidFill>
                <a:srgbClr val="FF0000"/>
              </a:solidFill>
              <a:prstDash val="solid"/>
              <a:round/>
              <a:headEnd len="med" w="med" type="none"/>
              <a:tailEnd len="med" w="med" type="triangle"/>
            </a:ln>
          </p:spPr>
        </p:cxnSp>
        <p:cxnSp>
          <p:nvCxnSpPr>
            <p:cNvPr id="894" name="Google Shape;894;p113"/>
            <p:cNvCxnSpPr>
              <a:stCxn id="882" idx="2"/>
              <a:endCxn id="888" idx="0"/>
            </p:cNvCxnSpPr>
            <p:nvPr/>
          </p:nvCxnSpPr>
          <p:spPr>
            <a:xfrm>
              <a:off x="10766625" y="4188000"/>
              <a:ext cx="0" cy="1039500"/>
            </a:xfrm>
            <a:prstGeom prst="straightConnector1">
              <a:avLst/>
            </a:prstGeom>
            <a:noFill/>
            <a:ln cap="flat" cmpd="sng" w="9525">
              <a:solidFill>
                <a:srgbClr val="FF0000"/>
              </a:solidFill>
              <a:prstDash val="solid"/>
              <a:round/>
              <a:headEnd len="med" w="med" type="none"/>
              <a:tailEnd len="med" w="med" type="triangle"/>
            </a:ln>
          </p:spPr>
        </p:cxnSp>
        <p:cxnSp>
          <p:nvCxnSpPr>
            <p:cNvPr id="895" name="Google Shape;895;p113"/>
            <p:cNvCxnSpPr>
              <a:stCxn id="883" idx="2"/>
              <a:endCxn id="889" idx="0"/>
            </p:cNvCxnSpPr>
            <p:nvPr/>
          </p:nvCxnSpPr>
          <p:spPr>
            <a:xfrm>
              <a:off x="11081375" y="4188000"/>
              <a:ext cx="0" cy="1590900"/>
            </a:xfrm>
            <a:prstGeom prst="straightConnector1">
              <a:avLst/>
            </a:prstGeom>
            <a:noFill/>
            <a:ln cap="flat" cmpd="sng" w="9525">
              <a:solidFill>
                <a:srgbClr val="FF0000"/>
              </a:solidFill>
              <a:prstDash val="solid"/>
              <a:round/>
              <a:headEnd len="med" w="med" type="none"/>
              <a:tailEnd len="med" w="med" type="triangle"/>
            </a:ln>
          </p:spPr>
        </p:cxnSp>
        <p:cxnSp>
          <p:nvCxnSpPr>
            <p:cNvPr id="896" name="Google Shape;896;p113"/>
            <p:cNvCxnSpPr>
              <a:stCxn id="884" idx="2"/>
              <a:endCxn id="890" idx="0"/>
            </p:cNvCxnSpPr>
            <p:nvPr/>
          </p:nvCxnSpPr>
          <p:spPr>
            <a:xfrm>
              <a:off x="11396125" y="4188000"/>
              <a:ext cx="0" cy="700800"/>
            </a:xfrm>
            <a:prstGeom prst="straightConnector1">
              <a:avLst/>
            </a:prstGeom>
            <a:noFill/>
            <a:ln cap="flat" cmpd="sng" w="9525">
              <a:solidFill>
                <a:srgbClr val="FF0000"/>
              </a:solidFill>
              <a:prstDash val="solid"/>
              <a:round/>
              <a:headEnd len="med" w="med" type="none"/>
              <a:tailEnd len="med" w="med" type="triangle"/>
            </a:ln>
          </p:spPr>
        </p:cxnSp>
        <p:cxnSp>
          <p:nvCxnSpPr>
            <p:cNvPr id="897" name="Google Shape;897;p113"/>
            <p:cNvCxnSpPr>
              <a:stCxn id="885" idx="2"/>
              <a:endCxn id="891" idx="0"/>
            </p:cNvCxnSpPr>
            <p:nvPr/>
          </p:nvCxnSpPr>
          <p:spPr>
            <a:xfrm>
              <a:off x="11710875" y="4188000"/>
              <a:ext cx="0" cy="362100"/>
            </a:xfrm>
            <a:prstGeom prst="straightConnector1">
              <a:avLst/>
            </a:prstGeom>
            <a:noFill/>
            <a:ln cap="flat" cmpd="sng" w="9525">
              <a:solidFill>
                <a:srgbClr val="FF0000"/>
              </a:solidFill>
              <a:prstDash val="solid"/>
              <a:round/>
              <a:headEnd len="med" w="med" type="none"/>
              <a:tailEnd len="med" w="med" type="triangle"/>
            </a:ln>
          </p:spPr>
        </p:cxnSp>
        <p:sp>
          <p:nvSpPr>
            <p:cNvPr id="898" name="Google Shape;898;p113"/>
            <p:cNvSpPr txBox="1"/>
            <p:nvPr/>
          </p:nvSpPr>
          <p:spPr>
            <a:xfrm>
              <a:off x="6681550" y="3928650"/>
              <a:ext cx="3087900" cy="3231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t>Robocall</a:t>
              </a:r>
              <a:endParaRPr sz="900"/>
            </a:p>
          </p:txBody>
        </p:sp>
        <p:sp>
          <p:nvSpPr>
            <p:cNvPr id="899" name="Google Shape;899;p113"/>
            <p:cNvSpPr/>
            <p:nvPr/>
          </p:nvSpPr>
          <p:spPr>
            <a:xfrm>
              <a:off x="2240600" y="3948925"/>
              <a:ext cx="309600" cy="2451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00" name="Google Shape;900;p113"/>
          <p:cNvPicPr preferRelativeResize="0"/>
          <p:nvPr/>
        </p:nvPicPr>
        <p:blipFill>
          <a:blip r:embed="rId5">
            <a:alphaModFix/>
          </a:blip>
          <a:stretch>
            <a:fillRect/>
          </a:stretch>
        </p:blipFill>
        <p:spPr>
          <a:xfrm>
            <a:off x="2744700" y="1994475"/>
            <a:ext cx="1600225" cy="355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114"/>
          <p:cNvSpPr txBox="1"/>
          <p:nvPr>
            <p:ph type="title"/>
          </p:nvPr>
        </p:nvSpPr>
        <p:spPr>
          <a:xfrm>
            <a:off x="152400" y="326400"/>
            <a:ext cx="11586300" cy="58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2700">
                <a:latin typeface="Arial"/>
                <a:ea typeface="Arial"/>
                <a:cs typeface="Arial"/>
                <a:sym typeface="Arial"/>
              </a:rPr>
              <a:t>Campaign</a:t>
            </a:r>
            <a:r>
              <a:rPr lang="en-US" sz="2700">
                <a:latin typeface="Arial"/>
                <a:ea typeface="Arial"/>
                <a:cs typeface="Arial"/>
                <a:sym typeface="Arial"/>
              </a:rPr>
              <a:t> &lt;Actions by Status - Scheduled&gt;</a:t>
            </a:r>
            <a:endParaRPr sz="2700">
              <a:latin typeface="Arial"/>
              <a:ea typeface="Arial"/>
              <a:cs typeface="Arial"/>
              <a:sym typeface="Arial"/>
            </a:endParaRPr>
          </a:p>
        </p:txBody>
      </p:sp>
      <p:sp>
        <p:nvSpPr>
          <p:cNvPr id="906" name="Google Shape;906;p114"/>
          <p:cNvSpPr txBox="1"/>
          <p:nvPr/>
        </p:nvSpPr>
        <p:spPr>
          <a:xfrm>
            <a:off x="302850" y="991500"/>
            <a:ext cx="5475600" cy="717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b="1" lang="en-US" sz="1700">
                <a:solidFill>
                  <a:srgbClr val="7F7F7F"/>
                </a:solidFill>
                <a:latin typeface="Calibri"/>
                <a:ea typeface="Calibri"/>
                <a:cs typeface="Calibri"/>
                <a:sym typeface="Calibri"/>
              </a:rPr>
              <a:t>Scheduled</a:t>
            </a:r>
            <a:endParaRPr b="1" sz="1700">
              <a:solidFill>
                <a:srgbClr val="7F7F7F"/>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This status appears when you run the Campaign.</a:t>
            </a:r>
            <a:endParaRPr b="1" i="1" sz="1700">
              <a:solidFill>
                <a:schemeClr val="dk1"/>
              </a:solidFill>
              <a:latin typeface="Calibri"/>
              <a:ea typeface="Calibri"/>
              <a:cs typeface="Calibri"/>
              <a:sym typeface="Calibri"/>
            </a:endParaRPr>
          </a:p>
        </p:txBody>
      </p:sp>
      <p:grpSp>
        <p:nvGrpSpPr>
          <p:cNvPr id="907" name="Google Shape;907;p114"/>
          <p:cNvGrpSpPr/>
          <p:nvPr/>
        </p:nvGrpSpPr>
        <p:grpSpPr>
          <a:xfrm>
            <a:off x="152400" y="1860900"/>
            <a:ext cx="11997000" cy="4013175"/>
            <a:chOff x="152400" y="1860900"/>
            <a:chExt cx="11997000" cy="4013175"/>
          </a:xfrm>
        </p:grpSpPr>
        <p:grpSp>
          <p:nvGrpSpPr>
            <p:cNvPr id="908" name="Google Shape;908;p114"/>
            <p:cNvGrpSpPr/>
            <p:nvPr/>
          </p:nvGrpSpPr>
          <p:grpSpPr>
            <a:xfrm>
              <a:off x="152400" y="1860900"/>
              <a:ext cx="11997000" cy="4013175"/>
              <a:chOff x="152400" y="1860900"/>
              <a:chExt cx="11997000" cy="4013175"/>
            </a:xfrm>
          </p:grpSpPr>
          <p:pic>
            <p:nvPicPr>
              <p:cNvPr id="909" name="Google Shape;909;p114"/>
              <p:cNvPicPr preferRelativeResize="0"/>
              <p:nvPr/>
            </p:nvPicPr>
            <p:blipFill>
              <a:blip r:embed="rId4">
                <a:alphaModFix/>
              </a:blip>
              <a:stretch>
                <a:fillRect/>
              </a:stretch>
            </p:blipFill>
            <p:spPr>
              <a:xfrm>
                <a:off x="152400" y="1860900"/>
                <a:ext cx="11887201" cy="2420392"/>
              </a:xfrm>
              <a:prstGeom prst="rect">
                <a:avLst/>
              </a:prstGeom>
              <a:noFill/>
              <a:ln cap="flat" cmpd="sng" w="9525">
                <a:solidFill>
                  <a:srgbClr val="999999"/>
                </a:solidFill>
                <a:prstDash val="solid"/>
                <a:round/>
                <a:headEnd len="sm" w="sm" type="none"/>
                <a:tailEnd len="sm" w="sm" type="none"/>
              </a:ln>
            </p:spPr>
          </p:pic>
          <p:sp>
            <p:nvSpPr>
              <p:cNvPr id="910" name="Google Shape;910;p114"/>
              <p:cNvSpPr/>
              <p:nvPr/>
            </p:nvSpPr>
            <p:spPr>
              <a:xfrm>
                <a:off x="11328375" y="3896175"/>
                <a:ext cx="255000" cy="315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114"/>
              <p:cNvSpPr/>
              <p:nvPr/>
            </p:nvSpPr>
            <p:spPr>
              <a:xfrm>
                <a:off x="11673000" y="3896175"/>
                <a:ext cx="255000" cy="315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114"/>
              <p:cNvSpPr txBox="1"/>
              <p:nvPr/>
            </p:nvSpPr>
            <p:spPr>
              <a:xfrm>
                <a:off x="10762350" y="5227575"/>
                <a:ext cx="6978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solidFill>
                      <a:srgbClr val="FF0000"/>
                    </a:solidFill>
                    <a:latin typeface="Calibri"/>
                    <a:ea typeface="Calibri"/>
                    <a:cs typeface="Calibri"/>
                    <a:sym typeface="Calibri"/>
                  </a:rPr>
                  <a:t>View detail campaign</a:t>
                </a:r>
                <a:endParaRPr sz="1000">
                  <a:solidFill>
                    <a:srgbClr val="FF0000"/>
                  </a:solidFill>
                  <a:latin typeface="Calibri"/>
                  <a:ea typeface="Calibri"/>
                  <a:cs typeface="Calibri"/>
                  <a:sym typeface="Calibri"/>
                </a:endParaRPr>
              </a:p>
            </p:txBody>
          </p:sp>
          <p:sp>
            <p:nvSpPr>
              <p:cNvPr id="913" name="Google Shape;913;p114"/>
              <p:cNvSpPr txBox="1"/>
              <p:nvPr/>
            </p:nvSpPr>
            <p:spPr>
              <a:xfrm>
                <a:off x="11106975" y="4888975"/>
                <a:ext cx="697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solidFill>
                      <a:srgbClr val="FF0000"/>
                    </a:solidFill>
                    <a:latin typeface="Calibri"/>
                    <a:ea typeface="Calibri"/>
                    <a:cs typeface="Calibri"/>
                    <a:sym typeface="Calibri"/>
                  </a:rPr>
                  <a:t>D</a:t>
                </a:r>
                <a:r>
                  <a:rPr lang="en-US" sz="1000">
                    <a:solidFill>
                      <a:srgbClr val="FF0000"/>
                    </a:solidFill>
                    <a:latin typeface="Calibri"/>
                    <a:ea typeface="Calibri"/>
                    <a:cs typeface="Calibri"/>
                    <a:sym typeface="Calibri"/>
                  </a:rPr>
                  <a:t>uplicate</a:t>
                </a:r>
                <a:endParaRPr sz="1000">
                  <a:solidFill>
                    <a:srgbClr val="FF0000"/>
                  </a:solidFill>
                  <a:latin typeface="Calibri"/>
                  <a:ea typeface="Calibri"/>
                  <a:cs typeface="Calibri"/>
                  <a:sym typeface="Calibri"/>
                </a:endParaRPr>
              </a:p>
            </p:txBody>
          </p:sp>
          <p:sp>
            <p:nvSpPr>
              <p:cNvPr id="914" name="Google Shape;914;p114"/>
              <p:cNvSpPr txBox="1"/>
              <p:nvPr/>
            </p:nvSpPr>
            <p:spPr>
              <a:xfrm>
                <a:off x="11451600" y="4550225"/>
                <a:ext cx="697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solidFill>
                      <a:srgbClr val="FF0000"/>
                    </a:solidFill>
                    <a:latin typeface="Calibri"/>
                    <a:ea typeface="Calibri"/>
                    <a:cs typeface="Calibri"/>
                    <a:sym typeface="Calibri"/>
                  </a:rPr>
                  <a:t>A</a:t>
                </a:r>
                <a:r>
                  <a:rPr lang="en-US" sz="1000">
                    <a:solidFill>
                      <a:srgbClr val="FF0000"/>
                    </a:solidFill>
                    <a:latin typeface="Calibri"/>
                    <a:ea typeface="Calibri"/>
                    <a:cs typeface="Calibri"/>
                    <a:sym typeface="Calibri"/>
                  </a:rPr>
                  <a:t>rchive</a:t>
                </a:r>
                <a:endParaRPr sz="1000">
                  <a:solidFill>
                    <a:srgbClr val="FF0000"/>
                  </a:solidFill>
                  <a:latin typeface="Calibri"/>
                  <a:ea typeface="Calibri"/>
                  <a:cs typeface="Calibri"/>
                  <a:sym typeface="Calibri"/>
                </a:endParaRPr>
              </a:p>
            </p:txBody>
          </p:sp>
          <p:cxnSp>
            <p:nvCxnSpPr>
              <p:cNvPr id="915" name="Google Shape;915;p114"/>
              <p:cNvCxnSpPr>
                <a:stCxn id="916" idx="2"/>
                <a:endCxn id="912" idx="0"/>
              </p:cNvCxnSpPr>
              <p:nvPr/>
            </p:nvCxnSpPr>
            <p:spPr>
              <a:xfrm>
                <a:off x="11111250" y="4211475"/>
                <a:ext cx="0" cy="1016100"/>
              </a:xfrm>
              <a:prstGeom prst="straightConnector1">
                <a:avLst/>
              </a:prstGeom>
              <a:noFill/>
              <a:ln cap="flat" cmpd="sng" w="9525">
                <a:solidFill>
                  <a:srgbClr val="FF0000"/>
                </a:solidFill>
                <a:prstDash val="solid"/>
                <a:round/>
                <a:headEnd len="med" w="med" type="none"/>
                <a:tailEnd len="med" w="med" type="triangle"/>
              </a:ln>
            </p:spPr>
          </p:cxnSp>
          <p:cxnSp>
            <p:nvCxnSpPr>
              <p:cNvPr id="917" name="Google Shape;917;p114"/>
              <p:cNvCxnSpPr>
                <a:stCxn id="910" idx="2"/>
                <a:endCxn id="913" idx="0"/>
              </p:cNvCxnSpPr>
              <p:nvPr/>
            </p:nvCxnSpPr>
            <p:spPr>
              <a:xfrm>
                <a:off x="11455875" y="4211475"/>
                <a:ext cx="0" cy="677400"/>
              </a:xfrm>
              <a:prstGeom prst="straightConnector1">
                <a:avLst/>
              </a:prstGeom>
              <a:noFill/>
              <a:ln cap="flat" cmpd="sng" w="9525">
                <a:solidFill>
                  <a:srgbClr val="FF0000"/>
                </a:solidFill>
                <a:prstDash val="solid"/>
                <a:round/>
                <a:headEnd len="med" w="med" type="none"/>
                <a:tailEnd len="med" w="med" type="triangle"/>
              </a:ln>
            </p:spPr>
          </p:cxnSp>
          <p:cxnSp>
            <p:nvCxnSpPr>
              <p:cNvPr id="918" name="Google Shape;918;p114"/>
              <p:cNvCxnSpPr>
                <a:stCxn id="911" idx="2"/>
                <a:endCxn id="914" idx="0"/>
              </p:cNvCxnSpPr>
              <p:nvPr/>
            </p:nvCxnSpPr>
            <p:spPr>
              <a:xfrm>
                <a:off x="11800500" y="4211475"/>
                <a:ext cx="0" cy="338700"/>
              </a:xfrm>
              <a:prstGeom prst="straightConnector1">
                <a:avLst/>
              </a:prstGeom>
              <a:noFill/>
              <a:ln cap="flat" cmpd="sng" w="9525">
                <a:solidFill>
                  <a:srgbClr val="FF0000"/>
                </a:solidFill>
                <a:prstDash val="solid"/>
                <a:round/>
                <a:headEnd len="med" w="med" type="none"/>
                <a:tailEnd len="med" w="med" type="triangle"/>
              </a:ln>
            </p:spPr>
          </p:cxnSp>
          <p:sp>
            <p:nvSpPr>
              <p:cNvPr id="916" name="Google Shape;916;p114"/>
              <p:cNvSpPr/>
              <p:nvPr/>
            </p:nvSpPr>
            <p:spPr>
              <a:xfrm>
                <a:off x="10983750" y="3896175"/>
                <a:ext cx="255000" cy="315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114"/>
              <p:cNvSpPr/>
              <p:nvPr/>
            </p:nvSpPr>
            <p:spPr>
              <a:xfrm>
                <a:off x="1968275" y="3973675"/>
                <a:ext cx="255000" cy="148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0" name="Google Shape;920;p114"/>
            <p:cNvSpPr txBox="1"/>
            <p:nvPr/>
          </p:nvSpPr>
          <p:spPr>
            <a:xfrm>
              <a:off x="6569425" y="3872600"/>
              <a:ext cx="3087900" cy="3231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t>Robocall</a:t>
              </a:r>
              <a:endParaRPr sz="900"/>
            </a:p>
          </p:txBody>
        </p:sp>
      </p:grpSp>
      <p:pic>
        <p:nvPicPr>
          <p:cNvPr id="921" name="Google Shape;921;p114"/>
          <p:cNvPicPr preferRelativeResize="0"/>
          <p:nvPr/>
        </p:nvPicPr>
        <p:blipFill>
          <a:blip r:embed="rId5">
            <a:alphaModFix/>
          </a:blip>
          <a:stretch>
            <a:fillRect/>
          </a:stretch>
        </p:blipFill>
        <p:spPr>
          <a:xfrm>
            <a:off x="2411650" y="1860900"/>
            <a:ext cx="1721325" cy="3981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115"/>
          <p:cNvSpPr txBox="1"/>
          <p:nvPr>
            <p:ph type="title"/>
          </p:nvPr>
        </p:nvSpPr>
        <p:spPr>
          <a:xfrm>
            <a:off x="201550" y="326400"/>
            <a:ext cx="11586300" cy="58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2700">
                <a:latin typeface="Arial"/>
                <a:ea typeface="Arial"/>
                <a:cs typeface="Arial"/>
                <a:sym typeface="Arial"/>
              </a:rPr>
              <a:t>Campaign</a:t>
            </a:r>
            <a:r>
              <a:rPr lang="en-US" sz="2700">
                <a:latin typeface="Arial"/>
                <a:ea typeface="Arial"/>
                <a:cs typeface="Arial"/>
                <a:sym typeface="Arial"/>
              </a:rPr>
              <a:t> &lt;Actions by Status - In Progress&gt;</a:t>
            </a:r>
            <a:endParaRPr sz="2700">
              <a:latin typeface="Arial"/>
              <a:ea typeface="Arial"/>
              <a:cs typeface="Arial"/>
              <a:sym typeface="Arial"/>
            </a:endParaRPr>
          </a:p>
        </p:txBody>
      </p:sp>
      <p:sp>
        <p:nvSpPr>
          <p:cNvPr id="927" name="Google Shape;927;p115"/>
          <p:cNvSpPr txBox="1"/>
          <p:nvPr/>
        </p:nvSpPr>
        <p:spPr>
          <a:xfrm>
            <a:off x="302850" y="991500"/>
            <a:ext cx="5475600" cy="717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b="1" lang="en-US" sz="1700">
                <a:solidFill>
                  <a:schemeClr val="accent1"/>
                </a:solidFill>
                <a:latin typeface="Calibri"/>
                <a:ea typeface="Calibri"/>
                <a:cs typeface="Calibri"/>
                <a:sym typeface="Calibri"/>
              </a:rPr>
              <a:t>In Progress</a:t>
            </a:r>
            <a:endParaRPr b="1" sz="1700">
              <a:solidFill>
                <a:schemeClr val="accent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This status appears when you run the Campaign.</a:t>
            </a:r>
            <a:endParaRPr b="1" i="1" sz="1700">
              <a:solidFill>
                <a:schemeClr val="dk1"/>
              </a:solidFill>
              <a:latin typeface="Calibri"/>
              <a:ea typeface="Calibri"/>
              <a:cs typeface="Calibri"/>
              <a:sym typeface="Calibri"/>
            </a:endParaRPr>
          </a:p>
        </p:txBody>
      </p:sp>
      <p:grpSp>
        <p:nvGrpSpPr>
          <p:cNvPr id="928" name="Google Shape;928;p115"/>
          <p:cNvGrpSpPr/>
          <p:nvPr/>
        </p:nvGrpSpPr>
        <p:grpSpPr>
          <a:xfrm>
            <a:off x="152400" y="1951575"/>
            <a:ext cx="11990000" cy="4046275"/>
            <a:chOff x="152400" y="1951575"/>
            <a:chExt cx="11990000" cy="4046275"/>
          </a:xfrm>
        </p:grpSpPr>
        <p:grpSp>
          <p:nvGrpSpPr>
            <p:cNvPr id="929" name="Google Shape;929;p115"/>
            <p:cNvGrpSpPr/>
            <p:nvPr/>
          </p:nvGrpSpPr>
          <p:grpSpPr>
            <a:xfrm>
              <a:off x="152400" y="1951575"/>
              <a:ext cx="11990000" cy="4046275"/>
              <a:chOff x="152400" y="1951575"/>
              <a:chExt cx="11990000" cy="4046275"/>
            </a:xfrm>
          </p:grpSpPr>
          <p:pic>
            <p:nvPicPr>
              <p:cNvPr id="930" name="Google Shape;930;p115"/>
              <p:cNvPicPr preferRelativeResize="0"/>
              <p:nvPr/>
            </p:nvPicPr>
            <p:blipFill>
              <a:blip r:embed="rId4">
                <a:alphaModFix/>
              </a:blip>
              <a:stretch>
                <a:fillRect/>
              </a:stretch>
            </p:blipFill>
            <p:spPr>
              <a:xfrm>
                <a:off x="152400" y="1951575"/>
                <a:ext cx="11887201" cy="2466826"/>
              </a:xfrm>
              <a:prstGeom prst="rect">
                <a:avLst/>
              </a:prstGeom>
              <a:noFill/>
              <a:ln cap="flat" cmpd="sng" w="9525">
                <a:solidFill>
                  <a:srgbClr val="999999"/>
                </a:solidFill>
                <a:prstDash val="solid"/>
                <a:round/>
                <a:headEnd len="sm" w="sm" type="none"/>
                <a:tailEnd len="sm" w="sm" type="none"/>
              </a:ln>
            </p:spPr>
          </p:pic>
          <p:sp>
            <p:nvSpPr>
              <p:cNvPr id="931" name="Google Shape;931;p115"/>
              <p:cNvSpPr/>
              <p:nvPr/>
            </p:nvSpPr>
            <p:spPr>
              <a:xfrm>
                <a:off x="11653700" y="3989350"/>
                <a:ext cx="279600" cy="345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115"/>
              <p:cNvSpPr txBox="1"/>
              <p:nvPr/>
            </p:nvSpPr>
            <p:spPr>
              <a:xfrm>
                <a:off x="11101325" y="5351350"/>
                <a:ext cx="6978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solidFill>
                      <a:srgbClr val="FF0000"/>
                    </a:solidFill>
                    <a:latin typeface="Calibri"/>
                    <a:ea typeface="Calibri"/>
                    <a:cs typeface="Calibri"/>
                    <a:sym typeface="Calibri"/>
                  </a:rPr>
                  <a:t>View detail campaign</a:t>
                </a:r>
                <a:endParaRPr sz="1000">
                  <a:solidFill>
                    <a:srgbClr val="FF0000"/>
                  </a:solidFill>
                  <a:latin typeface="Calibri"/>
                  <a:ea typeface="Calibri"/>
                  <a:cs typeface="Calibri"/>
                  <a:sym typeface="Calibri"/>
                </a:endParaRPr>
              </a:p>
            </p:txBody>
          </p:sp>
          <p:sp>
            <p:nvSpPr>
              <p:cNvPr id="933" name="Google Shape;933;p115"/>
              <p:cNvSpPr txBox="1"/>
              <p:nvPr/>
            </p:nvSpPr>
            <p:spPr>
              <a:xfrm>
                <a:off x="11444600" y="5012650"/>
                <a:ext cx="697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solidFill>
                      <a:srgbClr val="FF0000"/>
                    </a:solidFill>
                    <a:latin typeface="Calibri"/>
                    <a:ea typeface="Calibri"/>
                    <a:cs typeface="Calibri"/>
                    <a:sym typeface="Calibri"/>
                  </a:rPr>
                  <a:t>Duplicate</a:t>
                </a:r>
                <a:endParaRPr sz="1000">
                  <a:solidFill>
                    <a:srgbClr val="FF0000"/>
                  </a:solidFill>
                  <a:latin typeface="Calibri"/>
                  <a:ea typeface="Calibri"/>
                  <a:cs typeface="Calibri"/>
                  <a:sym typeface="Calibri"/>
                </a:endParaRPr>
              </a:p>
            </p:txBody>
          </p:sp>
          <p:cxnSp>
            <p:nvCxnSpPr>
              <p:cNvPr id="934" name="Google Shape;934;p115"/>
              <p:cNvCxnSpPr>
                <a:stCxn id="935" idx="2"/>
                <a:endCxn id="932" idx="0"/>
              </p:cNvCxnSpPr>
              <p:nvPr/>
            </p:nvCxnSpPr>
            <p:spPr>
              <a:xfrm>
                <a:off x="11450225" y="4335250"/>
                <a:ext cx="0" cy="1016100"/>
              </a:xfrm>
              <a:prstGeom prst="straightConnector1">
                <a:avLst/>
              </a:prstGeom>
              <a:noFill/>
              <a:ln cap="flat" cmpd="sng" w="9525">
                <a:solidFill>
                  <a:srgbClr val="FF0000"/>
                </a:solidFill>
                <a:prstDash val="solid"/>
                <a:round/>
                <a:headEnd len="med" w="med" type="none"/>
                <a:tailEnd len="med" w="med" type="triangle"/>
              </a:ln>
            </p:spPr>
          </p:cxnSp>
          <p:cxnSp>
            <p:nvCxnSpPr>
              <p:cNvPr id="936" name="Google Shape;936;p115"/>
              <p:cNvCxnSpPr>
                <a:stCxn id="931" idx="2"/>
                <a:endCxn id="933" idx="0"/>
              </p:cNvCxnSpPr>
              <p:nvPr/>
            </p:nvCxnSpPr>
            <p:spPr>
              <a:xfrm>
                <a:off x="11793500" y="4335250"/>
                <a:ext cx="0" cy="677400"/>
              </a:xfrm>
              <a:prstGeom prst="straightConnector1">
                <a:avLst/>
              </a:prstGeom>
              <a:noFill/>
              <a:ln cap="flat" cmpd="sng" w="9525">
                <a:solidFill>
                  <a:srgbClr val="FF0000"/>
                </a:solidFill>
                <a:prstDash val="solid"/>
                <a:round/>
                <a:headEnd len="med" w="med" type="none"/>
                <a:tailEnd len="med" w="med" type="triangle"/>
              </a:ln>
            </p:spPr>
          </p:cxnSp>
          <p:sp>
            <p:nvSpPr>
              <p:cNvPr id="935" name="Google Shape;935;p115"/>
              <p:cNvSpPr/>
              <p:nvPr/>
            </p:nvSpPr>
            <p:spPr>
              <a:xfrm>
                <a:off x="11309075" y="3986050"/>
                <a:ext cx="282300" cy="349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7" name="Google Shape;937;p115"/>
            <p:cNvSpPr txBox="1"/>
            <p:nvPr/>
          </p:nvSpPr>
          <p:spPr>
            <a:xfrm>
              <a:off x="5778450" y="3994050"/>
              <a:ext cx="3087900" cy="3231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t>Robocall</a:t>
              </a:r>
              <a:endParaRPr sz="900"/>
            </a:p>
          </p:txBody>
        </p:sp>
      </p:grpSp>
      <p:pic>
        <p:nvPicPr>
          <p:cNvPr id="938" name="Google Shape;938;p115"/>
          <p:cNvPicPr preferRelativeResize="0"/>
          <p:nvPr/>
        </p:nvPicPr>
        <p:blipFill>
          <a:blip r:embed="rId5">
            <a:alphaModFix/>
          </a:blip>
          <a:stretch>
            <a:fillRect/>
          </a:stretch>
        </p:blipFill>
        <p:spPr>
          <a:xfrm>
            <a:off x="2457075" y="1951575"/>
            <a:ext cx="1691025" cy="444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cxnSp>
        <p:nvCxnSpPr>
          <p:cNvPr id="707" name="Google Shape;707;p98"/>
          <p:cNvCxnSpPr/>
          <p:nvPr/>
        </p:nvCxnSpPr>
        <p:spPr>
          <a:xfrm>
            <a:off x="6824325" y="4051800"/>
            <a:ext cx="3862200" cy="0"/>
          </a:xfrm>
          <a:prstGeom prst="straightConnector1">
            <a:avLst/>
          </a:prstGeom>
          <a:noFill/>
          <a:ln cap="flat" cmpd="sng" w="9525">
            <a:solidFill>
              <a:srgbClr val="FFFFFF"/>
            </a:solidFill>
            <a:prstDash val="solid"/>
            <a:round/>
            <a:headEnd len="med" w="med" type="none"/>
            <a:tailEnd len="med" w="med" type="none"/>
          </a:ln>
        </p:spPr>
      </p:cxnSp>
      <p:cxnSp>
        <p:nvCxnSpPr>
          <p:cNvPr id="708" name="Google Shape;708;p98"/>
          <p:cNvCxnSpPr/>
          <p:nvPr/>
        </p:nvCxnSpPr>
        <p:spPr>
          <a:xfrm>
            <a:off x="6824300" y="3248175"/>
            <a:ext cx="3862200" cy="0"/>
          </a:xfrm>
          <a:prstGeom prst="straightConnector1">
            <a:avLst/>
          </a:prstGeom>
          <a:noFill/>
          <a:ln cap="flat" cmpd="sng" w="9525">
            <a:solidFill>
              <a:srgbClr val="FFFFFF"/>
            </a:solidFill>
            <a:prstDash val="solid"/>
            <a:round/>
            <a:headEnd len="med" w="med" type="none"/>
            <a:tailEnd len="med" w="med" type="none"/>
          </a:ln>
        </p:spPr>
      </p:cxnSp>
      <p:sp>
        <p:nvSpPr>
          <p:cNvPr id="709" name="Google Shape;709;p98"/>
          <p:cNvSpPr txBox="1"/>
          <p:nvPr/>
        </p:nvSpPr>
        <p:spPr>
          <a:xfrm>
            <a:off x="6842125" y="2806175"/>
            <a:ext cx="4214700" cy="355200"/>
          </a:xfrm>
          <a:prstGeom prst="rect">
            <a:avLst/>
          </a:prstGeom>
          <a:noFill/>
          <a:ln>
            <a:noFill/>
          </a:ln>
        </p:spPr>
        <p:txBody>
          <a:bodyPr anchorCtr="0" anchor="t" bIns="0" lIns="0" spcFirstLastPara="1" rIns="0" wrap="square" tIns="16500">
            <a:spAutoFit/>
          </a:bodyPr>
          <a:lstStyle/>
          <a:p>
            <a:pPr indent="-368300" lvl="0" marL="457200" rtl="0" algn="l">
              <a:spcBef>
                <a:spcPts val="0"/>
              </a:spcBef>
              <a:spcAft>
                <a:spcPts val="0"/>
              </a:spcAft>
              <a:buClr>
                <a:schemeClr val="lt1"/>
              </a:buClr>
              <a:buSzPts val="2200"/>
              <a:buFont typeface="Calibri"/>
              <a:buChar char="●"/>
            </a:pPr>
            <a:r>
              <a:rPr lang="en-US" sz="2200">
                <a:solidFill>
                  <a:schemeClr val="lt1"/>
                </a:solidFill>
                <a:latin typeface="Calibri"/>
                <a:ea typeface="Calibri"/>
                <a:cs typeface="Calibri"/>
                <a:sym typeface="Calibri"/>
              </a:rPr>
              <a:t>Prerequisites</a:t>
            </a:r>
            <a:endParaRPr sz="2200">
              <a:solidFill>
                <a:schemeClr val="lt1"/>
              </a:solidFill>
              <a:latin typeface="Calibri"/>
              <a:ea typeface="Calibri"/>
              <a:cs typeface="Calibri"/>
              <a:sym typeface="Calibri"/>
            </a:endParaRPr>
          </a:p>
        </p:txBody>
      </p:sp>
      <p:sp>
        <p:nvSpPr>
          <p:cNvPr id="710" name="Google Shape;710;p98"/>
          <p:cNvSpPr txBox="1"/>
          <p:nvPr/>
        </p:nvSpPr>
        <p:spPr>
          <a:xfrm>
            <a:off x="6824340" y="3608750"/>
            <a:ext cx="3741300" cy="355200"/>
          </a:xfrm>
          <a:prstGeom prst="rect">
            <a:avLst/>
          </a:prstGeom>
          <a:noFill/>
          <a:ln>
            <a:noFill/>
          </a:ln>
        </p:spPr>
        <p:txBody>
          <a:bodyPr anchorCtr="0" anchor="t" bIns="0" lIns="0" spcFirstLastPara="1" rIns="0" wrap="square" tIns="16500">
            <a:spAutoFit/>
          </a:bodyPr>
          <a:lstStyle/>
          <a:p>
            <a:pPr indent="-368300" lvl="0" marL="457200" rtl="0" algn="l">
              <a:spcBef>
                <a:spcPts val="0"/>
              </a:spcBef>
              <a:spcAft>
                <a:spcPts val="0"/>
              </a:spcAft>
              <a:buClr>
                <a:srgbClr val="FFFFFF"/>
              </a:buClr>
              <a:buSzPts val="2200"/>
              <a:buFont typeface="Calibri"/>
              <a:buChar char="●"/>
            </a:pPr>
            <a:r>
              <a:rPr lang="en-US" sz="2200">
                <a:solidFill>
                  <a:srgbClr val="FFFFFF"/>
                </a:solidFill>
                <a:latin typeface="Calibri"/>
                <a:ea typeface="Calibri"/>
                <a:cs typeface="Calibri"/>
                <a:sym typeface="Calibri"/>
              </a:rPr>
              <a:t>Configuration</a:t>
            </a:r>
            <a:endParaRPr sz="2200">
              <a:solidFill>
                <a:srgbClr val="FFFFF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116"/>
          <p:cNvSpPr txBox="1"/>
          <p:nvPr>
            <p:ph type="title"/>
          </p:nvPr>
        </p:nvSpPr>
        <p:spPr>
          <a:xfrm>
            <a:off x="152400" y="255000"/>
            <a:ext cx="11586300" cy="58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2700">
                <a:latin typeface="Arial"/>
                <a:ea typeface="Arial"/>
                <a:cs typeface="Arial"/>
                <a:sym typeface="Arial"/>
              </a:rPr>
              <a:t>Campaign</a:t>
            </a:r>
            <a:r>
              <a:rPr lang="en-US" sz="2700">
                <a:latin typeface="Arial"/>
                <a:ea typeface="Arial"/>
                <a:cs typeface="Arial"/>
                <a:sym typeface="Arial"/>
              </a:rPr>
              <a:t> &lt;Actions by Status - Completed&gt;</a:t>
            </a:r>
            <a:endParaRPr sz="2700">
              <a:latin typeface="Arial"/>
              <a:ea typeface="Arial"/>
              <a:cs typeface="Arial"/>
              <a:sym typeface="Arial"/>
            </a:endParaRPr>
          </a:p>
        </p:txBody>
      </p:sp>
      <p:sp>
        <p:nvSpPr>
          <p:cNvPr id="944" name="Google Shape;944;p116"/>
          <p:cNvSpPr txBox="1"/>
          <p:nvPr/>
        </p:nvSpPr>
        <p:spPr>
          <a:xfrm>
            <a:off x="302850" y="991500"/>
            <a:ext cx="9883800" cy="10404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b="1" lang="en-US" sz="1700">
                <a:solidFill>
                  <a:schemeClr val="accent2"/>
                </a:solidFill>
                <a:latin typeface="Calibri"/>
                <a:ea typeface="Calibri"/>
                <a:cs typeface="Calibri"/>
                <a:sym typeface="Calibri"/>
              </a:rPr>
              <a:t>Completed</a:t>
            </a:r>
            <a:endParaRPr b="1" sz="1700">
              <a:solidFill>
                <a:schemeClr val="accent2"/>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This status appears when the system runs all the numbers within the Campaign.</a:t>
            </a:r>
            <a:endParaRPr b="1" i="1" sz="1700">
              <a:solidFill>
                <a:schemeClr val="dk1"/>
              </a:solidFill>
              <a:latin typeface="Calibri"/>
              <a:ea typeface="Calibri"/>
              <a:cs typeface="Calibri"/>
              <a:sym typeface="Calibri"/>
            </a:endParaRPr>
          </a:p>
        </p:txBody>
      </p:sp>
      <p:grpSp>
        <p:nvGrpSpPr>
          <p:cNvPr id="945" name="Google Shape;945;p116"/>
          <p:cNvGrpSpPr/>
          <p:nvPr/>
        </p:nvGrpSpPr>
        <p:grpSpPr>
          <a:xfrm>
            <a:off x="152400" y="2184300"/>
            <a:ext cx="11936725" cy="4230325"/>
            <a:chOff x="152400" y="2184300"/>
            <a:chExt cx="11936725" cy="4230325"/>
          </a:xfrm>
        </p:grpSpPr>
        <p:grpSp>
          <p:nvGrpSpPr>
            <p:cNvPr id="946" name="Google Shape;946;p116"/>
            <p:cNvGrpSpPr/>
            <p:nvPr/>
          </p:nvGrpSpPr>
          <p:grpSpPr>
            <a:xfrm>
              <a:off x="152400" y="2184300"/>
              <a:ext cx="11936725" cy="4230325"/>
              <a:chOff x="152400" y="2184300"/>
              <a:chExt cx="11936725" cy="4230325"/>
            </a:xfrm>
          </p:grpSpPr>
          <p:pic>
            <p:nvPicPr>
              <p:cNvPr id="947" name="Google Shape;947;p116"/>
              <p:cNvPicPr preferRelativeResize="0"/>
              <p:nvPr/>
            </p:nvPicPr>
            <p:blipFill>
              <a:blip r:embed="rId4">
                <a:alphaModFix/>
              </a:blip>
              <a:stretch>
                <a:fillRect/>
              </a:stretch>
            </p:blipFill>
            <p:spPr>
              <a:xfrm>
                <a:off x="152400" y="2184300"/>
                <a:ext cx="11887201" cy="2449414"/>
              </a:xfrm>
              <a:prstGeom prst="rect">
                <a:avLst/>
              </a:prstGeom>
              <a:noFill/>
              <a:ln cap="flat" cmpd="sng" w="9525">
                <a:solidFill>
                  <a:srgbClr val="999999"/>
                </a:solidFill>
                <a:prstDash val="solid"/>
                <a:round/>
                <a:headEnd len="sm" w="sm" type="none"/>
                <a:tailEnd len="sm" w="sm" type="none"/>
              </a:ln>
            </p:spPr>
          </p:pic>
          <p:sp>
            <p:nvSpPr>
              <p:cNvPr id="948" name="Google Shape;948;p116"/>
              <p:cNvSpPr/>
              <p:nvPr/>
            </p:nvSpPr>
            <p:spPr>
              <a:xfrm>
                <a:off x="10668475" y="4240000"/>
                <a:ext cx="255000" cy="245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116"/>
              <p:cNvSpPr/>
              <p:nvPr/>
            </p:nvSpPr>
            <p:spPr>
              <a:xfrm>
                <a:off x="10983225" y="4240000"/>
                <a:ext cx="255000" cy="245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116"/>
              <p:cNvSpPr/>
              <p:nvPr/>
            </p:nvSpPr>
            <p:spPr>
              <a:xfrm>
                <a:off x="11297975" y="4240000"/>
                <a:ext cx="255000" cy="245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116"/>
              <p:cNvSpPr/>
              <p:nvPr/>
            </p:nvSpPr>
            <p:spPr>
              <a:xfrm>
                <a:off x="11612725" y="4240000"/>
                <a:ext cx="255000" cy="245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116"/>
              <p:cNvSpPr txBox="1"/>
              <p:nvPr/>
            </p:nvSpPr>
            <p:spPr>
              <a:xfrm>
                <a:off x="10447075" y="5524725"/>
                <a:ext cx="6978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solidFill>
                      <a:srgbClr val="FF0000"/>
                    </a:solidFill>
                    <a:latin typeface="Calibri"/>
                    <a:ea typeface="Calibri"/>
                    <a:cs typeface="Calibri"/>
                    <a:sym typeface="Calibri"/>
                  </a:rPr>
                  <a:t>View Detail Campaign</a:t>
                </a:r>
                <a:endParaRPr sz="1000">
                  <a:solidFill>
                    <a:srgbClr val="FF0000"/>
                  </a:solidFill>
                  <a:latin typeface="Calibri"/>
                  <a:ea typeface="Calibri"/>
                  <a:cs typeface="Calibri"/>
                  <a:sym typeface="Calibri"/>
                </a:endParaRPr>
              </a:p>
            </p:txBody>
          </p:sp>
          <p:sp>
            <p:nvSpPr>
              <p:cNvPr id="953" name="Google Shape;953;p116"/>
              <p:cNvSpPr txBox="1"/>
              <p:nvPr/>
            </p:nvSpPr>
            <p:spPr>
              <a:xfrm>
                <a:off x="10842675" y="6075925"/>
                <a:ext cx="536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solidFill>
                      <a:srgbClr val="FF0000"/>
                    </a:solidFill>
                    <a:latin typeface="Calibri"/>
                    <a:ea typeface="Calibri"/>
                    <a:cs typeface="Calibri"/>
                    <a:sym typeface="Calibri"/>
                  </a:rPr>
                  <a:t>Report</a:t>
                </a:r>
                <a:endParaRPr sz="1000">
                  <a:solidFill>
                    <a:srgbClr val="FF0000"/>
                  </a:solidFill>
                  <a:latin typeface="Calibri"/>
                  <a:ea typeface="Calibri"/>
                  <a:cs typeface="Calibri"/>
                  <a:sym typeface="Calibri"/>
                </a:endParaRPr>
              </a:p>
            </p:txBody>
          </p:sp>
          <p:sp>
            <p:nvSpPr>
              <p:cNvPr id="954" name="Google Shape;954;p116"/>
              <p:cNvSpPr txBox="1"/>
              <p:nvPr/>
            </p:nvSpPr>
            <p:spPr>
              <a:xfrm>
                <a:off x="11076575" y="5186025"/>
                <a:ext cx="697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solidFill>
                      <a:srgbClr val="FF0000"/>
                    </a:solidFill>
                    <a:latin typeface="Calibri"/>
                    <a:ea typeface="Calibri"/>
                    <a:cs typeface="Calibri"/>
                    <a:sym typeface="Calibri"/>
                  </a:rPr>
                  <a:t>Duplicate</a:t>
                </a:r>
                <a:endParaRPr sz="1000">
                  <a:solidFill>
                    <a:srgbClr val="FF0000"/>
                  </a:solidFill>
                  <a:latin typeface="Calibri"/>
                  <a:ea typeface="Calibri"/>
                  <a:cs typeface="Calibri"/>
                  <a:sym typeface="Calibri"/>
                </a:endParaRPr>
              </a:p>
            </p:txBody>
          </p:sp>
          <p:sp>
            <p:nvSpPr>
              <p:cNvPr id="955" name="Google Shape;955;p116"/>
              <p:cNvSpPr txBox="1"/>
              <p:nvPr/>
            </p:nvSpPr>
            <p:spPr>
              <a:xfrm>
                <a:off x="11391325" y="4847325"/>
                <a:ext cx="697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solidFill>
                      <a:srgbClr val="FF0000"/>
                    </a:solidFill>
                    <a:latin typeface="Calibri"/>
                    <a:ea typeface="Calibri"/>
                    <a:cs typeface="Calibri"/>
                    <a:sym typeface="Calibri"/>
                  </a:rPr>
                  <a:t>Archive</a:t>
                </a:r>
                <a:endParaRPr sz="1000">
                  <a:solidFill>
                    <a:srgbClr val="FF0000"/>
                  </a:solidFill>
                  <a:latin typeface="Calibri"/>
                  <a:ea typeface="Calibri"/>
                  <a:cs typeface="Calibri"/>
                  <a:sym typeface="Calibri"/>
                </a:endParaRPr>
              </a:p>
            </p:txBody>
          </p:sp>
          <p:cxnSp>
            <p:nvCxnSpPr>
              <p:cNvPr id="956" name="Google Shape;956;p116"/>
              <p:cNvCxnSpPr>
                <a:stCxn id="948" idx="2"/>
                <a:endCxn id="952" idx="0"/>
              </p:cNvCxnSpPr>
              <p:nvPr/>
            </p:nvCxnSpPr>
            <p:spPr>
              <a:xfrm>
                <a:off x="10795975" y="4485100"/>
                <a:ext cx="0" cy="1039500"/>
              </a:xfrm>
              <a:prstGeom prst="straightConnector1">
                <a:avLst/>
              </a:prstGeom>
              <a:noFill/>
              <a:ln cap="flat" cmpd="sng" w="9525">
                <a:solidFill>
                  <a:srgbClr val="FF0000"/>
                </a:solidFill>
                <a:prstDash val="solid"/>
                <a:round/>
                <a:headEnd len="med" w="med" type="none"/>
                <a:tailEnd len="med" w="med" type="triangle"/>
              </a:ln>
            </p:spPr>
          </p:cxnSp>
          <p:cxnSp>
            <p:nvCxnSpPr>
              <p:cNvPr id="957" name="Google Shape;957;p116"/>
              <p:cNvCxnSpPr>
                <a:stCxn id="949" idx="2"/>
                <a:endCxn id="953" idx="0"/>
              </p:cNvCxnSpPr>
              <p:nvPr/>
            </p:nvCxnSpPr>
            <p:spPr>
              <a:xfrm>
                <a:off x="11110725" y="4485100"/>
                <a:ext cx="0" cy="1590900"/>
              </a:xfrm>
              <a:prstGeom prst="straightConnector1">
                <a:avLst/>
              </a:prstGeom>
              <a:noFill/>
              <a:ln cap="flat" cmpd="sng" w="9525">
                <a:solidFill>
                  <a:srgbClr val="FF0000"/>
                </a:solidFill>
                <a:prstDash val="solid"/>
                <a:round/>
                <a:headEnd len="med" w="med" type="none"/>
                <a:tailEnd len="med" w="med" type="triangle"/>
              </a:ln>
            </p:spPr>
          </p:cxnSp>
          <p:cxnSp>
            <p:nvCxnSpPr>
              <p:cNvPr id="958" name="Google Shape;958;p116"/>
              <p:cNvCxnSpPr>
                <a:stCxn id="950" idx="2"/>
                <a:endCxn id="954" idx="0"/>
              </p:cNvCxnSpPr>
              <p:nvPr/>
            </p:nvCxnSpPr>
            <p:spPr>
              <a:xfrm>
                <a:off x="11425475" y="4485100"/>
                <a:ext cx="0" cy="700800"/>
              </a:xfrm>
              <a:prstGeom prst="straightConnector1">
                <a:avLst/>
              </a:prstGeom>
              <a:noFill/>
              <a:ln cap="flat" cmpd="sng" w="9525">
                <a:solidFill>
                  <a:srgbClr val="FF0000"/>
                </a:solidFill>
                <a:prstDash val="solid"/>
                <a:round/>
                <a:headEnd len="med" w="med" type="none"/>
                <a:tailEnd len="med" w="med" type="triangle"/>
              </a:ln>
            </p:spPr>
          </p:cxnSp>
          <p:cxnSp>
            <p:nvCxnSpPr>
              <p:cNvPr id="959" name="Google Shape;959;p116"/>
              <p:cNvCxnSpPr>
                <a:stCxn id="951" idx="2"/>
                <a:endCxn id="955" idx="0"/>
              </p:cNvCxnSpPr>
              <p:nvPr/>
            </p:nvCxnSpPr>
            <p:spPr>
              <a:xfrm>
                <a:off x="11740225" y="4485100"/>
                <a:ext cx="0" cy="362100"/>
              </a:xfrm>
              <a:prstGeom prst="straightConnector1">
                <a:avLst/>
              </a:prstGeom>
              <a:noFill/>
              <a:ln cap="flat" cmpd="sng" w="9525">
                <a:solidFill>
                  <a:srgbClr val="FF0000"/>
                </a:solidFill>
                <a:prstDash val="solid"/>
                <a:round/>
                <a:headEnd len="med" w="med" type="none"/>
                <a:tailEnd len="med" w="med" type="triangle"/>
              </a:ln>
            </p:spPr>
          </p:cxnSp>
        </p:grpSp>
        <p:sp>
          <p:nvSpPr>
            <p:cNvPr id="960" name="Google Shape;960;p116"/>
            <p:cNvSpPr txBox="1"/>
            <p:nvPr/>
          </p:nvSpPr>
          <p:spPr>
            <a:xfrm>
              <a:off x="6588125" y="4199600"/>
              <a:ext cx="3087900" cy="3231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t>Robocall</a:t>
              </a:r>
              <a:endParaRPr sz="900"/>
            </a:p>
          </p:txBody>
        </p:sp>
      </p:grpSp>
      <p:pic>
        <p:nvPicPr>
          <p:cNvPr id="961" name="Google Shape;961;p116"/>
          <p:cNvPicPr preferRelativeResize="0"/>
          <p:nvPr/>
        </p:nvPicPr>
        <p:blipFill>
          <a:blip r:embed="rId5">
            <a:alphaModFix/>
          </a:blip>
          <a:stretch>
            <a:fillRect/>
          </a:stretch>
        </p:blipFill>
        <p:spPr>
          <a:xfrm>
            <a:off x="2411625" y="2184300"/>
            <a:ext cx="1675925" cy="392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p117"/>
          <p:cNvSpPr txBox="1"/>
          <p:nvPr/>
        </p:nvSpPr>
        <p:spPr>
          <a:xfrm>
            <a:off x="0" y="1719450"/>
            <a:ext cx="2976000" cy="4604100"/>
          </a:xfrm>
          <a:prstGeom prst="rect">
            <a:avLst/>
          </a:prstGeom>
          <a:noFill/>
          <a:ln>
            <a:noFill/>
          </a:ln>
        </p:spPr>
        <p:txBody>
          <a:bodyPr anchorCtr="0" anchor="t" bIns="121900" lIns="121900" spcFirstLastPara="1" rIns="121900" wrap="square" tIns="121900">
            <a:noAutofit/>
          </a:bodyPr>
          <a:lstStyle/>
          <a:p>
            <a:pPr indent="-304800" lvl="0" marL="457200" marR="0" rtl="0" algn="l">
              <a:lnSpc>
                <a:spcPct val="115000"/>
              </a:lnSpc>
              <a:spcBef>
                <a:spcPts val="0"/>
              </a:spcBef>
              <a:spcAft>
                <a:spcPts val="0"/>
              </a:spcAft>
              <a:buClr>
                <a:schemeClr val="dk1"/>
              </a:buClr>
              <a:buSzPts val="1200"/>
              <a:buFont typeface="Calibri"/>
              <a:buChar char="●"/>
            </a:pPr>
            <a:r>
              <a:rPr lang="en-US" sz="1200">
                <a:solidFill>
                  <a:schemeClr val="dk1"/>
                </a:solidFill>
                <a:highlight>
                  <a:srgbClr val="FFFFFF"/>
                </a:highlight>
                <a:latin typeface="Calibri"/>
                <a:ea typeface="Calibri"/>
                <a:cs typeface="Calibri"/>
                <a:sym typeface="Calibri"/>
              </a:rPr>
              <a:t>The Call History in Communication Hub is a place where keeps the records of all call transactions within the Organization. It will provide:</a:t>
            </a:r>
            <a:endParaRPr sz="1200">
              <a:solidFill>
                <a:schemeClr val="dk1"/>
              </a:solidFill>
              <a:highlight>
                <a:srgbClr val="FFFFFF"/>
              </a:highlight>
              <a:latin typeface="Calibri"/>
              <a:ea typeface="Calibri"/>
              <a:cs typeface="Calibri"/>
              <a:sym typeface="Calibri"/>
            </a:endParaRPr>
          </a:p>
          <a:p>
            <a:pPr indent="-304800" lvl="1" marL="914400" rtl="0" algn="l">
              <a:lnSpc>
                <a:spcPct val="115000"/>
              </a:lnSpc>
              <a:spcBef>
                <a:spcPts val="0"/>
              </a:spcBef>
              <a:spcAft>
                <a:spcPts val="0"/>
              </a:spcAft>
              <a:buClr>
                <a:schemeClr val="dk1"/>
              </a:buClr>
              <a:buSzPts val="1200"/>
              <a:buFont typeface="Calibri"/>
              <a:buChar char="○"/>
            </a:pPr>
            <a:r>
              <a:rPr b="1" i="1" lang="en-US" sz="1200">
                <a:solidFill>
                  <a:schemeClr val="dk1"/>
                </a:solidFill>
                <a:highlight>
                  <a:srgbClr val="FFFFFF"/>
                </a:highlight>
                <a:latin typeface="Calibri"/>
                <a:ea typeface="Calibri"/>
                <a:cs typeface="Calibri"/>
                <a:sym typeface="Calibri"/>
              </a:rPr>
              <a:t>Basic details</a:t>
            </a:r>
            <a:r>
              <a:rPr b="1" lang="en-US" sz="1200">
                <a:solidFill>
                  <a:schemeClr val="dk1"/>
                </a:solidFill>
                <a:highlight>
                  <a:srgbClr val="FFFFFF"/>
                </a:highlight>
                <a:latin typeface="Calibri"/>
                <a:ea typeface="Calibri"/>
                <a:cs typeface="Calibri"/>
                <a:sym typeface="Calibri"/>
              </a:rPr>
              <a:t> </a:t>
            </a:r>
            <a:r>
              <a:rPr lang="en-US" sz="1200">
                <a:solidFill>
                  <a:schemeClr val="dk1"/>
                </a:solidFill>
                <a:highlight>
                  <a:srgbClr val="FFFFFF"/>
                </a:highlight>
                <a:latin typeface="Calibri"/>
                <a:ea typeface="Calibri"/>
                <a:cs typeface="Calibri"/>
                <a:sym typeface="Calibri"/>
              </a:rPr>
              <a:t>- Call Directions (Incoming/Outgoing calls), Phone Numbers, Extension Numbers, Date &amp; Time, etc.</a:t>
            </a:r>
            <a:endParaRPr sz="1200">
              <a:solidFill>
                <a:schemeClr val="dk1"/>
              </a:solidFill>
              <a:highlight>
                <a:srgbClr val="FFFFFF"/>
              </a:highlight>
              <a:latin typeface="Calibri"/>
              <a:ea typeface="Calibri"/>
              <a:cs typeface="Calibri"/>
              <a:sym typeface="Calibri"/>
            </a:endParaRPr>
          </a:p>
          <a:p>
            <a:pPr indent="-304800" lvl="1" marL="914400" rtl="0" algn="l">
              <a:lnSpc>
                <a:spcPct val="115000"/>
              </a:lnSpc>
              <a:spcBef>
                <a:spcPts val="0"/>
              </a:spcBef>
              <a:spcAft>
                <a:spcPts val="0"/>
              </a:spcAft>
              <a:buClr>
                <a:schemeClr val="dk1"/>
              </a:buClr>
              <a:buSzPts val="1200"/>
              <a:buFont typeface="Calibri"/>
              <a:buChar char="○"/>
            </a:pPr>
            <a:r>
              <a:rPr b="1" i="1" lang="en-US" sz="1200">
                <a:solidFill>
                  <a:schemeClr val="dk1"/>
                </a:solidFill>
                <a:highlight>
                  <a:srgbClr val="FFFFFF"/>
                </a:highlight>
                <a:latin typeface="Calibri"/>
                <a:ea typeface="Calibri"/>
                <a:cs typeface="Calibri"/>
                <a:sym typeface="Calibri"/>
              </a:rPr>
              <a:t>Advanced details</a:t>
            </a:r>
            <a:r>
              <a:rPr lang="en-US" sz="1200">
                <a:solidFill>
                  <a:schemeClr val="dk1"/>
                </a:solidFill>
                <a:highlight>
                  <a:srgbClr val="FFFFFF"/>
                </a:highlight>
                <a:latin typeface="Calibri"/>
                <a:ea typeface="Calibri"/>
                <a:cs typeface="Calibri"/>
                <a:sym typeface="Calibri"/>
              </a:rPr>
              <a:t> - Call Result, Call Metadata, Call Journey, Call Recording, Voicemail, etc.</a:t>
            </a:r>
            <a:endParaRPr sz="1200">
              <a:solidFill>
                <a:schemeClr val="dk1"/>
              </a:solidFill>
              <a:highlight>
                <a:srgbClr val="FFFFFF"/>
              </a:highlight>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US" sz="1200">
                <a:solidFill>
                  <a:schemeClr val="dk1"/>
                </a:solidFill>
                <a:highlight>
                  <a:srgbClr val="FFFFFF"/>
                </a:highlight>
                <a:latin typeface="Calibri"/>
                <a:ea typeface="Calibri"/>
                <a:cs typeface="Calibri"/>
                <a:sym typeface="Calibri"/>
              </a:rPr>
              <a:t>Data in Call History will be stored up to 1 year since the date the call is created. </a:t>
            </a:r>
            <a:endParaRPr sz="1200">
              <a:solidFill>
                <a:schemeClr val="dk1"/>
              </a:solidFill>
              <a:highlight>
                <a:srgbClr val="FFFFFF"/>
              </a:highlight>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US" sz="1200">
                <a:solidFill>
                  <a:schemeClr val="dk1"/>
                </a:solidFill>
                <a:highlight>
                  <a:srgbClr val="FFFFFF"/>
                </a:highlight>
                <a:latin typeface="Calibri"/>
                <a:ea typeface="Calibri"/>
                <a:cs typeface="Calibri"/>
                <a:sym typeface="Calibri"/>
              </a:rPr>
              <a:t>It takes a few mins (max: 5 mins) for the data to appear on the portal after the call ends. Longer call duration will require longer processing time.</a:t>
            </a:r>
            <a:endParaRPr sz="1200">
              <a:solidFill>
                <a:schemeClr val="dk1"/>
              </a:solidFill>
              <a:highlight>
                <a:srgbClr val="FFFFFF"/>
              </a:highlight>
              <a:latin typeface="Calibri"/>
              <a:ea typeface="Calibri"/>
              <a:cs typeface="Calibri"/>
              <a:sym typeface="Calibri"/>
            </a:endParaRPr>
          </a:p>
          <a:p>
            <a:pPr indent="-304800" lvl="0" marL="457200" rtl="0" algn="l">
              <a:lnSpc>
                <a:spcPct val="115000"/>
              </a:lnSpc>
              <a:spcBef>
                <a:spcPts val="0"/>
              </a:spcBef>
              <a:spcAft>
                <a:spcPts val="0"/>
              </a:spcAft>
              <a:buClr>
                <a:srgbClr val="404040"/>
              </a:buClr>
              <a:buSzPts val="1200"/>
              <a:buFont typeface="Lato"/>
              <a:buChar char="●"/>
            </a:pPr>
            <a:r>
              <a:rPr lang="en-US" sz="1200">
                <a:solidFill>
                  <a:schemeClr val="dk1"/>
                </a:solidFill>
                <a:highlight>
                  <a:srgbClr val="FFFFFF"/>
                </a:highlight>
                <a:latin typeface="Calibri"/>
                <a:ea typeface="Calibri"/>
                <a:cs typeface="Calibri"/>
                <a:sym typeface="Calibri"/>
              </a:rPr>
              <a:t>The SLA of call recording uploading on Unified History is 24 hours.</a:t>
            </a:r>
            <a:endParaRPr sz="1200">
              <a:solidFill>
                <a:schemeClr val="dk1"/>
              </a:solidFill>
              <a:highlight>
                <a:srgbClr val="FFFFFF"/>
              </a:highlight>
              <a:latin typeface="Calibri"/>
              <a:ea typeface="Calibri"/>
              <a:cs typeface="Calibri"/>
              <a:sym typeface="Calibri"/>
            </a:endParaRPr>
          </a:p>
        </p:txBody>
      </p:sp>
      <p:sp>
        <p:nvSpPr>
          <p:cNvPr id="968" name="Google Shape;968;p117"/>
          <p:cNvSpPr txBox="1"/>
          <p:nvPr>
            <p:ph type="title"/>
          </p:nvPr>
        </p:nvSpPr>
        <p:spPr>
          <a:xfrm>
            <a:off x="302850" y="316275"/>
            <a:ext cx="11586300" cy="584100"/>
          </a:xfrm>
          <a:prstGeom prst="rect">
            <a:avLst/>
          </a:prstGeom>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US">
                <a:solidFill>
                  <a:schemeClr val="dk1"/>
                </a:solidFill>
                <a:latin typeface="Arial"/>
                <a:ea typeface="Arial"/>
                <a:cs typeface="Arial"/>
                <a:sym typeface="Arial"/>
              </a:rPr>
              <a:t>Robocall History</a:t>
            </a:r>
            <a:endParaRPr b="1">
              <a:solidFill>
                <a:schemeClr val="dk1"/>
              </a:solidFill>
              <a:latin typeface="Arial"/>
              <a:ea typeface="Arial"/>
              <a:cs typeface="Arial"/>
              <a:sym typeface="Arial"/>
            </a:endParaRPr>
          </a:p>
        </p:txBody>
      </p:sp>
      <p:pic>
        <p:nvPicPr>
          <p:cNvPr id="969" name="Google Shape;969;p117"/>
          <p:cNvPicPr preferRelativeResize="0"/>
          <p:nvPr/>
        </p:nvPicPr>
        <p:blipFill>
          <a:blip r:embed="rId4">
            <a:alphaModFix/>
          </a:blip>
          <a:stretch>
            <a:fillRect/>
          </a:stretch>
        </p:blipFill>
        <p:spPr>
          <a:xfrm>
            <a:off x="4697652" y="2125925"/>
            <a:ext cx="1130900" cy="269400"/>
          </a:xfrm>
          <a:prstGeom prst="rect">
            <a:avLst/>
          </a:prstGeom>
          <a:noFill/>
          <a:ln>
            <a:noFill/>
          </a:ln>
        </p:spPr>
      </p:pic>
      <p:grpSp>
        <p:nvGrpSpPr>
          <p:cNvPr id="970" name="Google Shape;970;p117"/>
          <p:cNvGrpSpPr/>
          <p:nvPr/>
        </p:nvGrpSpPr>
        <p:grpSpPr>
          <a:xfrm>
            <a:off x="2990675" y="840927"/>
            <a:ext cx="9013587" cy="4712273"/>
            <a:chOff x="2990675" y="840927"/>
            <a:chExt cx="9013587" cy="4712273"/>
          </a:xfrm>
        </p:grpSpPr>
        <p:sp>
          <p:nvSpPr>
            <p:cNvPr id="971" name="Google Shape;971;p117"/>
            <p:cNvSpPr/>
            <p:nvPr/>
          </p:nvSpPr>
          <p:spPr>
            <a:xfrm>
              <a:off x="3033925" y="2096900"/>
              <a:ext cx="8149800" cy="3456300"/>
            </a:xfrm>
            <a:prstGeom prst="rect">
              <a:avLst/>
            </a:prstGeom>
            <a:no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72" name="Google Shape;972;p117"/>
            <p:cNvGrpSpPr/>
            <p:nvPr/>
          </p:nvGrpSpPr>
          <p:grpSpPr>
            <a:xfrm>
              <a:off x="2990675" y="840927"/>
              <a:ext cx="9013587" cy="4712149"/>
              <a:chOff x="2990675" y="840927"/>
              <a:chExt cx="9013587" cy="4712149"/>
            </a:xfrm>
          </p:grpSpPr>
          <p:pic>
            <p:nvPicPr>
              <p:cNvPr id="973" name="Google Shape;973;p117"/>
              <p:cNvPicPr preferRelativeResize="0"/>
              <p:nvPr/>
            </p:nvPicPr>
            <p:blipFill rotWithShape="1">
              <a:blip r:embed="rId5">
                <a:alphaModFix/>
              </a:blip>
              <a:srcRect b="0" l="0" r="51608" t="0"/>
              <a:stretch/>
            </p:blipFill>
            <p:spPr>
              <a:xfrm>
                <a:off x="3340972" y="1095276"/>
                <a:ext cx="622775" cy="863348"/>
              </a:xfrm>
              <a:prstGeom prst="rect">
                <a:avLst/>
              </a:prstGeom>
              <a:noFill/>
              <a:ln cap="flat" cmpd="sng" w="9525">
                <a:solidFill>
                  <a:srgbClr val="999999"/>
                </a:solidFill>
                <a:prstDash val="solid"/>
                <a:round/>
                <a:headEnd len="sm" w="sm" type="none"/>
                <a:tailEnd len="sm" w="sm" type="none"/>
              </a:ln>
            </p:spPr>
          </p:pic>
          <p:pic>
            <p:nvPicPr>
              <p:cNvPr id="974" name="Google Shape;974;p117"/>
              <p:cNvPicPr preferRelativeResize="0"/>
              <p:nvPr/>
            </p:nvPicPr>
            <p:blipFill>
              <a:blip r:embed="rId6">
                <a:alphaModFix/>
              </a:blip>
              <a:stretch>
                <a:fillRect/>
              </a:stretch>
            </p:blipFill>
            <p:spPr>
              <a:xfrm>
                <a:off x="9394726" y="840927"/>
                <a:ext cx="683699" cy="1117690"/>
              </a:xfrm>
              <a:prstGeom prst="rect">
                <a:avLst/>
              </a:prstGeom>
              <a:noFill/>
              <a:ln cap="flat" cmpd="sng" w="9525">
                <a:solidFill>
                  <a:srgbClr val="999999"/>
                </a:solidFill>
                <a:prstDash val="solid"/>
                <a:round/>
                <a:headEnd len="sm" w="sm" type="none"/>
                <a:tailEnd len="sm" w="sm" type="none"/>
              </a:ln>
            </p:spPr>
          </p:pic>
          <p:pic>
            <p:nvPicPr>
              <p:cNvPr id="975" name="Google Shape;975;p117"/>
              <p:cNvPicPr preferRelativeResize="0"/>
              <p:nvPr/>
            </p:nvPicPr>
            <p:blipFill>
              <a:blip r:embed="rId7">
                <a:alphaModFix/>
              </a:blip>
              <a:stretch>
                <a:fillRect/>
              </a:stretch>
            </p:blipFill>
            <p:spPr>
              <a:xfrm>
                <a:off x="11320563" y="2085979"/>
                <a:ext cx="683699" cy="1608998"/>
              </a:xfrm>
              <a:prstGeom prst="rect">
                <a:avLst/>
              </a:prstGeom>
              <a:noFill/>
              <a:ln cap="flat" cmpd="sng" w="9525">
                <a:solidFill>
                  <a:srgbClr val="999999"/>
                </a:solidFill>
                <a:prstDash val="solid"/>
                <a:round/>
                <a:headEnd len="sm" w="sm" type="none"/>
                <a:tailEnd len="sm" w="sm" type="none"/>
              </a:ln>
            </p:spPr>
          </p:pic>
          <p:pic>
            <p:nvPicPr>
              <p:cNvPr id="976" name="Google Shape;976;p117"/>
              <p:cNvPicPr preferRelativeResize="0"/>
              <p:nvPr/>
            </p:nvPicPr>
            <p:blipFill>
              <a:blip r:embed="rId8">
                <a:alphaModFix/>
              </a:blip>
              <a:stretch>
                <a:fillRect/>
              </a:stretch>
            </p:blipFill>
            <p:spPr>
              <a:xfrm>
                <a:off x="10183137" y="1348669"/>
                <a:ext cx="763075" cy="609956"/>
              </a:xfrm>
              <a:prstGeom prst="rect">
                <a:avLst/>
              </a:prstGeom>
              <a:noFill/>
              <a:ln cap="flat" cmpd="sng" w="9525">
                <a:solidFill>
                  <a:srgbClr val="999999"/>
                </a:solidFill>
                <a:prstDash val="solid"/>
                <a:round/>
                <a:headEnd len="sm" w="sm" type="none"/>
                <a:tailEnd len="sm" w="sm" type="none"/>
              </a:ln>
            </p:spPr>
          </p:pic>
          <p:pic>
            <p:nvPicPr>
              <p:cNvPr id="977" name="Google Shape;977;p117"/>
              <p:cNvPicPr preferRelativeResize="0"/>
              <p:nvPr/>
            </p:nvPicPr>
            <p:blipFill>
              <a:blip r:embed="rId9">
                <a:alphaModFix/>
              </a:blip>
              <a:stretch>
                <a:fillRect/>
              </a:stretch>
            </p:blipFill>
            <p:spPr>
              <a:xfrm>
                <a:off x="4980968" y="2039762"/>
                <a:ext cx="4737480" cy="310192"/>
              </a:xfrm>
              <a:prstGeom prst="rect">
                <a:avLst/>
              </a:prstGeom>
              <a:noFill/>
              <a:ln cap="flat" cmpd="sng" w="9525">
                <a:solidFill>
                  <a:schemeClr val="dk2"/>
                </a:solidFill>
                <a:prstDash val="solid"/>
                <a:round/>
                <a:headEnd len="sm" w="sm" type="none"/>
                <a:tailEnd len="sm" w="sm" type="none"/>
              </a:ln>
            </p:spPr>
          </p:pic>
          <p:sp>
            <p:nvSpPr>
              <p:cNvPr id="978" name="Google Shape;978;p117"/>
              <p:cNvSpPr/>
              <p:nvPr/>
            </p:nvSpPr>
            <p:spPr>
              <a:xfrm>
                <a:off x="9437971" y="2651022"/>
                <a:ext cx="711600" cy="228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117"/>
              <p:cNvSpPr/>
              <p:nvPr/>
            </p:nvSpPr>
            <p:spPr>
              <a:xfrm>
                <a:off x="10149485" y="2651022"/>
                <a:ext cx="711600" cy="228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117"/>
              <p:cNvSpPr/>
              <p:nvPr/>
            </p:nvSpPr>
            <p:spPr>
              <a:xfrm>
                <a:off x="10341175" y="2432071"/>
                <a:ext cx="447000" cy="180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81" name="Google Shape;981;p117"/>
              <p:cNvPicPr preferRelativeResize="0"/>
              <p:nvPr/>
            </p:nvPicPr>
            <p:blipFill>
              <a:blip r:embed="rId10">
                <a:alphaModFix/>
              </a:blip>
              <a:stretch>
                <a:fillRect/>
              </a:stretch>
            </p:blipFill>
            <p:spPr>
              <a:xfrm flipH="1">
                <a:off x="2990675" y="2085975"/>
                <a:ext cx="335625" cy="3467101"/>
              </a:xfrm>
              <a:prstGeom prst="rect">
                <a:avLst/>
              </a:prstGeom>
              <a:noFill/>
              <a:ln cap="flat" cmpd="sng" w="9525">
                <a:solidFill>
                  <a:srgbClr val="000000"/>
                </a:solidFill>
                <a:prstDash val="solid"/>
                <a:round/>
                <a:headEnd len="sm" w="sm" type="none"/>
                <a:tailEnd len="sm" w="sm" type="none"/>
              </a:ln>
            </p:spPr>
          </p:pic>
          <p:pic>
            <p:nvPicPr>
              <p:cNvPr id="982" name="Google Shape;982;p117"/>
              <p:cNvPicPr preferRelativeResize="0"/>
              <p:nvPr/>
            </p:nvPicPr>
            <p:blipFill>
              <a:blip r:embed="rId11">
                <a:alphaModFix/>
              </a:blip>
              <a:stretch>
                <a:fillRect/>
              </a:stretch>
            </p:blipFill>
            <p:spPr>
              <a:xfrm>
                <a:off x="3340975" y="2085975"/>
                <a:ext cx="7837312" cy="3467099"/>
              </a:xfrm>
              <a:prstGeom prst="rect">
                <a:avLst/>
              </a:prstGeom>
              <a:noFill/>
              <a:ln cap="flat" cmpd="sng" w="9525">
                <a:solidFill>
                  <a:srgbClr val="000000"/>
                </a:solidFill>
                <a:prstDash val="solid"/>
                <a:round/>
                <a:headEnd len="sm" w="sm" type="none"/>
                <a:tailEnd len="sm" w="sm" type="none"/>
              </a:ln>
            </p:spPr>
          </p:pic>
          <p:sp>
            <p:nvSpPr>
              <p:cNvPr id="983" name="Google Shape;983;p117"/>
              <p:cNvSpPr/>
              <p:nvPr/>
            </p:nvSpPr>
            <p:spPr>
              <a:xfrm>
                <a:off x="3390900" y="2895600"/>
                <a:ext cx="914400" cy="228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84" name="Google Shape;984;p117"/>
              <p:cNvCxnSpPr>
                <a:stCxn id="983" idx="3"/>
                <a:endCxn id="973" idx="3"/>
              </p:cNvCxnSpPr>
              <p:nvPr/>
            </p:nvCxnSpPr>
            <p:spPr>
              <a:xfrm rot="10800000">
                <a:off x="3963600" y="1527000"/>
                <a:ext cx="341700" cy="1482600"/>
              </a:xfrm>
              <a:prstGeom prst="bentConnector3">
                <a:avLst>
                  <a:gd fmla="val -69688" name="adj1"/>
                </a:avLst>
              </a:prstGeom>
              <a:noFill/>
              <a:ln cap="flat" cmpd="sng" w="9525">
                <a:solidFill>
                  <a:srgbClr val="FF0000"/>
                </a:solidFill>
                <a:prstDash val="solid"/>
                <a:round/>
                <a:headEnd len="med" w="med" type="none"/>
                <a:tailEnd len="med" w="med" type="stealth"/>
              </a:ln>
            </p:spPr>
          </p:cxnSp>
          <p:sp>
            <p:nvSpPr>
              <p:cNvPr id="985" name="Google Shape;985;p117"/>
              <p:cNvSpPr/>
              <p:nvPr/>
            </p:nvSpPr>
            <p:spPr>
              <a:xfrm>
                <a:off x="9296400" y="3200400"/>
                <a:ext cx="914400" cy="310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86" name="Google Shape;986;p117"/>
              <p:cNvCxnSpPr>
                <a:stCxn id="985" idx="0"/>
                <a:endCxn id="974" idx="2"/>
              </p:cNvCxnSpPr>
              <p:nvPr/>
            </p:nvCxnSpPr>
            <p:spPr>
              <a:xfrm rot="10800000">
                <a:off x="9736500" y="1958700"/>
                <a:ext cx="17100" cy="1241700"/>
              </a:xfrm>
              <a:prstGeom prst="straightConnector1">
                <a:avLst/>
              </a:prstGeom>
              <a:noFill/>
              <a:ln cap="flat" cmpd="sng" w="9525">
                <a:solidFill>
                  <a:srgbClr val="FF0000"/>
                </a:solidFill>
                <a:prstDash val="solid"/>
                <a:round/>
                <a:headEnd len="med" w="med" type="none"/>
                <a:tailEnd len="med" w="med" type="stealth"/>
              </a:ln>
            </p:spPr>
          </p:cxnSp>
          <p:sp>
            <p:nvSpPr>
              <p:cNvPr id="987" name="Google Shape;987;p117"/>
              <p:cNvSpPr/>
              <p:nvPr/>
            </p:nvSpPr>
            <p:spPr>
              <a:xfrm>
                <a:off x="10210800" y="3200400"/>
                <a:ext cx="914400" cy="310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88" name="Google Shape;988;p117"/>
              <p:cNvCxnSpPr>
                <a:stCxn id="987" idx="2"/>
                <a:endCxn id="975" idx="2"/>
              </p:cNvCxnSpPr>
              <p:nvPr/>
            </p:nvCxnSpPr>
            <p:spPr>
              <a:xfrm flipH="1" rot="-5400000">
                <a:off x="11073000" y="3105600"/>
                <a:ext cx="184500" cy="994500"/>
              </a:xfrm>
              <a:prstGeom prst="bentConnector3">
                <a:avLst>
                  <a:gd fmla="val 228998" name="adj1"/>
                </a:avLst>
              </a:prstGeom>
              <a:noFill/>
              <a:ln cap="flat" cmpd="sng" w="9525">
                <a:solidFill>
                  <a:srgbClr val="FF0000"/>
                </a:solidFill>
                <a:prstDash val="solid"/>
                <a:round/>
                <a:headEnd len="med" w="med" type="none"/>
                <a:tailEnd len="med" w="med" type="stealth"/>
              </a:ln>
            </p:spPr>
          </p:cxnSp>
          <p:sp>
            <p:nvSpPr>
              <p:cNvPr id="989" name="Google Shape;989;p117"/>
              <p:cNvSpPr/>
              <p:nvPr/>
            </p:nvSpPr>
            <p:spPr>
              <a:xfrm>
                <a:off x="10506075" y="2943225"/>
                <a:ext cx="579900" cy="257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90" name="Google Shape;990;p117"/>
              <p:cNvCxnSpPr>
                <a:stCxn id="989" idx="0"/>
                <a:endCxn id="976" idx="2"/>
              </p:cNvCxnSpPr>
              <p:nvPr/>
            </p:nvCxnSpPr>
            <p:spPr>
              <a:xfrm flipH="1" rot="5400000">
                <a:off x="10188075" y="2335275"/>
                <a:ext cx="984600" cy="231300"/>
              </a:xfrm>
              <a:prstGeom prst="bentConnector3">
                <a:avLst>
                  <a:gd fmla="val 50000" name="adj1"/>
                </a:avLst>
              </a:prstGeom>
              <a:noFill/>
              <a:ln cap="flat" cmpd="sng" w="9525">
                <a:solidFill>
                  <a:srgbClr val="FF0000"/>
                </a:solidFill>
                <a:prstDash val="solid"/>
                <a:round/>
                <a:headEnd len="med" w="med" type="none"/>
                <a:tailEnd len="med" w="med" type="stealth"/>
              </a:ln>
            </p:spPr>
          </p:cxnSp>
          <p:sp>
            <p:nvSpPr>
              <p:cNvPr id="991" name="Google Shape;991;p117"/>
              <p:cNvSpPr/>
              <p:nvPr/>
            </p:nvSpPr>
            <p:spPr>
              <a:xfrm>
                <a:off x="3562350" y="4305300"/>
                <a:ext cx="7523700" cy="609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117"/>
              <p:cNvSpPr/>
              <p:nvPr/>
            </p:nvSpPr>
            <p:spPr>
              <a:xfrm>
                <a:off x="6483200" y="2147550"/>
                <a:ext cx="579900" cy="228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993" name="Google Shape;993;p117"/>
          <p:cNvPicPr preferRelativeResize="0"/>
          <p:nvPr/>
        </p:nvPicPr>
        <p:blipFill>
          <a:blip r:embed="rId4">
            <a:alphaModFix/>
          </a:blip>
          <a:stretch>
            <a:fillRect/>
          </a:stretch>
        </p:blipFill>
        <p:spPr>
          <a:xfrm>
            <a:off x="4690090" y="2125925"/>
            <a:ext cx="1146025" cy="269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p118"/>
          <p:cNvSpPr txBox="1"/>
          <p:nvPr/>
        </p:nvSpPr>
        <p:spPr>
          <a:xfrm>
            <a:off x="201550" y="2525238"/>
            <a:ext cx="3308700" cy="2422200"/>
          </a:xfrm>
          <a:prstGeom prst="rect">
            <a:avLst/>
          </a:prstGeom>
          <a:noFill/>
          <a:ln>
            <a:noFill/>
          </a:ln>
        </p:spPr>
        <p:txBody>
          <a:bodyPr anchorCtr="0" anchor="t" bIns="121900" lIns="121900" spcFirstLastPara="1" rIns="121900" wrap="square" tIns="121900">
            <a:noAutofit/>
          </a:bodyPr>
          <a:lstStyle/>
          <a:p>
            <a:pPr indent="-330200" lvl="0" marL="457200" marR="0" rtl="0" algn="l">
              <a:spcBef>
                <a:spcPts val="0"/>
              </a:spcBef>
              <a:spcAft>
                <a:spcPts val="0"/>
              </a:spcAft>
              <a:buClr>
                <a:srgbClr val="000000"/>
              </a:buClr>
              <a:buSzPts val="1600"/>
              <a:buFont typeface="Calibri"/>
              <a:buChar char="●"/>
            </a:pPr>
            <a:r>
              <a:rPr lang="en-US" sz="1600">
                <a:latin typeface="Calibri"/>
                <a:ea typeface="Calibri"/>
                <a:cs typeface="Calibri"/>
                <a:sym typeface="Calibri"/>
              </a:rPr>
              <a:t>Display campaign’s call history.</a:t>
            </a:r>
            <a:endParaRPr b="0" i="0" sz="1600" u="none" cap="none" strike="noStrike">
              <a:solidFill>
                <a:srgbClr val="000000"/>
              </a:solidFill>
              <a:latin typeface="Calibri"/>
              <a:ea typeface="Calibri"/>
              <a:cs typeface="Calibri"/>
              <a:sym typeface="Calibri"/>
            </a:endParaRPr>
          </a:p>
          <a:p>
            <a:pPr indent="-330200" lvl="0" marL="457200" marR="0" rtl="0" algn="l">
              <a:spcBef>
                <a:spcPts val="0"/>
              </a:spcBef>
              <a:spcAft>
                <a:spcPts val="0"/>
              </a:spcAft>
              <a:buClr>
                <a:srgbClr val="000000"/>
              </a:buClr>
              <a:buSzPts val="1600"/>
              <a:buFont typeface="Calibri"/>
              <a:buChar char="●"/>
            </a:pPr>
            <a:r>
              <a:rPr lang="en-US" sz="1600">
                <a:solidFill>
                  <a:srgbClr val="000000"/>
                </a:solidFill>
                <a:latin typeface="Calibri"/>
                <a:ea typeface="Calibri"/>
                <a:cs typeface="Calibri"/>
                <a:sym typeface="Calibri"/>
              </a:rPr>
              <a:t>Data will be stored on the portal for up to 1 year.</a:t>
            </a:r>
            <a:endParaRPr sz="1600">
              <a:solidFill>
                <a:srgbClr val="000000"/>
              </a:solidFill>
              <a:latin typeface="Calibri"/>
              <a:ea typeface="Calibri"/>
              <a:cs typeface="Calibri"/>
              <a:sym typeface="Calibri"/>
            </a:endParaRPr>
          </a:p>
        </p:txBody>
      </p:sp>
      <p:sp>
        <p:nvSpPr>
          <p:cNvPr id="999" name="Google Shape;999;p118"/>
          <p:cNvSpPr txBox="1"/>
          <p:nvPr>
            <p:ph type="title"/>
          </p:nvPr>
        </p:nvSpPr>
        <p:spPr>
          <a:xfrm>
            <a:off x="201550" y="336525"/>
            <a:ext cx="11586300" cy="5841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rPr b="1" lang="en-US">
                <a:solidFill>
                  <a:schemeClr val="dk1"/>
                </a:solidFill>
                <a:latin typeface="Arial"/>
                <a:ea typeface="Arial"/>
                <a:cs typeface="Arial"/>
                <a:sym typeface="Arial"/>
              </a:rPr>
              <a:t>Robocall</a:t>
            </a:r>
            <a:r>
              <a:rPr b="1" lang="en-US">
                <a:solidFill>
                  <a:schemeClr val="dk1"/>
                </a:solidFill>
                <a:latin typeface="Arial"/>
                <a:ea typeface="Arial"/>
                <a:cs typeface="Arial"/>
                <a:sym typeface="Arial"/>
              </a:rPr>
              <a:t> History</a:t>
            </a:r>
            <a:endParaRPr b="1">
              <a:solidFill>
                <a:schemeClr val="dk1"/>
              </a:solidFill>
              <a:latin typeface="Arial"/>
              <a:ea typeface="Arial"/>
              <a:cs typeface="Arial"/>
              <a:sym typeface="Arial"/>
            </a:endParaRPr>
          </a:p>
        </p:txBody>
      </p:sp>
      <p:grpSp>
        <p:nvGrpSpPr>
          <p:cNvPr id="1000" name="Google Shape;1000;p118"/>
          <p:cNvGrpSpPr/>
          <p:nvPr/>
        </p:nvGrpSpPr>
        <p:grpSpPr>
          <a:xfrm>
            <a:off x="3510250" y="920625"/>
            <a:ext cx="8150149" cy="5631413"/>
            <a:chOff x="3611550" y="748425"/>
            <a:chExt cx="8150149" cy="5631413"/>
          </a:xfrm>
        </p:grpSpPr>
        <p:pic>
          <p:nvPicPr>
            <p:cNvPr id="1001" name="Google Shape;1001;p118"/>
            <p:cNvPicPr preferRelativeResize="0"/>
            <p:nvPr/>
          </p:nvPicPr>
          <p:blipFill>
            <a:blip r:embed="rId4">
              <a:alphaModFix/>
            </a:blip>
            <a:stretch>
              <a:fillRect/>
            </a:stretch>
          </p:blipFill>
          <p:spPr>
            <a:xfrm>
              <a:off x="3611550" y="748425"/>
              <a:ext cx="8150149" cy="2519093"/>
            </a:xfrm>
            <a:prstGeom prst="rect">
              <a:avLst/>
            </a:prstGeom>
            <a:noFill/>
            <a:ln cap="flat" cmpd="sng" w="9525">
              <a:solidFill>
                <a:srgbClr val="999999"/>
              </a:solidFill>
              <a:prstDash val="solid"/>
              <a:round/>
              <a:headEnd len="sm" w="sm" type="none"/>
              <a:tailEnd len="sm" w="sm" type="none"/>
            </a:ln>
          </p:spPr>
        </p:pic>
        <p:pic>
          <p:nvPicPr>
            <p:cNvPr id="1002" name="Google Shape;1002;p118"/>
            <p:cNvPicPr preferRelativeResize="0"/>
            <p:nvPr/>
          </p:nvPicPr>
          <p:blipFill>
            <a:blip r:embed="rId5">
              <a:alphaModFix/>
            </a:blip>
            <a:stretch>
              <a:fillRect/>
            </a:stretch>
          </p:blipFill>
          <p:spPr>
            <a:xfrm>
              <a:off x="3611550" y="3649850"/>
              <a:ext cx="8150149" cy="2729988"/>
            </a:xfrm>
            <a:prstGeom prst="rect">
              <a:avLst/>
            </a:prstGeom>
            <a:noFill/>
            <a:ln cap="flat" cmpd="sng" w="9525">
              <a:solidFill>
                <a:srgbClr val="999999"/>
              </a:solidFill>
              <a:prstDash val="solid"/>
              <a:round/>
              <a:headEnd len="sm" w="sm" type="none"/>
              <a:tailEnd len="sm" w="sm" type="none"/>
            </a:ln>
          </p:spPr>
        </p:pic>
        <p:sp>
          <p:nvSpPr>
            <p:cNvPr id="1003" name="Google Shape;1003;p118"/>
            <p:cNvSpPr/>
            <p:nvPr/>
          </p:nvSpPr>
          <p:spPr>
            <a:xfrm>
              <a:off x="6442675" y="800275"/>
              <a:ext cx="496500" cy="212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118"/>
            <p:cNvSpPr/>
            <p:nvPr/>
          </p:nvSpPr>
          <p:spPr>
            <a:xfrm>
              <a:off x="10991325" y="2664175"/>
              <a:ext cx="252900" cy="253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118"/>
            <p:cNvSpPr/>
            <p:nvPr/>
          </p:nvSpPr>
          <p:spPr>
            <a:xfrm>
              <a:off x="3981075" y="4163425"/>
              <a:ext cx="810300" cy="162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118"/>
            <p:cNvSpPr/>
            <p:nvPr/>
          </p:nvSpPr>
          <p:spPr>
            <a:xfrm>
              <a:off x="7394900" y="5561350"/>
              <a:ext cx="293700" cy="445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118"/>
            <p:cNvSpPr/>
            <p:nvPr/>
          </p:nvSpPr>
          <p:spPr>
            <a:xfrm>
              <a:off x="8144500" y="5581625"/>
              <a:ext cx="334200" cy="415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08" name="Google Shape;1008;p118"/>
            <p:cNvCxnSpPr>
              <a:stCxn id="1001" idx="2"/>
              <a:endCxn id="1002" idx="0"/>
            </p:cNvCxnSpPr>
            <p:nvPr/>
          </p:nvCxnSpPr>
          <p:spPr>
            <a:xfrm>
              <a:off x="7686625" y="3267518"/>
              <a:ext cx="0" cy="382200"/>
            </a:xfrm>
            <a:prstGeom prst="straightConnector1">
              <a:avLst/>
            </a:prstGeom>
            <a:noFill/>
            <a:ln cap="flat" cmpd="sng" w="9525">
              <a:solidFill>
                <a:srgbClr val="FF0000"/>
              </a:solidFill>
              <a:prstDash val="solid"/>
              <a:round/>
              <a:headEnd len="med" w="med" type="none"/>
              <a:tailEnd len="med" w="med" type="triangle"/>
            </a:ln>
          </p:spPr>
        </p:cxnSp>
      </p:grpSp>
      <p:pic>
        <p:nvPicPr>
          <p:cNvPr id="1009" name="Google Shape;1009;p118"/>
          <p:cNvPicPr preferRelativeResize="0"/>
          <p:nvPr/>
        </p:nvPicPr>
        <p:blipFill>
          <a:blip r:embed="rId6">
            <a:alphaModFix/>
          </a:blip>
          <a:stretch>
            <a:fillRect/>
          </a:stretch>
        </p:blipFill>
        <p:spPr>
          <a:xfrm>
            <a:off x="5106402" y="920625"/>
            <a:ext cx="1146025" cy="269400"/>
          </a:xfrm>
          <a:prstGeom prst="rect">
            <a:avLst/>
          </a:prstGeom>
          <a:noFill/>
          <a:ln>
            <a:noFill/>
          </a:ln>
        </p:spPr>
      </p:pic>
      <p:pic>
        <p:nvPicPr>
          <p:cNvPr id="1010" name="Google Shape;1010;p118"/>
          <p:cNvPicPr preferRelativeResize="0"/>
          <p:nvPr/>
        </p:nvPicPr>
        <p:blipFill>
          <a:blip r:embed="rId6">
            <a:alphaModFix/>
          </a:blip>
          <a:stretch>
            <a:fillRect/>
          </a:stretch>
        </p:blipFill>
        <p:spPr>
          <a:xfrm>
            <a:off x="5106400" y="3858600"/>
            <a:ext cx="1146025" cy="269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5" name="Shape 1015"/>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99"/>
          <p:cNvSpPr txBox="1"/>
          <p:nvPr>
            <p:ph type="ctrTitle"/>
          </p:nvPr>
        </p:nvSpPr>
        <p:spPr>
          <a:xfrm>
            <a:off x="914400" y="3000750"/>
            <a:ext cx="10363200" cy="774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Prerequisites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graphicFrame>
        <p:nvGraphicFramePr>
          <p:cNvPr id="720" name="Google Shape;720;p100"/>
          <p:cNvGraphicFramePr/>
          <p:nvPr/>
        </p:nvGraphicFramePr>
        <p:xfrm>
          <a:off x="1859700" y="2029400"/>
          <a:ext cx="3000000" cy="3000000"/>
        </p:xfrm>
        <a:graphic>
          <a:graphicData uri="http://schemas.openxmlformats.org/drawingml/2006/table">
            <a:tbl>
              <a:tblPr>
                <a:noFill/>
                <a:tableStyleId>{AC3C58CD-D40D-4982-9C0B-140D4ADD33B7}</a:tableStyleId>
              </a:tblPr>
              <a:tblGrid>
                <a:gridCol w="1662025"/>
                <a:gridCol w="3837625"/>
                <a:gridCol w="1486475"/>
                <a:gridCol w="1486475"/>
              </a:tblGrid>
              <a:tr h="675125">
                <a:tc>
                  <a:txBody>
                    <a:bodyPr/>
                    <a:lstStyle/>
                    <a:p>
                      <a:pPr indent="0" lvl="0" marL="0" rtl="0" algn="ctr">
                        <a:spcBef>
                          <a:spcPts val="0"/>
                        </a:spcBef>
                        <a:spcAft>
                          <a:spcPts val="0"/>
                        </a:spcAft>
                        <a:buNone/>
                      </a:pPr>
                      <a:r>
                        <a:rPr b="1" lang="en-US" sz="2000">
                          <a:solidFill>
                            <a:schemeClr val="lt1"/>
                          </a:solidFill>
                          <a:latin typeface="Calibri"/>
                          <a:ea typeface="Calibri"/>
                          <a:cs typeface="Calibri"/>
                          <a:sym typeface="Calibri"/>
                        </a:rPr>
                        <a:t>Type</a:t>
                      </a:r>
                      <a:endParaRPr b="1" sz="2000">
                        <a:solidFill>
                          <a:schemeClr val="lt1"/>
                        </a:solidFill>
                        <a:latin typeface="Calibri"/>
                        <a:ea typeface="Calibri"/>
                        <a:cs typeface="Calibri"/>
                        <a:sym typeface="Calibri"/>
                      </a:endParaRPr>
                    </a:p>
                  </a:txBody>
                  <a:tcPr marT="91425" marB="91425" marR="91425" marL="91425" anchor="ctr">
                    <a:solidFill>
                      <a:schemeClr val="accent5"/>
                    </a:solidFill>
                  </a:tcPr>
                </a:tc>
                <a:tc>
                  <a:txBody>
                    <a:bodyPr/>
                    <a:lstStyle/>
                    <a:p>
                      <a:pPr indent="0" lvl="0" marL="0" rtl="0" algn="ctr">
                        <a:spcBef>
                          <a:spcPts val="0"/>
                        </a:spcBef>
                        <a:spcAft>
                          <a:spcPts val="0"/>
                        </a:spcAft>
                        <a:buNone/>
                      </a:pPr>
                      <a:r>
                        <a:rPr b="1" lang="en-US" sz="2000">
                          <a:solidFill>
                            <a:schemeClr val="lt1"/>
                          </a:solidFill>
                          <a:latin typeface="Calibri"/>
                          <a:ea typeface="Calibri"/>
                          <a:cs typeface="Calibri"/>
                          <a:sym typeface="Calibri"/>
                        </a:rPr>
                        <a:t>License</a:t>
                      </a:r>
                      <a:endParaRPr b="1" sz="2000">
                        <a:solidFill>
                          <a:schemeClr val="lt1"/>
                        </a:solidFill>
                        <a:latin typeface="Calibri"/>
                        <a:ea typeface="Calibri"/>
                        <a:cs typeface="Calibri"/>
                        <a:sym typeface="Calibri"/>
                      </a:endParaRPr>
                    </a:p>
                  </a:txBody>
                  <a:tcPr marT="91425" marB="91425" marR="91425" marL="91425" anchor="ctr">
                    <a:solidFill>
                      <a:schemeClr val="accent5"/>
                    </a:solidFill>
                  </a:tcPr>
                </a:tc>
                <a:tc>
                  <a:txBody>
                    <a:bodyPr/>
                    <a:lstStyle/>
                    <a:p>
                      <a:pPr indent="0" lvl="0" marL="0" rtl="0" algn="ctr">
                        <a:spcBef>
                          <a:spcPts val="0"/>
                        </a:spcBef>
                        <a:spcAft>
                          <a:spcPts val="0"/>
                        </a:spcAft>
                        <a:buNone/>
                      </a:pPr>
                      <a:r>
                        <a:rPr b="1" lang="en-US" sz="2000">
                          <a:solidFill>
                            <a:schemeClr val="lt1"/>
                          </a:solidFill>
                          <a:latin typeface="Calibri"/>
                          <a:ea typeface="Calibri"/>
                          <a:cs typeface="Calibri"/>
                          <a:sym typeface="Calibri"/>
                        </a:rPr>
                        <a:t>Mandatory</a:t>
                      </a:r>
                      <a:endParaRPr b="1" sz="2000">
                        <a:solidFill>
                          <a:schemeClr val="lt1"/>
                        </a:solidFill>
                        <a:latin typeface="Calibri"/>
                        <a:ea typeface="Calibri"/>
                        <a:cs typeface="Calibri"/>
                        <a:sym typeface="Calibri"/>
                      </a:endParaRPr>
                    </a:p>
                  </a:txBody>
                  <a:tcPr marT="91425" marB="91425" marR="91425" marL="91425" anchor="ctr">
                    <a:solidFill>
                      <a:schemeClr val="accent5"/>
                    </a:solidFill>
                  </a:tcPr>
                </a:tc>
                <a:tc>
                  <a:txBody>
                    <a:bodyPr/>
                    <a:lstStyle/>
                    <a:p>
                      <a:pPr indent="0" lvl="0" marL="0" rtl="0" algn="ctr">
                        <a:spcBef>
                          <a:spcPts val="0"/>
                        </a:spcBef>
                        <a:spcAft>
                          <a:spcPts val="0"/>
                        </a:spcAft>
                        <a:buNone/>
                      </a:pPr>
                      <a:r>
                        <a:rPr b="1" lang="en-US" sz="2000">
                          <a:solidFill>
                            <a:schemeClr val="lt1"/>
                          </a:solidFill>
                          <a:latin typeface="Calibri"/>
                          <a:ea typeface="Calibri"/>
                          <a:cs typeface="Calibri"/>
                          <a:sym typeface="Calibri"/>
                        </a:rPr>
                        <a:t>Optional</a:t>
                      </a:r>
                      <a:endParaRPr b="1" sz="2000">
                        <a:solidFill>
                          <a:schemeClr val="lt1"/>
                        </a:solidFill>
                        <a:latin typeface="Calibri"/>
                        <a:ea typeface="Calibri"/>
                        <a:cs typeface="Calibri"/>
                        <a:sym typeface="Calibri"/>
                      </a:endParaRPr>
                    </a:p>
                  </a:txBody>
                  <a:tcPr marT="91425" marB="91425" marR="91425" marL="91425" anchor="ctr">
                    <a:solidFill>
                      <a:schemeClr val="accent5"/>
                    </a:solidFill>
                  </a:tcPr>
                </a:tc>
              </a:tr>
              <a:tr h="675125">
                <a:tc>
                  <a:txBody>
                    <a:bodyPr/>
                    <a:lstStyle/>
                    <a:p>
                      <a:pPr indent="0" lvl="0" marL="0" rtl="0" algn="ctr">
                        <a:spcBef>
                          <a:spcPts val="0"/>
                        </a:spcBef>
                        <a:spcAft>
                          <a:spcPts val="0"/>
                        </a:spcAft>
                        <a:buNone/>
                      </a:pPr>
                      <a:r>
                        <a:rPr b="1" lang="en-US" sz="2000">
                          <a:latin typeface="Calibri"/>
                          <a:ea typeface="Calibri"/>
                          <a:cs typeface="Calibri"/>
                          <a:sym typeface="Calibri"/>
                        </a:rPr>
                        <a:t>Base</a:t>
                      </a:r>
                      <a:endParaRPr b="1" sz="2000">
                        <a:latin typeface="Calibri"/>
                        <a:ea typeface="Calibri"/>
                        <a:cs typeface="Calibri"/>
                        <a:sym typeface="Calibri"/>
                      </a:endParaRPr>
                    </a:p>
                  </a:txBody>
                  <a:tcPr marT="91425" marB="91425" marR="91425" marL="91425" anchor="ctr"/>
                </a:tc>
                <a:tc>
                  <a:txBody>
                    <a:bodyPr/>
                    <a:lstStyle/>
                    <a:p>
                      <a:pPr indent="0" lvl="0" marL="0" rtl="0" algn="ctr">
                        <a:spcBef>
                          <a:spcPts val="0"/>
                        </a:spcBef>
                        <a:spcAft>
                          <a:spcPts val="0"/>
                        </a:spcAft>
                        <a:buNone/>
                      </a:pPr>
                      <a:r>
                        <a:rPr lang="en-US" sz="2000">
                          <a:latin typeface="Calibri"/>
                          <a:ea typeface="Calibri"/>
                          <a:cs typeface="Calibri"/>
                          <a:sym typeface="Calibri"/>
                        </a:rPr>
                        <a:t>Developer </a:t>
                      </a:r>
                      <a:endParaRPr sz="2000">
                        <a:latin typeface="Calibri"/>
                        <a:ea typeface="Calibri"/>
                        <a:cs typeface="Calibri"/>
                        <a:sym typeface="Calibri"/>
                      </a:endParaRPr>
                    </a:p>
                  </a:txBody>
                  <a:tcPr marT="91425" marB="91425" marR="91425" marL="91425" anchor="ctr"/>
                </a:tc>
                <a:tc>
                  <a:txBody>
                    <a:bodyPr/>
                    <a:lstStyle/>
                    <a:p>
                      <a:pPr indent="0" lvl="0" marL="0" rtl="0" algn="ctr">
                        <a:spcBef>
                          <a:spcPts val="0"/>
                        </a:spcBef>
                        <a:spcAft>
                          <a:spcPts val="0"/>
                        </a:spcAft>
                        <a:buNone/>
                      </a:pPr>
                      <a:r>
                        <a:rPr lang="en-US" sz="2000">
                          <a:solidFill>
                            <a:schemeClr val="dk1"/>
                          </a:solidFill>
                          <a:latin typeface="Calibri"/>
                          <a:ea typeface="Calibri"/>
                          <a:cs typeface="Calibri"/>
                          <a:sym typeface="Calibri"/>
                        </a:rPr>
                        <a:t>✅</a:t>
                      </a:r>
                      <a:endParaRPr sz="2000">
                        <a:latin typeface="Calibri"/>
                        <a:ea typeface="Calibri"/>
                        <a:cs typeface="Calibri"/>
                        <a:sym typeface="Calibri"/>
                      </a:endParaRPr>
                    </a:p>
                  </a:txBody>
                  <a:tcPr marT="91425" marB="91425" marR="91425" marL="91425" anchor="ctr"/>
                </a:tc>
                <a:tc>
                  <a:txBody>
                    <a:bodyPr/>
                    <a:lstStyle/>
                    <a:p>
                      <a:pPr indent="0" lvl="0" marL="0" rtl="0" algn="ctr">
                        <a:spcBef>
                          <a:spcPts val="0"/>
                        </a:spcBef>
                        <a:spcAft>
                          <a:spcPts val="0"/>
                        </a:spcAft>
                        <a:buNone/>
                      </a:pPr>
                      <a:r>
                        <a:t/>
                      </a:r>
                      <a:endParaRPr sz="2000">
                        <a:solidFill>
                          <a:schemeClr val="dk1"/>
                        </a:solidFill>
                        <a:latin typeface="Calibri"/>
                        <a:ea typeface="Calibri"/>
                        <a:cs typeface="Calibri"/>
                        <a:sym typeface="Calibri"/>
                      </a:endParaRPr>
                    </a:p>
                  </a:txBody>
                  <a:tcPr marT="91425" marB="91425" marR="91425" marL="91425" anchor="ctr"/>
                </a:tc>
              </a:tr>
              <a:tr h="745900">
                <a:tc rowSpan="2">
                  <a:txBody>
                    <a:bodyPr/>
                    <a:lstStyle/>
                    <a:p>
                      <a:pPr indent="0" lvl="0" marL="0" rtl="0" algn="ctr">
                        <a:spcBef>
                          <a:spcPts val="0"/>
                        </a:spcBef>
                        <a:spcAft>
                          <a:spcPts val="0"/>
                        </a:spcAft>
                        <a:buNone/>
                      </a:pPr>
                      <a:r>
                        <a:rPr b="1" lang="en-US" sz="2000">
                          <a:latin typeface="Calibri"/>
                          <a:ea typeface="Calibri"/>
                          <a:cs typeface="Calibri"/>
                          <a:sym typeface="Calibri"/>
                        </a:rPr>
                        <a:t>Add-on</a:t>
                      </a:r>
                      <a:endParaRPr b="1" sz="2000">
                        <a:latin typeface="Calibri"/>
                        <a:ea typeface="Calibri"/>
                        <a:cs typeface="Calibri"/>
                        <a:sym typeface="Calibri"/>
                      </a:endParaRPr>
                    </a:p>
                  </a:txBody>
                  <a:tcPr marT="91425" marB="91425" marR="91425" marL="91425" anchor="ctr">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tcPr>
                </a:tc>
                <a:tc>
                  <a:txBody>
                    <a:bodyPr/>
                    <a:lstStyle/>
                    <a:p>
                      <a:pPr indent="0" lvl="0" marL="0" rtl="0" algn="ctr">
                        <a:spcBef>
                          <a:spcPts val="0"/>
                        </a:spcBef>
                        <a:spcAft>
                          <a:spcPts val="0"/>
                        </a:spcAft>
                        <a:buNone/>
                      </a:pPr>
                      <a:r>
                        <a:rPr lang="en-US" sz="2000">
                          <a:latin typeface="Calibri"/>
                          <a:ea typeface="Calibri"/>
                          <a:cs typeface="Calibri"/>
                          <a:sym typeface="Calibri"/>
                        </a:rPr>
                        <a:t>Developer Concurrent Call</a:t>
                      </a:r>
                      <a:endParaRPr sz="2000">
                        <a:latin typeface="Calibri"/>
                        <a:ea typeface="Calibri"/>
                        <a:cs typeface="Calibri"/>
                        <a:sym typeface="Calibri"/>
                      </a:endParaRPr>
                    </a:p>
                  </a:txBody>
                  <a:tcPr marT="19050" marB="19050" marR="28575" marL="28575" anchor="ctr">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tcPr>
                </a:tc>
                <a:tc>
                  <a:txBody>
                    <a:bodyPr/>
                    <a:lstStyle/>
                    <a:p>
                      <a:pPr indent="0" lvl="0" marL="0" rtl="0" algn="ctr">
                        <a:spcBef>
                          <a:spcPts val="0"/>
                        </a:spcBef>
                        <a:spcAft>
                          <a:spcPts val="0"/>
                        </a:spcAft>
                        <a:buNone/>
                      </a:pPr>
                      <a:r>
                        <a:rPr lang="en-US" sz="2000">
                          <a:solidFill>
                            <a:schemeClr val="dk1"/>
                          </a:solidFill>
                          <a:latin typeface="Calibri"/>
                          <a:ea typeface="Calibri"/>
                          <a:cs typeface="Calibri"/>
                          <a:sym typeface="Calibri"/>
                        </a:rPr>
                        <a:t>✅</a:t>
                      </a:r>
                      <a:endParaRPr sz="2000">
                        <a:solidFill>
                          <a:schemeClr val="dk1"/>
                        </a:solidFill>
                        <a:latin typeface="Calibri"/>
                        <a:ea typeface="Calibri"/>
                        <a:cs typeface="Calibri"/>
                        <a:sym typeface="Calibri"/>
                      </a:endParaRPr>
                    </a:p>
                  </a:txBody>
                  <a:tcPr marT="91425" marB="91425" marR="91425" marL="91425" anchor="ctr">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tcPr>
                </a:tc>
                <a:tc>
                  <a:txBody>
                    <a:bodyPr/>
                    <a:lstStyle/>
                    <a:p>
                      <a:pPr indent="0" lvl="0" marL="0" rtl="0" algn="ctr">
                        <a:spcBef>
                          <a:spcPts val="0"/>
                        </a:spcBef>
                        <a:spcAft>
                          <a:spcPts val="0"/>
                        </a:spcAft>
                        <a:buNone/>
                      </a:pPr>
                      <a:r>
                        <a:t/>
                      </a:r>
                      <a:endParaRPr sz="2000">
                        <a:solidFill>
                          <a:schemeClr val="dk1"/>
                        </a:solidFill>
                        <a:latin typeface="Calibri"/>
                        <a:ea typeface="Calibri"/>
                        <a:cs typeface="Calibri"/>
                        <a:sym typeface="Calibri"/>
                      </a:endParaRPr>
                    </a:p>
                  </a:txBody>
                  <a:tcPr marT="91425" marB="91425" marR="91425" marL="91425" anchor="ctr">
                    <a:lnL cap="flat" cmpd="sng" w="9525">
                      <a:solidFill>
                        <a:srgbClr val="B0B0B0"/>
                      </a:solidFill>
                      <a:prstDash val="solid"/>
                      <a:round/>
                      <a:headEnd len="sm" w="sm" type="none"/>
                      <a:tailEnd len="sm" w="sm" type="none"/>
                    </a:lnL>
                  </a:tcPr>
                </a:tc>
              </a:tr>
              <a:tr h="696500">
                <a:tc vMerge="1"/>
                <a:tc>
                  <a:txBody>
                    <a:bodyPr/>
                    <a:lstStyle/>
                    <a:p>
                      <a:pPr indent="0" lvl="0" marL="0" rtl="0" algn="ctr">
                        <a:spcBef>
                          <a:spcPts val="0"/>
                        </a:spcBef>
                        <a:spcAft>
                          <a:spcPts val="0"/>
                        </a:spcAft>
                        <a:buNone/>
                      </a:pPr>
                      <a:r>
                        <a:rPr lang="en-US" sz="2000">
                          <a:latin typeface="Calibri"/>
                          <a:ea typeface="Calibri"/>
                          <a:cs typeface="Calibri"/>
                          <a:sym typeface="Calibri"/>
                        </a:rPr>
                        <a:t>Number</a:t>
                      </a:r>
                      <a:endParaRPr sz="2000">
                        <a:latin typeface="Calibri"/>
                        <a:ea typeface="Calibri"/>
                        <a:cs typeface="Calibri"/>
                        <a:sym typeface="Calibri"/>
                      </a:endParaRPr>
                    </a:p>
                  </a:txBody>
                  <a:tcPr marT="19050" marB="19050" marR="28575" marL="28575" anchor="ctr">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B cap="flat" cmpd="sng" w="9525">
                      <a:solidFill>
                        <a:srgbClr val="B0B0B0"/>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txBody>
                  <a:tcPr marT="91425" marB="91425" marR="91425" marL="91425" anchor="ctr">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a:t>
                      </a:r>
                      <a:endParaRPr sz="2000">
                        <a:solidFill>
                          <a:schemeClr val="dk1"/>
                        </a:solidFill>
                        <a:latin typeface="Calibri"/>
                        <a:ea typeface="Calibri"/>
                        <a:cs typeface="Calibri"/>
                        <a:sym typeface="Calibri"/>
                      </a:endParaRPr>
                    </a:p>
                  </a:txBody>
                  <a:tcPr marT="91425" marB="91425" marR="91425" marL="91425" anchor="ctr">
                    <a:lnL cap="flat" cmpd="sng" w="9525">
                      <a:solidFill>
                        <a:srgbClr val="B0B0B0"/>
                      </a:solidFill>
                      <a:prstDash val="solid"/>
                      <a:round/>
                      <a:headEnd len="sm" w="sm" type="none"/>
                      <a:tailEnd len="sm" w="sm" type="none"/>
                    </a:lnL>
                  </a:tcPr>
                </a:tc>
              </a:tr>
            </a:tbl>
          </a:graphicData>
        </a:graphic>
      </p:graphicFrame>
      <p:sp>
        <p:nvSpPr>
          <p:cNvPr id="721" name="Google Shape;721;p100"/>
          <p:cNvSpPr txBox="1"/>
          <p:nvPr>
            <p:ph type="title"/>
          </p:nvPr>
        </p:nvSpPr>
        <p:spPr>
          <a:xfrm>
            <a:off x="302850" y="164325"/>
            <a:ext cx="11586300" cy="58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chemeClr val="dk1"/>
                </a:solidFill>
              </a:rPr>
              <a:t>Prerequisites</a:t>
            </a:r>
            <a:r>
              <a:rPr lang="en-US"/>
              <a:t> &lt;Licenses&gt;</a:t>
            </a:r>
            <a:endParaRPr/>
          </a:p>
        </p:txBody>
      </p:sp>
      <p:sp>
        <p:nvSpPr>
          <p:cNvPr id="722" name="Google Shape;722;p100"/>
          <p:cNvSpPr txBox="1"/>
          <p:nvPr/>
        </p:nvSpPr>
        <p:spPr>
          <a:xfrm>
            <a:off x="1859700" y="1061475"/>
            <a:ext cx="8472600" cy="468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lang="en-US" sz="1900">
                <a:latin typeface="Calibri"/>
                <a:ea typeface="Calibri"/>
                <a:cs typeface="Calibri"/>
                <a:sym typeface="Calibri"/>
              </a:rPr>
              <a:t>The following licenses are required to enable the </a:t>
            </a:r>
            <a:r>
              <a:rPr b="1" lang="en-US" sz="1900">
                <a:latin typeface="Calibri"/>
                <a:ea typeface="Calibri"/>
                <a:cs typeface="Calibri"/>
                <a:sym typeface="Calibri"/>
              </a:rPr>
              <a:t>Robocall</a:t>
            </a:r>
            <a:r>
              <a:rPr b="1" lang="en-US" sz="1900">
                <a:latin typeface="Calibri"/>
                <a:ea typeface="Calibri"/>
                <a:cs typeface="Calibri"/>
                <a:sym typeface="Calibri"/>
              </a:rPr>
              <a:t> Campaign</a:t>
            </a:r>
            <a:r>
              <a:rPr lang="en-US" sz="1900">
                <a:latin typeface="Calibri"/>
                <a:ea typeface="Calibri"/>
                <a:cs typeface="Calibri"/>
                <a:sym typeface="Calibri"/>
              </a:rPr>
              <a:t> feature.</a:t>
            </a:r>
            <a:endParaRPr b="1" i="0" sz="1900" u="none" cap="none" strike="noStrike">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101"/>
          <p:cNvSpPr txBox="1"/>
          <p:nvPr/>
        </p:nvSpPr>
        <p:spPr>
          <a:xfrm>
            <a:off x="302850" y="1699002"/>
            <a:ext cx="3633900" cy="3593700"/>
          </a:xfrm>
          <a:prstGeom prst="rect">
            <a:avLst/>
          </a:prstGeom>
          <a:noFill/>
          <a:ln>
            <a:noFill/>
          </a:ln>
        </p:spPr>
        <p:txBody>
          <a:bodyPr anchorCtr="0" anchor="t" bIns="121900" lIns="121900" spcFirstLastPara="1" rIns="121900" wrap="square" tIns="121900">
            <a:noAutofit/>
          </a:bodyPr>
          <a:lstStyle/>
          <a:p>
            <a:pPr indent="0" lvl="0" marL="0" rtl="0" algn="just">
              <a:lnSpc>
                <a:spcPct val="115000"/>
              </a:lnSpc>
              <a:spcBef>
                <a:spcPts val="0"/>
              </a:spcBef>
              <a:spcAft>
                <a:spcPts val="0"/>
              </a:spcAft>
              <a:buNone/>
            </a:pPr>
            <a:r>
              <a:rPr lang="en-US" sz="1800">
                <a:solidFill>
                  <a:schemeClr val="dk1"/>
                </a:solidFill>
                <a:latin typeface="Calibri"/>
                <a:ea typeface="Calibri"/>
                <a:cs typeface="Calibri"/>
                <a:sym typeface="Calibri"/>
              </a:rPr>
              <a:t>To assign the Licenses, please follow the steps below:</a:t>
            </a:r>
            <a:endParaRPr sz="1800">
              <a:solidFill>
                <a:schemeClr val="dk1"/>
              </a:solidFill>
              <a:latin typeface="Calibri"/>
              <a:ea typeface="Calibri"/>
              <a:cs typeface="Calibri"/>
              <a:sym typeface="Calibri"/>
            </a:endParaRPr>
          </a:p>
          <a:p>
            <a:pPr indent="-279400" lvl="0" marL="628650" rtl="0" algn="l">
              <a:lnSpc>
                <a:spcPct val="115000"/>
              </a:lnSpc>
              <a:spcBef>
                <a:spcPts val="0"/>
              </a:spcBef>
              <a:spcAft>
                <a:spcPts val="0"/>
              </a:spcAft>
              <a:buClr>
                <a:schemeClr val="dk1"/>
              </a:buClr>
              <a:buSzPts val="1700"/>
              <a:buFont typeface="Calibri"/>
              <a:buAutoNum type="arabicPeriod"/>
            </a:pPr>
            <a:r>
              <a:rPr lang="en-US" sz="1700">
                <a:solidFill>
                  <a:schemeClr val="dk1"/>
                </a:solidFill>
                <a:latin typeface="Calibri"/>
                <a:ea typeface="Calibri"/>
                <a:cs typeface="Calibri"/>
                <a:sym typeface="Calibri"/>
              </a:rPr>
              <a:t>Go to the </a:t>
            </a:r>
            <a:r>
              <a:rPr b="1" lang="en-US" sz="1700">
                <a:solidFill>
                  <a:schemeClr val="dk1"/>
                </a:solidFill>
                <a:latin typeface="Calibri"/>
                <a:ea typeface="Calibri"/>
                <a:cs typeface="Calibri"/>
                <a:sym typeface="Calibri"/>
              </a:rPr>
              <a:t>License</a:t>
            </a:r>
            <a:r>
              <a:rPr lang="en-US" sz="1700">
                <a:solidFill>
                  <a:schemeClr val="dk1"/>
                </a:solidFill>
                <a:latin typeface="Calibri"/>
                <a:ea typeface="Calibri"/>
                <a:cs typeface="Calibri"/>
                <a:sym typeface="Calibri"/>
              </a:rPr>
              <a:t>, choose </a:t>
            </a:r>
            <a:r>
              <a:rPr b="1" lang="en-US" sz="1700">
                <a:solidFill>
                  <a:schemeClr val="dk1"/>
                </a:solidFill>
                <a:latin typeface="Calibri"/>
                <a:ea typeface="Calibri"/>
                <a:cs typeface="Calibri"/>
                <a:sym typeface="Calibri"/>
              </a:rPr>
              <a:t>Developer </a:t>
            </a:r>
            <a:endParaRPr b="1" sz="1700">
              <a:solidFill>
                <a:schemeClr val="dk1"/>
              </a:solidFill>
              <a:latin typeface="Calibri"/>
              <a:ea typeface="Calibri"/>
              <a:cs typeface="Calibri"/>
              <a:sym typeface="Calibri"/>
            </a:endParaRPr>
          </a:p>
          <a:p>
            <a:pPr indent="-279400" lvl="0" marL="628650" rtl="0" algn="l">
              <a:lnSpc>
                <a:spcPct val="115000"/>
              </a:lnSpc>
              <a:spcBef>
                <a:spcPts val="0"/>
              </a:spcBef>
              <a:spcAft>
                <a:spcPts val="0"/>
              </a:spcAft>
              <a:buClr>
                <a:schemeClr val="dk1"/>
              </a:buClr>
              <a:buSzPts val="1700"/>
              <a:buFont typeface="Calibri"/>
              <a:buAutoNum type="arabicPeriod"/>
            </a:pPr>
            <a:r>
              <a:rPr lang="en-US" sz="1700">
                <a:solidFill>
                  <a:schemeClr val="dk1"/>
                </a:solidFill>
                <a:latin typeface="Calibri"/>
                <a:ea typeface="Calibri"/>
                <a:cs typeface="Calibri"/>
                <a:sym typeface="Calibri"/>
              </a:rPr>
              <a:t>Select a </a:t>
            </a:r>
            <a:r>
              <a:rPr b="1" lang="en-US" sz="1700">
                <a:solidFill>
                  <a:schemeClr val="dk1"/>
                </a:solidFill>
                <a:latin typeface="Calibri"/>
                <a:ea typeface="Calibri"/>
                <a:cs typeface="Calibri"/>
                <a:sym typeface="Calibri"/>
              </a:rPr>
              <a:t>Subscription</a:t>
            </a:r>
            <a:r>
              <a:rPr lang="en-US" sz="1700">
                <a:solidFill>
                  <a:schemeClr val="dk1"/>
                </a:solidFill>
                <a:latin typeface="Calibri"/>
                <a:ea typeface="Calibri"/>
                <a:cs typeface="Calibri"/>
                <a:sym typeface="Calibri"/>
              </a:rPr>
              <a:t> that you want to configure</a:t>
            </a:r>
            <a:endParaRPr sz="1700">
              <a:solidFill>
                <a:schemeClr val="dk1"/>
              </a:solidFill>
              <a:latin typeface="Calibri"/>
              <a:ea typeface="Calibri"/>
              <a:cs typeface="Calibri"/>
              <a:sym typeface="Calibri"/>
            </a:endParaRPr>
          </a:p>
          <a:p>
            <a:pPr indent="-279400" lvl="0" marL="628650" rtl="0" algn="l">
              <a:lnSpc>
                <a:spcPct val="115000"/>
              </a:lnSpc>
              <a:spcBef>
                <a:spcPts val="0"/>
              </a:spcBef>
              <a:spcAft>
                <a:spcPts val="0"/>
              </a:spcAft>
              <a:buClr>
                <a:schemeClr val="dk1"/>
              </a:buClr>
              <a:buSzPts val="1700"/>
              <a:buFont typeface="Calibri"/>
              <a:buAutoNum type="arabicPeriod"/>
            </a:pPr>
            <a:r>
              <a:rPr lang="en-US" sz="1700">
                <a:solidFill>
                  <a:schemeClr val="dk1"/>
                </a:solidFill>
                <a:latin typeface="Calibri"/>
                <a:ea typeface="Calibri"/>
                <a:cs typeface="Calibri"/>
                <a:sym typeface="Calibri"/>
              </a:rPr>
              <a:t>At Assigned addons and numbers, choose:</a:t>
            </a:r>
            <a:endParaRPr sz="1700">
              <a:solidFill>
                <a:schemeClr val="dk1"/>
              </a:solidFill>
              <a:latin typeface="Calibri"/>
              <a:ea typeface="Calibri"/>
              <a:cs typeface="Calibri"/>
              <a:sym typeface="Calibri"/>
            </a:endParaRPr>
          </a:p>
          <a:p>
            <a:pPr indent="-336550" lvl="1" marL="914400" rtl="0" algn="l">
              <a:lnSpc>
                <a:spcPct val="115000"/>
              </a:lnSpc>
              <a:spcBef>
                <a:spcPts val="0"/>
              </a:spcBef>
              <a:spcAft>
                <a:spcPts val="0"/>
              </a:spcAft>
              <a:buClr>
                <a:schemeClr val="dk1"/>
              </a:buClr>
              <a:buSzPts val="1700"/>
              <a:buFont typeface="Calibri"/>
              <a:buChar char="○"/>
            </a:pPr>
            <a:r>
              <a:rPr b="1" i="1" lang="en-US" sz="1700">
                <a:solidFill>
                  <a:schemeClr val="dk1"/>
                </a:solidFill>
                <a:latin typeface="Calibri"/>
                <a:ea typeface="Calibri"/>
                <a:cs typeface="Calibri"/>
                <a:sym typeface="Calibri"/>
              </a:rPr>
              <a:t>Developer Concurrent Call</a:t>
            </a:r>
            <a:r>
              <a:rPr b="1" i="1" lang="en-US" sz="1700">
                <a:solidFill>
                  <a:schemeClr val="dk1"/>
                </a:solidFill>
                <a:latin typeface="Calibri"/>
                <a:ea typeface="Calibri"/>
                <a:cs typeface="Calibri"/>
                <a:sym typeface="Calibri"/>
              </a:rPr>
              <a:t> Addon </a:t>
            </a:r>
            <a:r>
              <a:rPr i="1" lang="en-US" sz="1700">
                <a:solidFill>
                  <a:schemeClr val="dk1"/>
                </a:solidFill>
                <a:latin typeface="Calibri"/>
                <a:ea typeface="Calibri"/>
                <a:cs typeface="Calibri"/>
                <a:sym typeface="Calibri"/>
              </a:rPr>
              <a:t>(mandatory)</a:t>
            </a:r>
            <a:endParaRPr i="1" sz="1700">
              <a:solidFill>
                <a:schemeClr val="dk1"/>
              </a:solidFill>
              <a:latin typeface="Calibri"/>
              <a:ea typeface="Calibri"/>
              <a:cs typeface="Calibri"/>
              <a:sym typeface="Calibri"/>
            </a:endParaRPr>
          </a:p>
          <a:p>
            <a:pPr indent="-336550" lvl="1" marL="914400" rtl="0" algn="l">
              <a:lnSpc>
                <a:spcPct val="115000"/>
              </a:lnSpc>
              <a:spcBef>
                <a:spcPts val="0"/>
              </a:spcBef>
              <a:spcAft>
                <a:spcPts val="0"/>
              </a:spcAft>
              <a:buClr>
                <a:schemeClr val="dk1"/>
              </a:buClr>
              <a:buSzPts val="1700"/>
              <a:buFont typeface="Calibri"/>
              <a:buChar char="○"/>
            </a:pPr>
            <a:r>
              <a:rPr b="1" i="1" lang="en-US" sz="1700">
                <a:solidFill>
                  <a:schemeClr val="dk1"/>
                </a:solidFill>
                <a:latin typeface="Calibri"/>
                <a:ea typeface="Calibri"/>
                <a:cs typeface="Calibri"/>
                <a:sym typeface="Calibri"/>
              </a:rPr>
              <a:t>Number Addon </a:t>
            </a:r>
            <a:r>
              <a:rPr i="1" lang="en-US" sz="1700">
                <a:solidFill>
                  <a:schemeClr val="dk1"/>
                </a:solidFill>
                <a:latin typeface="Calibri"/>
                <a:ea typeface="Calibri"/>
                <a:cs typeface="Calibri"/>
                <a:sym typeface="Calibri"/>
              </a:rPr>
              <a:t>(optional)</a:t>
            </a:r>
            <a:endParaRPr i="1" sz="1700">
              <a:solidFill>
                <a:schemeClr val="dk1"/>
              </a:solidFill>
              <a:latin typeface="Calibri"/>
              <a:ea typeface="Calibri"/>
              <a:cs typeface="Calibri"/>
              <a:sym typeface="Calibri"/>
            </a:endParaRPr>
          </a:p>
          <a:p>
            <a:pPr indent="-279400" lvl="0" marL="628650" rtl="0" algn="l">
              <a:lnSpc>
                <a:spcPct val="115000"/>
              </a:lnSpc>
              <a:spcBef>
                <a:spcPts val="0"/>
              </a:spcBef>
              <a:spcAft>
                <a:spcPts val="0"/>
              </a:spcAft>
              <a:buClr>
                <a:schemeClr val="dk1"/>
              </a:buClr>
              <a:buSzPts val="1700"/>
              <a:buFont typeface="Calibri"/>
              <a:buAutoNum type="arabicPeriod"/>
            </a:pPr>
            <a:r>
              <a:rPr b="1" lang="en-US" sz="1700">
                <a:solidFill>
                  <a:schemeClr val="dk1"/>
                </a:solidFill>
                <a:latin typeface="Calibri"/>
                <a:ea typeface="Calibri"/>
                <a:cs typeface="Calibri"/>
                <a:sym typeface="Calibri"/>
              </a:rPr>
              <a:t>Save</a:t>
            </a:r>
            <a:endParaRPr sz="1700">
              <a:solidFill>
                <a:schemeClr val="dk1"/>
              </a:solidFill>
              <a:latin typeface="Calibri"/>
              <a:ea typeface="Calibri"/>
              <a:cs typeface="Calibri"/>
              <a:sym typeface="Calibri"/>
            </a:endParaRPr>
          </a:p>
        </p:txBody>
      </p:sp>
      <p:sp>
        <p:nvSpPr>
          <p:cNvPr id="729" name="Google Shape;729;p101"/>
          <p:cNvSpPr txBox="1"/>
          <p:nvPr>
            <p:ph type="title"/>
          </p:nvPr>
        </p:nvSpPr>
        <p:spPr>
          <a:xfrm>
            <a:off x="302850" y="164325"/>
            <a:ext cx="11586300" cy="58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chemeClr val="dk1"/>
                </a:solidFill>
              </a:rPr>
              <a:t>Prerequisites</a:t>
            </a:r>
            <a:r>
              <a:rPr lang="en-US"/>
              <a:t> &lt;Assign Licenses&gt;</a:t>
            </a:r>
            <a:endParaRPr/>
          </a:p>
        </p:txBody>
      </p:sp>
      <p:grpSp>
        <p:nvGrpSpPr>
          <p:cNvPr id="730" name="Google Shape;730;p101"/>
          <p:cNvGrpSpPr/>
          <p:nvPr/>
        </p:nvGrpSpPr>
        <p:grpSpPr>
          <a:xfrm>
            <a:off x="4023750" y="1845738"/>
            <a:ext cx="7966874" cy="3166525"/>
            <a:chOff x="4023750" y="1845738"/>
            <a:chExt cx="7966874" cy="3166525"/>
          </a:xfrm>
        </p:grpSpPr>
        <p:pic>
          <p:nvPicPr>
            <p:cNvPr id="731" name="Google Shape;731;p101"/>
            <p:cNvPicPr preferRelativeResize="0"/>
            <p:nvPr/>
          </p:nvPicPr>
          <p:blipFill>
            <a:blip r:embed="rId3">
              <a:alphaModFix/>
            </a:blip>
            <a:stretch>
              <a:fillRect/>
            </a:stretch>
          </p:blipFill>
          <p:spPr>
            <a:xfrm>
              <a:off x="4023750" y="1845738"/>
              <a:ext cx="7966874" cy="3166525"/>
            </a:xfrm>
            <a:prstGeom prst="rect">
              <a:avLst/>
            </a:prstGeom>
            <a:noFill/>
            <a:ln cap="flat" cmpd="sng" w="9525">
              <a:solidFill>
                <a:srgbClr val="999999"/>
              </a:solidFill>
              <a:prstDash val="solid"/>
              <a:round/>
              <a:headEnd len="sm" w="sm" type="none"/>
              <a:tailEnd len="sm" w="sm" type="none"/>
            </a:ln>
          </p:spPr>
        </p:pic>
        <p:sp>
          <p:nvSpPr>
            <p:cNvPr id="732" name="Google Shape;732;p101"/>
            <p:cNvSpPr/>
            <p:nvPr/>
          </p:nvSpPr>
          <p:spPr>
            <a:xfrm>
              <a:off x="4344650" y="3804925"/>
              <a:ext cx="1476300" cy="214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101"/>
            <p:cNvSpPr/>
            <p:nvPr/>
          </p:nvSpPr>
          <p:spPr>
            <a:xfrm>
              <a:off x="5951675" y="4187975"/>
              <a:ext cx="3307500" cy="252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101"/>
            <p:cNvSpPr/>
            <p:nvPr/>
          </p:nvSpPr>
          <p:spPr>
            <a:xfrm>
              <a:off x="9399375" y="2580950"/>
              <a:ext cx="2541600" cy="1362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102"/>
          <p:cNvSpPr txBox="1"/>
          <p:nvPr>
            <p:ph type="ctrTitle"/>
          </p:nvPr>
        </p:nvSpPr>
        <p:spPr>
          <a:xfrm>
            <a:off x="914400" y="3000750"/>
            <a:ext cx="10363200" cy="774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Configuration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103"/>
          <p:cNvSpPr txBox="1"/>
          <p:nvPr/>
        </p:nvSpPr>
        <p:spPr>
          <a:xfrm>
            <a:off x="2919450" y="2967300"/>
            <a:ext cx="6353100" cy="923400"/>
          </a:xfrm>
          <a:prstGeom prst="rect">
            <a:avLst/>
          </a:prstGeom>
          <a:noFill/>
          <a:ln cap="flat" cmpd="sng" w="38100">
            <a:solidFill>
              <a:srgbClr val="19B6C8"/>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4800">
                <a:solidFill>
                  <a:schemeClr val="dk2"/>
                </a:solidFill>
                <a:latin typeface="Quattrocento Sans"/>
                <a:ea typeface="Quattrocento Sans"/>
                <a:cs typeface="Quattrocento Sans"/>
                <a:sym typeface="Quattrocento Sans"/>
              </a:rPr>
              <a:t>Workflow</a:t>
            </a:r>
            <a:endParaRPr>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104"/>
          <p:cNvSpPr txBox="1"/>
          <p:nvPr>
            <p:ph type="title"/>
          </p:nvPr>
        </p:nvSpPr>
        <p:spPr>
          <a:xfrm>
            <a:off x="302850" y="164325"/>
            <a:ext cx="11586300" cy="58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Robocall</a:t>
            </a:r>
            <a:r>
              <a:rPr b="1" lang="en-US"/>
              <a:t> Campaign Workflow</a:t>
            </a:r>
            <a:endParaRPr/>
          </a:p>
        </p:txBody>
      </p:sp>
      <p:sp>
        <p:nvSpPr>
          <p:cNvPr id="751" name="Google Shape;751;p104"/>
          <p:cNvSpPr/>
          <p:nvPr/>
        </p:nvSpPr>
        <p:spPr>
          <a:xfrm>
            <a:off x="5030394" y="3351775"/>
            <a:ext cx="1883100" cy="9162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a:t>Communication Hub</a:t>
            </a:r>
            <a:br>
              <a:rPr b="1" lang="en-US"/>
            </a:br>
            <a:r>
              <a:rPr b="1" lang="en-US"/>
              <a:t>Campaign</a:t>
            </a:r>
            <a:endParaRPr b="1"/>
          </a:p>
        </p:txBody>
      </p:sp>
      <p:sp>
        <p:nvSpPr>
          <p:cNvPr id="752" name="Google Shape;752;p104"/>
          <p:cNvSpPr/>
          <p:nvPr/>
        </p:nvSpPr>
        <p:spPr>
          <a:xfrm>
            <a:off x="1912819" y="3351775"/>
            <a:ext cx="1883100" cy="9162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a:t>Developer</a:t>
            </a:r>
            <a:r>
              <a:rPr b="1" lang="en-US"/>
              <a:t> Hub</a:t>
            </a:r>
            <a:endParaRPr b="1"/>
          </a:p>
        </p:txBody>
      </p:sp>
      <p:sp>
        <p:nvSpPr>
          <p:cNvPr id="753" name="Google Shape;753;p104"/>
          <p:cNvSpPr/>
          <p:nvPr/>
        </p:nvSpPr>
        <p:spPr>
          <a:xfrm>
            <a:off x="8631281" y="1767700"/>
            <a:ext cx="1883100" cy="916200"/>
          </a:xfrm>
          <a:prstGeom prst="roundRect">
            <a:avLst>
              <a:gd fmla="val 16667" name="adj"/>
            </a:avLst>
          </a:prstGeom>
          <a:solidFill>
            <a:srgbClr val="F4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a:t>Recipient 1</a:t>
            </a:r>
            <a:endParaRPr b="1"/>
          </a:p>
        </p:txBody>
      </p:sp>
      <p:sp>
        <p:nvSpPr>
          <p:cNvPr id="754" name="Google Shape;754;p104"/>
          <p:cNvSpPr/>
          <p:nvPr/>
        </p:nvSpPr>
        <p:spPr>
          <a:xfrm>
            <a:off x="8631281" y="2823750"/>
            <a:ext cx="1883100" cy="916200"/>
          </a:xfrm>
          <a:prstGeom prst="roundRect">
            <a:avLst>
              <a:gd fmla="val 16667" name="adj"/>
            </a:avLst>
          </a:prstGeom>
          <a:solidFill>
            <a:srgbClr val="F4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a:t>Recipient 2</a:t>
            </a:r>
            <a:endParaRPr b="1"/>
          </a:p>
        </p:txBody>
      </p:sp>
      <p:sp>
        <p:nvSpPr>
          <p:cNvPr id="755" name="Google Shape;755;p104"/>
          <p:cNvSpPr/>
          <p:nvPr/>
        </p:nvSpPr>
        <p:spPr>
          <a:xfrm>
            <a:off x="8631281" y="3879800"/>
            <a:ext cx="1883100" cy="916200"/>
          </a:xfrm>
          <a:prstGeom prst="roundRect">
            <a:avLst>
              <a:gd fmla="val 16667" name="adj"/>
            </a:avLst>
          </a:prstGeom>
          <a:solidFill>
            <a:srgbClr val="F4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a:t>Recipient 3</a:t>
            </a:r>
            <a:endParaRPr b="1"/>
          </a:p>
        </p:txBody>
      </p:sp>
      <p:sp>
        <p:nvSpPr>
          <p:cNvPr id="756" name="Google Shape;756;p104"/>
          <p:cNvSpPr/>
          <p:nvPr/>
        </p:nvSpPr>
        <p:spPr>
          <a:xfrm>
            <a:off x="8631281" y="4935850"/>
            <a:ext cx="1883100" cy="916200"/>
          </a:xfrm>
          <a:prstGeom prst="roundRect">
            <a:avLst>
              <a:gd fmla="val 16667" name="adj"/>
            </a:avLst>
          </a:prstGeom>
          <a:solidFill>
            <a:srgbClr val="F4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a:t>Recipient n</a:t>
            </a:r>
            <a:endParaRPr b="1"/>
          </a:p>
        </p:txBody>
      </p:sp>
      <p:cxnSp>
        <p:nvCxnSpPr>
          <p:cNvPr id="757" name="Google Shape;757;p104"/>
          <p:cNvCxnSpPr>
            <a:stCxn id="752" idx="3"/>
            <a:endCxn id="751" idx="1"/>
          </p:cNvCxnSpPr>
          <p:nvPr/>
        </p:nvCxnSpPr>
        <p:spPr>
          <a:xfrm>
            <a:off x="3795919" y="3809875"/>
            <a:ext cx="1234500" cy="0"/>
          </a:xfrm>
          <a:prstGeom prst="straightConnector1">
            <a:avLst/>
          </a:prstGeom>
          <a:noFill/>
          <a:ln cap="flat" cmpd="sng" w="9525">
            <a:solidFill>
              <a:srgbClr val="1A1A1A"/>
            </a:solidFill>
            <a:prstDash val="solid"/>
            <a:round/>
            <a:headEnd len="med" w="med" type="none"/>
            <a:tailEnd len="med" w="med" type="triangle"/>
          </a:ln>
        </p:spPr>
      </p:cxnSp>
      <p:cxnSp>
        <p:nvCxnSpPr>
          <p:cNvPr id="758" name="Google Shape;758;p104"/>
          <p:cNvCxnSpPr>
            <a:stCxn id="751" idx="3"/>
            <a:endCxn id="753" idx="1"/>
          </p:cNvCxnSpPr>
          <p:nvPr/>
        </p:nvCxnSpPr>
        <p:spPr>
          <a:xfrm flipH="1" rot="10800000">
            <a:off x="6913494" y="2225875"/>
            <a:ext cx="1717800" cy="1584000"/>
          </a:xfrm>
          <a:prstGeom prst="bentConnector3">
            <a:avLst>
              <a:gd fmla="val 50000" name="adj1"/>
            </a:avLst>
          </a:prstGeom>
          <a:noFill/>
          <a:ln cap="flat" cmpd="sng" w="9525">
            <a:solidFill>
              <a:srgbClr val="1A1A1A"/>
            </a:solidFill>
            <a:prstDash val="solid"/>
            <a:round/>
            <a:headEnd len="med" w="med" type="none"/>
            <a:tailEnd len="med" w="med" type="triangle"/>
          </a:ln>
        </p:spPr>
      </p:cxnSp>
      <p:cxnSp>
        <p:nvCxnSpPr>
          <p:cNvPr id="759" name="Google Shape;759;p104"/>
          <p:cNvCxnSpPr>
            <a:stCxn id="751" idx="3"/>
            <a:endCxn id="754" idx="1"/>
          </p:cNvCxnSpPr>
          <p:nvPr/>
        </p:nvCxnSpPr>
        <p:spPr>
          <a:xfrm flipH="1" rot="10800000">
            <a:off x="6913494" y="3281875"/>
            <a:ext cx="1717800" cy="528000"/>
          </a:xfrm>
          <a:prstGeom prst="bentConnector3">
            <a:avLst>
              <a:gd fmla="val 50000" name="adj1"/>
            </a:avLst>
          </a:prstGeom>
          <a:noFill/>
          <a:ln cap="flat" cmpd="sng" w="9525">
            <a:solidFill>
              <a:srgbClr val="1A1A1A"/>
            </a:solidFill>
            <a:prstDash val="solid"/>
            <a:round/>
            <a:headEnd len="med" w="med" type="none"/>
            <a:tailEnd len="med" w="med" type="triangle"/>
          </a:ln>
        </p:spPr>
      </p:cxnSp>
      <p:cxnSp>
        <p:nvCxnSpPr>
          <p:cNvPr id="760" name="Google Shape;760;p104"/>
          <p:cNvCxnSpPr>
            <a:stCxn id="751" idx="3"/>
            <a:endCxn id="755" idx="1"/>
          </p:cNvCxnSpPr>
          <p:nvPr/>
        </p:nvCxnSpPr>
        <p:spPr>
          <a:xfrm>
            <a:off x="6913494" y="3809875"/>
            <a:ext cx="1717800" cy="528000"/>
          </a:xfrm>
          <a:prstGeom prst="bentConnector3">
            <a:avLst>
              <a:gd fmla="val 50000" name="adj1"/>
            </a:avLst>
          </a:prstGeom>
          <a:noFill/>
          <a:ln cap="flat" cmpd="sng" w="9525">
            <a:solidFill>
              <a:srgbClr val="1A1A1A"/>
            </a:solidFill>
            <a:prstDash val="solid"/>
            <a:round/>
            <a:headEnd len="med" w="med" type="none"/>
            <a:tailEnd len="med" w="med" type="triangle"/>
          </a:ln>
        </p:spPr>
      </p:cxnSp>
      <p:cxnSp>
        <p:nvCxnSpPr>
          <p:cNvPr id="761" name="Google Shape;761;p104"/>
          <p:cNvCxnSpPr>
            <a:stCxn id="751" idx="3"/>
            <a:endCxn id="756" idx="1"/>
          </p:cNvCxnSpPr>
          <p:nvPr/>
        </p:nvCxnSpPr>
        <p:spPr>
          <a:xfrm>
            <a:off x="6913494" y="3809875"/>
            <a:ext cx="1717800" cy="1584000"/>
          </a:xfrm>
          <a:prstGeom prst="bentConnector3">
            <a:avLst>
              <a:gd fmla="val 50000" name="adj1"/>
            </a:avLst>
          </a:prstGeom>
          <a:noFill/>
          <a:ln cap="flat" cmpd="sng" w="9525">
            <a:solidFill>
              <a:srgbClr val="1A1A1A"/>
            </a:solidFill>
            <a:prstDash val="solid"/>
            <a:round/>
            <a:headEnd len="med" w="med" type="none"/>
            <a:tailEnd len="med" w="med" type="triangle"/>
          </a:ln>
        </p:spPr>
      </p:cxnSp>
      <p:sp>
        <p:nvSpPr>
          <p:cNvPr id="762" name="Google Shape;762;p104"/>
          <p:cNvSpPr txBox="1"/>
          <p:nvPr/>
        </p:nvSpPr>
        <p:spPr>
          <a:xfrm>
            <a:off x="1677619" y="4420375"/>
            <a:ext cx="2353500" cy="4155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SzPts val="1500"/>
              <a:buFont typeface="Calibri"/>
              <a:buChar char="●"/>
            </a:pPr>
            <a:r>
              <a:rPr lang="en-US" sz="1500">
                <a:latin typeface="Calibri"/>
                <a:ea typeface="Calibri"/>
                <a:cs typeface="Calibri"/>
                <a:sym typeface="Calibri"/>
              </a:rPr>
              <a:t>Create </a:t>
            </a:r>
            <a:r>
              <a:rPr lang="en-US" sz="1500">
                <a:latin typeface="Calibri"/>
                <a:ea typeface="Calibri"/>
                <a:cs typeface="Calibri"/>
                <a:sym typeface="Calibri"/>
              </a:rPr>
              <a:t>Robocall</a:t>
            </a:r>
            <a:r>
              <a:rPr lang="en-US" sz="1500">
                <a:latin typeface="Calibri"/>
                <a:ea typeface="Calibri"/>
                <a:cs typeface="Calibri"/>
                <a:sym typeface="Calibri"/>
              </a:rPr>
              <a:t> Flow</a:t>
            </a:r>
            <a:endParaRPr sz="1500">
              <a:latin typeface="Calibri"/>
              <a:ea typeface="Calibri"/>
              <a:cs typeface="Calibri"/>
              <a:sym typeface="Calibri"/>
            </a:endParaRPr>
          </a:p>
        </p:txBody>
      </p:sp>
      <p:sp>
        <p:nvSpPr>
          <p:cNvPr id="763" name="Google Shape;763;p104"/>
          <p:cNvSpPr txBox="1"/>
          <p:nvPr/>
        </p:nvSpPr>
        <p:spPr>
          <a:xfrm>
            <a:off x="4853544" y="4420375"/>
            <a:ext cx="2236800" cy="15699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SzPts val="1500"/>
              <a:buFont typeface="Calibri"/>
              <a:buChar char="●"/>
            </a:pPr>
            <a:r>
              <a:rPr lang="en-US" sz="1500">
                <a:solidFill>
                  <a:schemeClr val="dk1"/>
                </a:solidFill>
                <a:latin typeface="Calibri"/>
                <a:ea typeface="Calibri"/>
                <a:cs typeface="Calibri"/>
                <a:sym typeface="Calibri"/>
              </a:rPr>
              <a:t>Select created Robocall Flow</a:t>
            </a:r>
            <a:endParaRPr sz="1500">
              <a:solidFill>
                <a:schemeClr val="dk1"/>
              </a:solidFill>
              <a:latin typeface="Calibri"/>
              <a:ea typeface="Calibri"/>
              <a:cs typeface="Calibri"/>
              <a:sym typeface="Calibri"/>
            </a:endParaRPr>
          </a:p>
          <a:p>
            <a:pPr indent="-323850" lvl="0" marL="457200" rtl="0" algn="l">
              <a:spcBef>
                <a:spcPts val="0"/>
              </a:spcBef>
              <a:spcAft>
                <a:spcPts val="0"/>
              </a:spcAft>
              <a:buSzPts val="1500"/>
              <a:buFont typeface="Calibri"/>
              <a:buChar char="●"/>
            </a:pPr>
            <a:r>
              <a:rPr lang="en-US" sz="1500">
                <a:solidFill>
                  <a:schemeClr val="dk1"/>
                </a:solidFill>
                <a:latin typeface="Calibri"/>
                <a:ea typeface="Calibri"/>
                <a:cs typeface="Calibri"/>
                <a:sym typeface="Calibri"/>
              </a:rPr>
              <a:t>Select Caller ID</a:t>
            </a:r>
            <a:endParaRPr sz="1500">
              <a:solidFill>
                <a:schemeClr val="dk1"/>
              </a:solidFill>
              <a:latin typeface="Calibri"/>
              <a:ea typeface="Calibri"/>
              <a:cs typeface="Calibri"/>
              <a:sym typeface="Calibri"/>
            </a:endParaRPr>
          </a:p>
          <a:p>
            <a:pPr indent="-323850" lvl="0" marL="457200" rtl="0" algn="l">
              <a:spcBef>
                <a:spcPts val="0"/>
              </a:spcBef>
              <a:spcAft>
                <a:spcPts val="0"/>
              </a:spcAft>
              <a:buSzPts val="1500"/>
              <a:buFont typeface="Calibri"/>
              <a:buChar char="●"/>
            </a:pPr>
            <a:r>
              <a:rPr lang="en-US" sz="1500">
                <a:latin typeface="Calibri"/>
                <a:ea typeface="Calibri"/>
                <a:cs typeface="Calibri"/>
                <a:sym typeface="Calibri"/>
              </a:rPr>
              <a:t>Upload Contact List</a:t>
            </a:r>
            <a:endParaRPr sz="1500">
              <a:latin typeface="Calibri"/>
              <a:ea typeface="Calibri"/>
              <a:cs typeface="Calibri"/>
              <a:sym typeface="Calibri"/>
            </a:endParaRPr>
          </a:p>
          <a:p>
            <a:pPr indent="-323850" lvl="0" marL="457200" rtl="0" algn="l">
              <a:spcBef>
                <a:spcPts val="0"/>
              </a:spcBef>
              <a:spcAft>
                <a:spcPts val="0"/>
              </a:spcAft>
              <a:buSzPts val="1500"/>
              <a:buFont typeface="Calibri"/>
              <a:buChar char="●"/>
            </a:pPr>
            <a:r>
              <a:rPr lang="en-US" sz="1500">
                <a:latin typeface="Calibri"/>
                <a:ea typeface="Calibri"/>
                <a:cs typeface="Calibri"/>
                <a:sym typeface="Calibri"/>
              </a:rPr>
              <a:t>Start the Campaign</a:t>
            </a:r>
            <a:endParaRPr sz="1500">
              <a:latin typeface="Calibri"/>
              <a:ea typeface="Calibri"/>
              <a:cs typeface="Calibri"/>
              <a:sym typeface="Calibri"/>
            </a:endParaRPr>
          </a:p>
          <a:p>
            <a:pPr indent="-323850" lvl="0" marL="457200" rtl="0" algn="l">
              <a:spcBef>
                <a:spcPts val="0"/>
              </a:spcBef>
              <a:spcAft>
                <a:spcPts val="0"/>
              </a:spcAft>
              <a:buSzPts val="1500"/>
              <a:buFont typeface="Calibri"/>
              <a:buChar char="●"/>
            </a:pPr>
            <a:r>
              <a:rPr lang="en-US" sz="1500">
                <a:latin typeface="Calibri"/>
                <a:ea typeface="Calibri"/>
                <a:cs typeface="Calibri"/>
                <a:sym typeface="Calibri"/>
              </a:rPr>
              <a:t>Report</a:t>
            </a:r>
            <a:endParaRPr sz="1500">
              <a:latin typeface="Calibri"/>
              <a:ea typeface="Calibri"/>
              <a:cs typeface="Calibri"/>
              <a:sym typeface="Calibri"/>
            </a:endParaRPr>
          </a:p>
        </p:txBody>
      </p:sp>
      <p:sp>
        <p:nvSpPr>
          <p:cNvPr id="764" name="Google Shape;764;p104"/>
          <p:cNvSpPr/>
          <p:nvPr/>
        </p:nvSpPr>
        <p:spPr>
          <a:xfrm>
            <a:off x="2612569" y="2620200"/>
            <a:ext cx="483600" cy="483600"/>
          </a:xfrm>
          <a:prstGeom prst="flowChartConnector">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lt1"/>
                </a:solidFill>
              </a:rPr>
              <a:t>1</a:t>
            </a:r>
            <a:endParaRPr b="1">
              <a:solidFill>
                <a:schemeClr val="lt1"/>
              </a:solidFill>
            </a:endParaRPr>
          </a:p>
        </p:txBody>
      </p:sp>
      <p:sp>
        <p:nvSpPr>
          <p:cNvPr id="765" name="Google Shape;765;p104"/>
          <p:cNvSpPr/>
          <p:nvPr/>
        </p:nvSpPr>
        <p:spPr>
          <a:xfrm>
            <a:off x="5730144" y="2620200"/>
            <a:ext cx="483600" cy="483600"/>
          </a:xfrm>
          <a:prstGeom prst="flowChartConnector">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lt1"/>
                </a:solidFill>
              </a:rPr>
              <a:t>2</a:t>
            </a:r>
            <a:endParaRPr b="1">
              <a:solidFill>
                <a:schemeClr val="lt1"/>
              </a:solidFill>
            </a:endParaRPr>
          </a:p>
        </p:txBody>
      </p:sp>
      <p:sp>
        <p:nvSpPr>
          <p:cNvPr id="766" name="Google Shape;766;p104"/>
          <p:cNvSpPr/>
          <p:nvPr/>
        </p:nvSpPr>
        <p:spPr>
          <a:xfrm>
            <a:off x="9331044" y="1004975"/>
            <a:ext cx="483600" cy="483600"/>
          </a:xfrm>
          <a:prstGeom prst="flowChartConnector">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lt1"/>
                </a:solidFill>
              </a:rPr>
              <a:t>3</a:t>
            </a:r>
            <a:endParaRPr b="1">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105"/>
          <p:cNvSpPr txBox="1"/>
          <p:nvPr/>
        </p:nvSpPr>
        <p:spPr>
          <a:xfrm>
            <a:off x="2919450" y="2967300"/>
            <a:ext cx="6353100" cy="923400"/>
          </a:xfrm>
          <a:prstGeom prst="rect">
            <a:avLst/>
          </a:prstGeom>
          <a:noFill/>
          <a:ln cap="flat" cmpd="sng" w="38100">
            <a:solidFill>
              <a:srgbClr val="19B6C8"/>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4800">
                <a:solidFill>
                  <a:schemeClr val="dk2"/>
                </a:solidFill>
                <a:latin typeface="Quattrocento Sans"/>
                <a:ea typeface="Quattrocento Sans"/>
                <a:cs typeface="Quattrocento Sans"/>
                <a:sym typeface="Quattrocento Sans"/>
              </a:rPr>
              <a:t>Developer Hub</a:t>
            </a:r>
            <a:endParaRPr>
              <a:solidFill>
                <a:schemeClr val="dk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blank">
  <a:themeElements>
    <a:clrScheme name="Custom 1">
      <a:dk1>
        <a:srgbClr val="000000"/>
      </a:dk1>
      <a:lt1>
        <a:srgbClr val="FFFFFF"/>
      </a:lt1>
      <a:dk2>
        <a:srgbClr val="1D3444"/>
      </a:dk2>
      <a:lt2>
        <a:srgbClr val="8589A1"/>
      </a:lt2>
      <a:accent1>
        <a:srgbClr val="ED1A3D"/>
      </a:accent1>
      <a:accent2>
        <a:srgbClr val="EBE013"/>
      </a:accent2>
      <a:accent3>
        <a:srgbClr val="E32490"/>
      </a:accent3>
      <a:accent4>
        <a:srgbClr val="C0C2C4"/>
      </a:accent4>
      <a:accent5>
        <a:srgbClr val="ABD8DC"/>
      </a:accent5>
      <a:accent6>
        <a:srgbClr val="0096B3"/>
      </a:accent6>
      <a:hlink>
        <a:srgbClr val="00B9E3"/>
      </a:hlink>
      <a:folHlink>
        <a:srgbClr val="006F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