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Krabuler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Handy Casual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sv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7.svg"/><Relationship Id="rId7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svg"/><Relationship Id="rId7" Type="http://schemas.openxmlformats.org/officeDocument/2006/relationships/image" Target="../media/image6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6.svg"/><Relationship Id="rId5" Type="http://schemas.openxmlformats.org/officeDocument/2006/relationships/image" Target="../media/image60.svg"/><Relationship Id="rId10" Type="http://schemas.openxmlformats.org/officeDocument/2006/relationships/image" Target="../media/image26.png"/><Relationship Id="rId4" Type="http://schemas.openxmlformats.org/officeDocument/2006/relationships/image" Target="../media/image34.png"/><Relationship Id="rId9" Type="http://schemas.openxmlformats.org/officeDocument/2006/relationships/image" Target="../media/image6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4.png"/><Relationship Id="rId3" Type="http://schemas.openxmlformats.org/officeDocument/2006/relationships/image" Target="../media/image66.svg"/><Relationship Id="rId7" Type="http://schemas.openxmlformats.org/officeDocument/2006/relationships/image" Target="../media/image11.png"/><Relationship Id="rId12" Type="http://schemas.openxmlformats.org/officeDocument/2006/relationships/image" Target="../media/image40.svg"/><Relationship Id="rId2" Type="http://schemas.openxmlformats.org/officeDocument/2006/relationships/image" Target="../media/image37.pn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3.png"/><Relationship Id="rId5" Type="http://schemas.openxmlformats.org/officeDocument/2006/relationships/image" Target="../media/image16.jpeg"/><Relationship Id="rId15" Type="http://schemas.openxmlformats.org/officeDocument/2006/relationships/image" Target="../media/image19.png"/><Relationship Id="rId10" Type="http://schemas.openxmlformats.org/officeDocument/2006/relationships/image" Target="../media/image38.svg"/><Relationship Id="rId4" Type="http://schemas.openxmlformats.org/officeDocument/2006/relationships/image" Target="../media/image15.jpeg"/><Relationship Id="rId9" Type="http://schemas.openxmlformats.org/officeDocument/2006/relationships/image" Target="../media/image22.png"/><Relationship Id="rId14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0.png"/><Relationship Id="rId3" Type="http://schemas.openxmlformats.org/officeDocument/2006/relationships/image" Target="../media/image68.svg"/><Relationship Id="rId7" Type="http://schemas.openxmlformats.org/officeDocument/2006/relationships/image" Target="../media/image40.svg"/><Relationship Id="rId12" Type="http://schemas.openxmlformats.org/officeDocument/2006/relationships/image" Target="../media/image32.svg"/><Relationship Id="rId2" Type="http://schemas.openxmlformats.org/officeDocument/2006/relationships/image" Target="../media/image38.pn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openxmlformats.org/officeDocument/2006/relationships/image" Target="../media/image38.svg"/><Relationship Id="rId15" Type="http://schemas.openxmlformats.org/officeDocument/2006/relationships/image" Target="../media/image26.png"/><Relationship Id="rId10" Type="http://schemas.openxmlformats.org/officeDocument/2006/relationships/image" Target="../media/image17.jpeg"/><Relationship Id="rId4" Type="http://schemas.openxmlformats.org/officeDocument/2006/relationships/image" Target="../media/image22.png"/><Relationship Id="rId9" Type="http://schemas.openxmlformats.org/officeDocument/2006/relationships/image" Target="../media/image16.jpeg"/><Relationship Id="rId1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0.svg"/><Relationship Id="rId3" Type="http://schemas.openxmlformats.org/officeDocument/2006/relationships/image" Target="../media/image70.svg"/><Relationship Id="rId7" Type="http://schemas.openxmlformats.org/officeDocument/2006/relationships/image" Target="../media/image4.svg"/><Relationship Id="rId12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72.svg"/><Relationship Id="rId10" Type="http://schemas.openxmlformats.org/officeDocument/2006/relationships/image" Target="../media/image6.png"/><Relationship Id="rId4" Type="http://schemas.openxmlformats.org/officeDocument/2006/relationships/image" Target="../media/image40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0.svg"/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12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8.svg"/><Relationship Id="rId5" Type="http://schemas.openxmlformats.org/officeDocument/2006/relationships/image" Target="../media/image14.sv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2.sv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6.jpeg"/><Relationship Id="rId7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18.png"/><Relationship Id="rId10" Type="http://schemas.openxmlformats.org/officeDocument/2006/relationships/image" Target="../media/image32.svg"/><Relationship Id="rId4" Type="http://schemas.openxmlformats.org/officeDocument/2006/relationships/image" Target="../media/image17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18" Type="http://schemas.openxmlformats.org/officeDocument/2006/relationships/image" Target="../media/image18.svg"/><Relationship Id="rId3" Type="http://schemas.openxmlformats.org/officeDocument/2006/relationships/image" Target="../media/image20.svg"/><Relationship Id="rId7" Type="http://schemas.openxmlformats.org/officeDocument/2006/relationships/image" Target="../media/image36.svg"/><Relationship Id="rId12" Type="http://schemas.openxmlformats.org/officeDocument/2006/relationships/image" Target="../media/image40.svg"/><Relationship Id="rId17" Type="http://schemas.openxmlformats.org/officeDocument/2006/relationships/image" Target="../media/image10.png"/><Relationship Id="rId2" Type="http://schemas.openxmlformats.org/officeDocument/2006/relationships/image" Target="../media/image11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image" Target="../media/image34.svg"/><Relationship Id="rId1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20.png"/><Relationship Id="rId9" Type="http://schemas.openxmlformats.org/officeDocument/2006/relationships/image" Target="../media/image38.svg"/><Relationship Id="rId14" Type="http://schemas.openxmlformats.org/officeDocument/2006/relationships/image" Target="../media/image4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8.svg"/><Relationship Id="rId3" Type="http://schemas.openxmlformats.org/officeDocument/2006/relationships/image" Target="../media/image44.svg"/><Relationship Id="rId7" Type="http://schemas.openxmlformats.org/officeDocument/2006/relationships/image" Target="../media/image40.svg"/><Relationship Id="rId12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6.svg"/><Relationship Id="rId5" Type="http://schemas.openxmlformats.org/officeDocument/2006/relationships/image" Target="../media/image38.svg"/><Relationship Id="rId15" Type="http://schemas.openxmlformats.org/officeDocument/2006/relationships/image" Target="../media/image46.svg"/><Relationship Id="rId10" Type="http://schemas.openxmlformats.org/officeDocument/2006/relationships/image" Target="../media/image9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2.svg"/><Relationship Id="rId5" Type="http://schemas.openxmlformats.org/officeDocument/2006/relationships/image" Target="../media/image38.svg"/><Relationship Id="rId10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9223231" y="8895219"/>
            <a:ext cx="11552272" cy="1596314"/>
          </a:xfrm>
          <a:custGeom>
            <a:avLst/>
            <a:gdLst/>
            <a:ahLst/>
            <a:cxnLst/>
            <a:rect l="l" t="t" r="r" b="b"/>
            <a:pathLst>
              <a:path w="11552272" h="1596314">
                <a:moveTo>
                  <a:pt x="11552272" y="0"/>
                </a:moveTo>
                <a:lnTo>
                  <a:pt x="0" y="0"/>
                </a:lnTo>
                <a:lnTo>
                  <a:pt x="0" y="1596314"/>
                </a:lnTo>
                <a:lnTo>
                  <a:pt x="11552272" y="1596314"/>
                </a:lnTo>
                <a:lnTo>
                  <a:pt x="11552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649686" y="-149539"/>
            <a:ext cx="11546413" cy="1595504"/>
          </a:xfrm>
          <a:custGeom>
            <a:avLst/>
            <a:gdLst/>
            <a:ahLst/>
            <a:cxnLst/>
            <a:rect l="l" t="t" r="r" b="b"/>
            <a:pathLst>
              <a:path w="11546413" h="1595504">
                <a:moveTo>
                  <a:pt x="11546413" y="0"/>
                </a:moveTo>
                <a:lnTo>
                  <a:pt x="0" y="0"/>
                </a:lnTo>
                <a:lnTo>
                  <a:pt x="0" y="1595505"/>
                </a:lnTo>
                <a:lnTo>
                  <a:pt x="11546413" y="1595505"/>
                </a:lnTo>
                <a:lnTo>
                  <a:pt x="115464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91967">
            <a:off x="4089620" y="1832858"/>
            <a:ext cx="1737858" cy="1583030"/>
          </a:xfrm>
          <a:custGeom>
            <a:avLst/>
            <a:gdLst/>
            <a:ahLst/>
            <a:cxnLst/>
            <a:rect l="l" t="t" r="r" b="b"/>
            <a:pathLst>
              <a:path w="1737858" h="1583030">
                <a:moveTo>
                  <a:pt x="0" y="0"/>
                </a:moveTo>
                <a:lnTo>
                  <a:pt x="1737857" y="0"/>
                </a:lnTo>
                <a:lnTo>
                  <a:pt x="1737857" y="1583030"/>
                </a:lnTo>
                <a:lnTo>
                  <a:pt x="0" y="158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17410" y="4646779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30547" y="2918308"/>
            <a:ext cx="8492654" cy="2481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73"/>
              </a:lnSpc>
            </a:pPr>
            <a:r>
              <a:rPr lang="en-US" sz="18761" spc="412">
                <a:solidFill>
                  <a:srgbClr val="000000"/>
                </a:solidFill>
                <a:latin typeface="Krabuler"/>
              </a:rPr>
              <a:t>Lluvia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75019" y="5200974"/>
            <a:ext cx="7324348" cy="2944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8"/>
              </a:lnSpc>
            </a:pPr>
            <a:r>
              <a:rPr lang="en-US" sz="22200" spc="488">
                <a:solidFill>
                  <a:srgbClr val="000000"/>
                </a:solidFill>
                <a:latin typeface="Krabuler"/>
              </a:rPr>
              <a:t>IDEAS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71299" y="5334000"/>
            <a:ext cx="2961643" cy="131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776"/>
              </a:lnSpc>
            </a:pPr>
            <a:r>
              <a:rPr lang="en-US" sz="9874">
                <a:solidFill>
                  <a:srgbClr val="000000"/>
                </a:solidFill>
                <a:latin typeface="Krabuler"/>
              </a:rPr>
              <a:t>de</a:t>
            </a:r>
          </a:p>
        </p:txBody>
      </p:sp>
      <p:sp>
        <p:nvSpPr>
          <p:cNvPr id="9" name="Freeform 9"/>
          <p:cNvSpPr/>
          <p:nvPr/>
        </p:nvSpPr>
        <p:spPr>
          <a:xfrm rot="-9379677" flipV="1">
            <a:off x="12912828" y="1577943"/>
            <a:ext cx="3895386" cy="4128059"/>
          </a:xfrm>
          <a:custGeom>
            <a:avLst/>
            <a:gdLst/>
            <a:ahLst/>
            <a:cxnLst/>
            <a:rect l="l" t="t" r="r" b="b"/>
            <a:pathLst>
              <a:path w="3895386" h="4128059">
                <a:moveTo>
                  <a:pt x="0" y="4128058"/>
                </a:moveTo>
                <a:lnTo>
                  <a:pt x="3895386" y="4128058"/>
                </a:lnTo>
                <a:lnTo>
                  <a:pt x="3895386" y="0"/>
                </a:lnTo>
                <a:lnTo>
                  <a:pt x="0" y="0"/>
                </a:lnTo>
                <a:lnTo>
                  <a:pt x="0" y="412805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568932">
            <a:off x="15347918" y="5479665"/>
            <a:ext cx="1316561" cy="1887543"/>
          </a:xfrm>
          <a:custGeom>
            <a:avLst/>
            <a:gdLst/>
            <a:ahLst/>
            <a:cxnLst/>
            <a:rect l="l" t="t" r="r" b="b"/>
            <a:pathLst>
              <a:path w="1316561" h="1887543">
                <a:moveTo>
                  <a:pt x="0" y="0"/>
                </a:moveTo>
                <a:lnTo>
                  <a:pt x="1316561" y="0"/>
                </a:lnTo>
                <a:lnTo>
                  <a:pt x="1316561" y="1887542"/>
                </a:lnTo>
                <a:lnTo>
                  <a:pt x="0" y="18875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891383" y="1019175"/>
            <a:ext cx="5225042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Handy Casual"/>
              </a:rPr>
              <a:t>Sandra Haro - Octubre 2030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60391" y="1242183"/>
            <a:ext cx="10498909" cy="7657600"/>
            <a:chOff x="0" y="0"/>
            <a:chExt cx="14302208" cy="10431615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238708" cy="10368115"/>
            </a:xfrm>
            <a:custGeom>
              <a:avLst/>
              <a:gdLst/>
              <a:ahLst/>
              <a:cxnLst/>
              <a:rect l="l" t="t" r="r" b="b"/>
              <a:pathLst>
                <a:path w="14238708" h="10368115">
                  <a:moveTo>
                    <a:pt x="14145997" y="10368115"/>
                  </a:moveTo>
                  <a:lnTo>
                    <a:pt x="92710" y="10368115"/>
                  </a:lnTo>
                  <a:cubicBezTo>
                    <a:pt x="41910" y="10368115"/>
                    <a:pt x="0" y="10326205"/>
                    <a:pt x="0" y="1027540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0274136"/>
                  </a:lnTo>
                  <a:cubicBezTo>
                    <a:pt x="14238708" y="10326205"/>
                    <a:pt x="14196797" y="10368115"/>
                    <a:pt x="14145997" y="10368115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02208" cy="10431616"/>
            </a:xfrm>
            <a:custGeom>
              <a:avLst/>
              <a:gdLst/>
              <a:ahLst/>
              <a:cxnLst/>
              <a:rect l="l" t="t" r="r" b="b"/>
              <a:pathLst>
                <a:path w="14302208" h="10431616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0307155"/>
                  </a:lnTo>
                  <a:cubicBezTo>
                    <a:pt x="14242518" y="10342716"/>
                    <a:pt x="14213308" y="10371926"/>
                    <a:pt x="14177747" y="10371926"/>
                  </a:cubicBezTo>
                  <a:lnTo>
                    <a:pt x="124460" y="10371926"/>
                  </a:lnTo>
                  <a:cubicBezTo>
                    <a:pt x="88900" y="10371926"/>
                    <a:pt x="59690" y="10342716"/>
                    <a:pt x="59690" y="1030715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307155"/>
                  </a:lnTo>
                  <a:cubicBezTo>
                    <a:pt x="0" y="10375736"/>
                    <a:pt x="55880" y="10431616"/>
                    <a:pt x="124460" y="10431616"/>
                  </a:cubicBezTo>
                  <a:lnTo>
                    <a:pt x="14177749" y="10431616"/>
                  </a:lnTo>
                  <a:cubicBezTo>
                    <a:pt x="14246327" y="10431616"/>
                    <a:pt x="14302208" y="10375736"/>
                    <a:pt x="14302208" y="10307155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49133" y="364943"/>
            <a:ext cx="7628315" cy="9557115"/>
          </a:xfrm>
          <a:custGeom>
            <a:avLst/>
            <a:gdLst/>
            <a:ahLst/>
            <a:cxnLst/>
            <a:rect l="l" t="t" r="r" b="b"/>
            <a:pathLst>
              <a:path w="7628315" h="9557115">
                <a:moveTo>
                  <a:pt x="0" y="0"/>
                </a:moveTo>
                <a:lnTo>
                  <a:pt x="7628316" y="0"/>
                </a:lnTo>
                <a:lnTo>
                  <a:pt x="7628316" y="9557114"/>
                </a:lnTo>
                <a:lnTo>
                  <a:pt x="0" y="9557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466770">
            <a:off x="1456592" y="3124434"/>
            <a:ext cx="4579927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1"/>
              </a:lnSpc>
            </a:pPr>
            <a:r>
              <a:rPr lang="en-US" sz="3799">
                <a:solidFill>
                  <a:srgbClr val="000000"/>
                </a:solidFill>
                <a:latin typeface="Handy Casual Bold"/>
              </a:rPr>
              <a:t>Marca Ensigna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460589">
            <a:off x="1751691" y="4008360"/>
            <a:ext cx="4649370" cy="4649351"/>
            <a:chOff x="0" y="0"/>
            <a:chExt cx="6350025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t="-24906" b="-24906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2252419" y="2083344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VALORES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736636" y="2852269"/>
            <a:ext cx="3846068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1" name="TextBox 11"/>
          <p:cNvSpPr txBox="1"/>
          <p:nvPr/>
        </p:nvSpPr>
        <p:spPr>
          <a:xfrm rot="-466770">
            <a:off x="1259911" y="2121039"/>
            <a:ext cx="4768296" cy="990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61"/>
              </a:lnSpc>
              <a:spcBef>
                <a:spcPct val="0"/>
              </a:spcBef>
            </a:pPr>
            <a:r>
              <a:rPr lang="en-US" sz="5757">
                <a:solidFill>
                  <a:srgbClr val="000000"/>
                </a:solidFill>
                <a:latin typeface="Krabuler"/>
              </a:rPr>
              <a:t>COMPETIDOR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80878" y="2083344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 Bold"/>
              </a:rPr>
              <a:t>IDENTIDAD VISUAL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80878" y="5437599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MISIÓN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88576" y="5437599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VISIÓN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99654" y="2852269"/>
            <a:ext cx="3928891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799654" y="6112604"/>
            <a:ext cx="3928891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736636" y="6112604"/>
            <a:ext cx="3846068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8" name="Freeform 18"/>
          <p:cNvSpPr/>
          <p:nvPr/>
        </p:nvSpPr>
        <p:spPr>
          <a:xfrm rot="-1568932">
            <a:off x="11437677" y="7714166"/>
            <a:ext cx="1144336" cy="1640625"/>
          </a:xfrm>
          <a:custGeom>
            <a:avLst/>
            <a:gdLst/>
            <a:ahLst/>
            <a:cxnLst/>
            <a:rect l="l" t="t" r="r" b="b"/>
            <a:pathLst>
              <a:path w="1144336" h="1640625">
                <a:moveTo>
                  <a:pt x="0" y="0"/>
                </a:moveTo>
                <a:lnTo>
                  <a:pt x="1144337" y="0"/>
                </a:lnTo>
                <a:lnTo>
                  <a:pt x="1144337" y="1640626"/>
                </a:lnTo>
                <a:lnTo>
                  <a:pt x="0" y="16406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5027046">
            <a:off x="16282896" y="916013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60391" y="1242183"/>
            <a:ext cx="10498909" cy="7657600"/>
            <a:chOff x="0" y="0"/>
            <a:chExt cx="14302208" cy="10431615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238708" cy="10368115"/>
            </a:xfrm>
            <a:custGeom>
              <a:avLst/>
              <a:gdLst/>
              <a:ahLst/>
              <a:cxnLst/>
              <a:rect l="l" t="t" r="r" b="b"/>
              <a:pathLst>
                <a:path w="14238708" h="10368115">
                  <a:moveTo>
                    <a:pt x="14145997" y="10368115"/>
                  </a:moveTo>
                  <a:lnTo>
                    <a:pt x="92710" y="10368115"/>
                  </a:lnTo>
                  <a:cubicBezTo>
                    <a:pt x="41910" y="10368115"/>
                    <a:pt x="0" y="10326205"/>
                    <a:pt x="0" y="1027540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0274136"/>
                  </a:lnTo>
                  <a:cubicBezTo>
                    <a:pt x="14238708" y="10326205"/>
                    <a:pt x="14196797" y="10368115"/>
                    <a:pt x="14145997" y="10368115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02208" cy="10431616"/>
            </a:xfrm>
            <a:custGeom>
              <a:avLst/>
              <a:gdLst/>
              <a:ahLst/>
              <a:cxnLst/>
              <a:rect l="l" t="t" r="r" b="b"/>
              <a:pathLst>
                <a:path w="14302208" h="10431616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0307155"/>
                  </a:lnTo>
                  <a:cubicBezTo>
                    <a:pt x="14242518" y="10342716"/>
                    <a:pt x="14213308" y="10371926"/>
                    <a:pt x="14177747" y="10371926"/>
                  </a:cubicBezTo>
                  <a:lnTo>
                    <a:pt x="124460" y="10371926"/>
                  </a:lnTo>
                  <a:cubicBezTo>
                    <a:pt x="88900" y="10371926"/>
                    <a:pt x="59690" y="10342716"/>
                    <a:pt x="59690" y="1030715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307155"/>
                  </a:lnTo>
                  <a:cubicBezTo>
                    <a:pt x="0" y="10375736"/>
                    <a:pt x="55880" y="10431616"/>
                    <a:pt x="124460" y="10431616"/>
                  </a:cubicBezTo>
                  <a:lnTo>
                    <a:pt x="14177749" y="10431616"/>
                  </a:lnTo>
                  <a:cubicBezTo>
                    <a:pt x="14246327" y="10431616"/>
                    <a:pt x="14302208" y="10375736"/>
                    <a:pt x="14302208" y="10307155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2252419" y="2083344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VALORES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736636" y="2852269"/>
            <a:ext cx="3846068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80878" y="2083344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 Bold"/>
              </a:rPr>
              <a:t>IDENTIDAD VISUAL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80878" y="5437599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MISIÓN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88576" y="5437599"/>
            <a:ext cx="4194128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29" lvl="1" indent="-388614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Krabuler"/>
              </a:rPr>
              <a:t>VISIÓN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99654" y="2852269"/>
            <a:ext cx="3928891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99654" y="6112604"/>
            <a:ext cx="3928891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36636" y="6112604"/>
            <a:ext cx="3846068" cy="173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2637456" y="-1396527"/>
            <a:ext cx="12815040" cy="13080054"/>
            <a:chOff x="0" y="0"/>
            <a:chExt cx="17086720" cy="17440072"/>
          </a:xfrm>
        </p:grpSpPr>
        <p:sp>
          <p:nvSpPr>
            <p:cNvPr id="14" name="Freeform 14"/>
            <p:cNvSpPr/>
            <p:nvPr/>
          </p:nvSpPr>
          <p:spPr>
            <a:xfrm rot="-3903177">
              <a:off x="1863757" y="2404775"/>
              <a:ext cx="13359206" cy="12630522"/>
            </a:xfrm>
            <a:custGeom>
              <a:avLst/>
              <a:gdLst/>
              <a:ahLst/>
              <a:cxnLst/>
              <a:rect l="l" t="t" r="r" b="b"/>
              <a:pathLst>
                <a:path w="13359206" h="12630522">
                  <a:moveTo>
                    <a:pt x="0" y="0"/>
                  </a:moveTo>
                  <a:lnTo>
                    <a:pt x="13359206" y="0"/>
                  </a:lnTo>
                  <a:lnTo>
                    <a:pt x="13359206" y="12630522"/>
                  </a:lnTo>
                  <a:lnTo>
                    <a:pt x="0" y="1263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5" name="Group 15"/>
            <p:cNvGrpSpPr/>
            <p:nvPr/>
          </p:nvGrpSpPr>
          <p:grpSpPr>
            <a:xfrm rot="-813416">
              <a:off x="7576549" y="3564009"/>
              <a:ext cx="2163750" cy="10535598"/>
              <a:chOff x="0" y="0"/>
              <a:chExt cx="427407" cy="208110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27407" cy="2081106"/>
              </a:xfrm>
              <a:custGeom>
                <a:avLst/>
                <a:gdLst/>
                <a:ahLst/>
                <a:cxnLst/>
                <a:rect l="l" t="t" r="r" b="b"/>
                <a:pathLst>
                  <a:path w="427407" h="2081106">
                    <a:moveTo>
                      <a:pt x="0" y="0"/>
                    </a:moveTo>
                    <a:lnTo>
                      <a:pt x="427407" y="0"/>
                    </a:lnTo>
                    <a:lnTo>
                      <a:pt x="427407" y="2081106"/>
                    </a:lnTo>
                    <a:lnTo>
                      <a:pt x="0" y="2081106"/>
                    </a:lnTo>
                    <a:close/>
                  </a:path>
                </a:pathLst>
              </a:custGeom>
              <a:solidFill>
                <a:srgbClr val="A4B9FB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 rot="-778578">
            <a:off x="1886744" y="3978309"/>
            <a:ext cx="4268607" cy="4268590"/>
            <a:chOff x="0" y="0"/>
            <a:chExt cx="6350025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l="-24906" r="-24906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 rot="-724560">
            <a:off x="1331616" y="3175097"/>
            <a:ext cx="3890718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1"/>
              </a:lnSpc>
            </a:pPr>
            <a:r>
              <a:rPr lang="en-US" sz="3799">
                <a:solidFill>
                  <a:srgbClr val="000000"/>
                </a:solidFill>
                <a:latin typeface="Handy Casual Bold"/>
              </a:rPr>
              <a:t>Marca Borcelle</a:t>
            </a:r>
          </a:p>
        </p:txBody>
      </p:sp>
      <p:sp>
        <p:nvSpPr>
          <p:cNvPr id="21" name="TextBox 21"/>
          <p:cNvSpPr txBox="1"/>
          <p:nvPr/>
        </p:nvSpPr>
        <p:spPr>
          <a:xfrm rot="-724560">
            <a:off x="1056324" y="2122930"/>
            <a:ext cx="4606058" cy="97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000000"/>
                </a:solidFill>
                <a:latin typeface="Krabuler"/>
              </a:rPr>
              <a:t>COMPETIDOR 2</a:t>
            </a:r>
          </a:p>
        </p:txBody>
      </p:sp>
      <p:sp>
        <p:nvSpPr>
          <p:cNvPr id="22" name="Freeform 22"/>
          <p:cNvSpPr/>
          <p:nvPr/>
        </p:nvSpPr>
        <p:spPr>
          <a:xfrm rot="435657" flipV="1">
            <a:off x="8401805" y="7841253"/>
            <a:ext cx="3750634" cy="3974660"/>
          </a:xfrm>
          <a:custGeom>
            <a:avLst/>
            <a:gdLst/>
            <a:ahLst/>
            <a:cxnLst/>
            <a:rect l="l" t="t" r="r" b="b"/>
            <a:pathLst>
              <a:path w="3750634" h="3974660">
                <a:moveTo>
                  <a:pt x="0" y="3974661"/>
                </a:moveTo>
                <a:lnTo>
                  <a:pt x="3750634" y="3974661"/>
                </a:lnTo>
                <a:lnTo>
                  <a:pt x="3750634" y="0"/>
                </a:lnTo>
                <a:lnTo>
                  <a:pt x="0" y="0"/>
                </a:lnTo>
                <a:lnTo>
                  <a:pt x="0" y="397466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1568932">
            <a:off x="16073974" y="511583"/>
            <a:ext cx="1480813" cy="2123030"/>
          </a:xfrm>
          <a:custGeom>
            <a:avLst/>
            <a:gdLst/>
            <a:ahLst/>
            <a:cxnLst/>
            <a:rect l="l" t="t" r="r" b="b"/>
            <a:pathLst>
              <a:path w="1480813" h="2123030">
                <a:moveTo>
                  <a:pt x="0" y="0"/>
                </a:moveTo>
                <a:lnTo>
                  <a:pt x="1480813" y="0"/>
                </a:lnTo>
                <a:lnTo>
                  <a:pt x="1480813" y="2123030"/>
                </a:lnTo>
                <a:lnTo>
                  <a:pt x="0" y="21230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35067" y="-115383"/>
            <a:ext cx="10083238" cy="1393320"/>
          </a:xfrm>
          <a:custGeom>
            <a:avLst/>
            <a:gdLst/>
            <a:ahLst/>
            <a:cxnLst/>
            <a:rect l="l" t="t" r="r" b="b"/>
            <a:pathLst>
              <a:path w="10083238" h="1393320">
                <a:moveTo>
                  <a:pt x="0" y="0"/>
                </a:moveTo>
                <a:lnTo>
                  <a:pt x="10083239" y="0"/>
                </a:lnTo>
                <a:lnTo>
                  <a:pt x="10083239" y="1393320"/>
                </a:lnTo>
                <a:lnTo>
                  <a:pt x="0" y="13933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1965079" y="9011630"/>
            <a:ext cx="8506453" cy="1905171"/>
          </a:xfrm>
          <a:custGeom>
            <a:avLst/>
            <a:gdLst/>
            <a:ahLst/>
            <a:cxnLst/>
            <a:rect l="l" t="t" r="r" b="b"/>
            <a:pathLst>
              <a:path w="8506453" h="1905171">
                <a:moveTo>
                  <a:pt x="0" y="0"/>
                </a:moveTo>
                <a:lnTo>
                  <a:pt x="8506453" y="0"/>
                </a:lnTo>
                <a:lnTo>
                  <a:pt x="8506453" y="1905171"/>
                </a:lnTo>
                <a:lnTo>
                  <a:pt x="0" y="19051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62081"/>
            </a:stretch>
          </a:blipFill>
        </p:spPr>
      </p:sp>
      <p:sp>
        <p:nvSpPr>
          <p:cNvPr id="4" name="Freeform 4"/>
          <p:cNvSpPr/>
          <p:nvPr/>
        </p:nvSpPr>
        <p:spPr>
          <a:xfrm rot="131245">
            <a:off x="416107" y="796475"/>
            <a:ext cx="5992354" cy="8469716"/>
          </a:xfrm>
          <a:custGeom>
            <a:avLst/>
            <a:gdLst/>
            <a:ahLst/>
            <a:cxnLst/>
            <a:rect l="l" t="t" r="r" b="b"/>
            <a:pathLst>
              <a:path w="5992354" h="8469716">
                <a:moveTo>
                  <a:pt x="0" y="0"/>
                </a:moveTo>
                <a:lnTo>
                  <a:pt x="5992354" y="0"/>
                </a:lnTo>
                <a:lnTo>
                  <a:pt x="5992354" y="8469715"/>
                </a:lnTo>
                <a:lnTo>
                  <a:pt x="0" y="84697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b="-55030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148885" y="1028700"/>
            <a:ext cx="11178862" cy="8229600"/>
            <a:chOff x="0" y="0"/>
            <a:chExt cx="15228478" cy="11210827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15164978" cy="11147327"/>
            </a:xfrm>
            <a:custGeom>
              <a:avLst/>
              <a:gdLst/>
              <a:ahLst/>
              <a:cxnLst/>
              <a:rect l="l" t="t" r="r" b="b"/>
              <a:pathLst>
                <a:path w="15164978" h="11147327">
                  <a:moveTo>
                    <a:pt x="15072269" y="11147327"/>
                  </a:moveTo>
                  <a:lnTo>
                    <a:pt x="92710" y="11147327"/>
                  </a:lnTo>
                  <a:cubicBezTo>
                    <a:pt x="41910" y="11147327"/>
                    <a:pt x="0" y="11105417"/>
                    <a:pt x="0" y="1105461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5070998" y="0"/>
                  </a:lnTo>
                  <a:cubicBezTo>
                    <a:pt x="15121798" y="0"/>
                    <a:pt x="15163709" y="41910"/>
                    <a:pt x="15163709" y="92710"/>
                  </a:cubicBezTo>
                  <a:lnTo>
                    <a:pt x="15163709" y="11053347"/>
                  </a:lnTo>
                  <a:cubicBezTo>
                    <a:pt x="15164978" y="11105417"/>
                    <a:pt x="15123069" y="11147327"/>
                    <a:pt x="15072269" y="11147327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5228478" cy="11210827"/>
            </a:xfrm>
            <a:custGeom>
              <a:avLst/>
              <a:gdLst/>
              <a:ahLst/>
              <a:cxnLst/>
              <a:rect l="l" t="t" r="r" b="b"/>
              <a:pathLst>
                <a:path w="15228478" h="11210827">
                  <a:moveTo>
                    <a:pt x="15104019" y="59690"/>
                  </a:moveTo>
                  <a:cubicBezTo>
                    <a:pt x="15139578" y="59690"/>
                    <a:pt x="15168789" y="88900"/>
                    <a:pt x="15168789" y="124460"/>
                  </a:cubicBezTo>
                  <a:lnTo>
                    <a:pt x="15168789" y="11086367"/>
                  </a:lnTo>
                  <a:cubicBezTo>
                    <a:pt x="15168789" y="11121927"/>
                    <a:pt x="15139578" y="11151136"/>
                    <a:pt x="15104019" y="11151136"/>
                  </a:cubicBezTo>
                  <a:lnTo>
                    <a:pt x="124460" y="11151136"/>
                  </a:lnTo>
                  <a:cubicBezTo>
                    <a:pt x="88900" y="11151136"/>
                    <a:pt x="59690" y="11121927"/>
                    <a:pt x="59690" y="110863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5104019" y="59690"/>
                  </a:lnTo>
                  <a:moveTo>
                    <a:pt x="1510401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1086367"/>
                  </a:lnTo>
                  <a:cubicBezTo>
                    <a:pt x="0" y="11154947"/>
                    <a:pt x="55880" y="11210827"/>
                    <a:pt x="124460" y="11210827"/>
                  </a:cubicBezTo>
                  <a:lnTo>
                    <a:pt x="15104019" y="11210827"/>
                  </a:lnTo>
                  <a:cubicBezTo>
                    <a:pt x="15172598" y="11210827"/>
                    <a:pt x="15228478" y="11154947"/>
                    <a:pt x="15228478" y="11086367"/>
                  </a:cubicBezTo>
                  <a:lnTo>
                    <a:pt x="15228478" y="124460"/>
                  </a:lnTo>
                  <a:cubicBezTo>
                    <a:pt x="15228478" y="55880"/>
                    <a:pt x="15172598" y="0"/>
                    <a:pt x="1510401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72397" y="4195905"/>
            <a:ext cx="554854" cy="554854"/>
            <a:chOff x="0" y="0"/>
            <a:chExt cx="739806" cy="73980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13329" y="-14828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72397" y="5227010"/>
            <a:ext cx="554854" cy="554854"/>
            <a:chOff x="0" y="0"/>
            <a:chExt cx="739806" cy="739806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13329" y="-10795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000000"/>
                  </a:solidFill>
                  <a:latin typeface="Krabuler Bold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72397" y="6276918"/>
            <a:ext cx="554854" cy="554854"/>
            <a:chOff x="0" y="0"/>
            <a:chExt cx="739806" cy="73980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13329" y="-18862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3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6403670" y="5125362"/>
            <a:ext cx="10726443" cy="33708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24" name="AutoShape 24"/>
          <p:cNvSpPr/>
          <p:nvPr/>
        </p:nvSpPr>
        <p:spPr>
          <a:xfrm flipH="1">
            <a:off x="11752603" y="1630362"/>
            <a:ext cx="0" cy="7028843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grpSp>
        <p:nvGrpSpPr>
          <p:cNvPr id="25" name="Group 25"/>
          <p:cNvGrpSpPr/>
          <p:nvPr/>
        </p:nvGrpSpPr>
        <p:grpSpPr>
          <a:xfrm>
            <a:off x="4308139" y="7136571"/>
            <a:ext cx="1209696" cy="1444812"/>
            <a:chOff x="0" y="0"/>
            <a:chExt cx="1612928" cy="1926417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99875" y="701414"/>
              <a:ext cx="1413179" cy="371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231F20"/>
                  </a:solidFill>
                  <a:latin typeface="Krabuler Bold"/>
                </a:rPr>
                <a:t>MI MARCA</a:t>
              </a:r>
            </a:p>
          </p:txBody>
        </p:sp>
        <p:sp>
          <p:nvSpPr>
            <p:cNvPr id="30" name="Freeform 30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2865271" y="7136571"/>
            <a:ext cx="1209696" cy="1444812"/>
            <a:chOff x="0" y="0"/>
            <a:chExt cx="1612928" cy="1926417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2EBE3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231F20"/>
                  </a:solidFill>
                  <a:latin typeface="Krabuler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231F20"/>
                  </a:solidFill>
                  <a:latin typeface="Krabuler Bold"/>
                </a:rPr>
                <a:t>BORCELLE</a:t>
              </a:r>
            </a:p>
          </p:txBody>
        </p:sp>
        <p:sp>
          <p:nvSpPr>
            <p:cNvPr id="36" name="Freeform 36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7" name="Group 37"/>
          <p:cNvGrpSpPr/>
          <p:nvPr/>
        </p:nvGrpSpPr>
        <p:grpSpPr>
          <a:xfrm>
            <a:off x="1422403" y="7136571"/>
            <a:ext cx="1209696" cy="1444812"/>
            <a:chOff x="0" y="0"/>
            <a:chExt cx="1612928" cy="1926417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2EBE3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231F20"/>
                  </a:solidFill>
                  <a:latin typeface="Krabuler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231F20"/>
                  </a:solidFill>
                  <a:latin typeface="Krabuler Bold"/>
                </a:rPr>
                <a:t>ENSIGNA</a:t>
              </a:r>
            </a:p>
          </p:txBody>
        </p:sp>
        <p:sp>
          <p:nvSpPr>
            <p:cNvPr id="42" name="Freeform 42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TextBox 43"/>
          <p:cNvSpPr txBox="1"/>
          <p:nvPr/>
        </p:nvSpPr>
        <p:spPr>
          <a:xfrm>
            <a:off x="1542826" y="2288619"/>
            <a:ext cx="4081927" cy="1688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54"/>
              </a:lnSpc>
            </a:pPr>
            <a:r>
              <a:rPr lang="en-US" sz="5499">
                <a:solidFill>
                  <a:srgbClr val="000000"/>
                </a:solidFill>
                <a:latin typeface="Krabuler"/>
              </a:rPr>
              <a:t>ANÁLISIS</a:t>
            </a:r>
          </a:p>
          <a:p>
            <a:pPr>
              <a:lnSpc>
                <a:spcPts val="6654"/>
              </a:lnSpc>
            </a:pPr>
            <a:r>
              <a:rPr lang="en-US" sz="5499">
                <a:solidFill>
                  <a:srgbClr val="000000"/>
                </a:solidFill>
                <a:latin typeface="Krabuler"/>
              </a:rPr>
              <a:t>COMPETITIVO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207612" y="4269559"/>
            <a:ext cx="3346712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207612" y="5308165"/>
            <a:ext cx="3346712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207612" y="6379637"/>
            <a:ext cx="3346712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965079" y="1601787"/>
            <a:ext cx="178139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VENTAJAS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MARKETING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965079" y="8135330"/>
            <a:ext cx="178139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DESVENTAJAS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MARKETING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164680" y="4490366"/>
            <a:ext cx="178139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MAYORES</a:t>
            </a:r>
          </a:p>
          <a:p>
            <a:pPr algn="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VENTAS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403625" y="4490366"/>
            <a:ext cx="178139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MENORES</a:t>
            </a:r>
          </a:p>
          <a:p>
            <a:pPr algn="just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Krabuler Bold"/>
              </a:rPr>
              <a:t>VENTAS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3053886" y="2751093"/>
            <a:ext cx="1385168" cy="1628997"/>
            <a:chOff x="0" y="0"/>
            <a:chExt cx="1846890" cy="2171996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325106"/>
              <a:ext cx="1846890" cy="1846890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18DFF"/>
              </a:soli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47141" tIns="47141" rIns="47141" bIns="47141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216856" y="739514"/>
              <a:ext cx="1413179" cy="863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41"/>
                </a:lnSpc>
              </a:pPr>
              <a:r>
                <a:rPr lang="en-US" sz="2289">
                  <a:solidFill>
                    <a:srgbClr val="231F20"/>
                  </a:solidFill>
                  <a:latin typeface="Krabuler Bold"/>
                </a:rPr>
                <a:t>MI MARCA</a:t>
              </a:r>
            </a:p>
          </p:txBody>
        </p:sp>
        <p:sp>
          <p:nvSpPr>
            <p:cNvPr id="56" name="Freeform 56"/>
            <p:cNvSpPr/>
            <p:nvPr/>
          </p:nvSpPr>
          <p:spPr>
            <a:xfrm rot="898766">
              <a:off x="573003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7" name="Group 57"/>
          <p:cNvGrpSpPr/>
          <p:nvPr/>
        </p:nvGrpSpPr>
        <p:grpSpPr>
          <a:xfrm>
            <a:off x="14351318" y="6370112"/>
            <a:ext cx="1209696" cy="1444812"/>
            <a:chOff x="0" y="0"/>
            <a:chExt cx="1612928" cy="1926417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2EBE3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1" name="TextBox 61"/>
            <p:cNvSpPr txBox="1"/>
            <p:nvPr/>
          </p:nvSpPr>
          <p:spPr>
            <a:xfrm>
              <a:off x="99875" y="701414"/>
              <a:ext cx="1413179" cy="719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62"/>
                </a:lnSpc>
              </a:pPr>
              <a:r>
                <a:rPr lang="en-US" sz="1789">
                  <a:solidFill>
                    <a:srgbClr val="231F20"/>
                  </a:solidFill>
                  <a:latin typeface="Krabuler Bold"/>
                </a:rPr>
                <a:t>MARCA</a:t>
              </a:r>
            </a:p>
            <a:p>
              <a:pPr algn="ctr">
                <a:lnSpc>
                  <a:spcPts val="1966"/>
                </a:lnSpc>
              </a:pPr>
              <a:r>
                <a:rPr lang="en-US" sz="1489">
                  <a:solidFill>
                    <a:srgbClr val="231F20"/>
                  </a:solidFill>
                  <a:latin typeface="Krabuler Bold"/>
                </a:rPr>
                <a:t>BORCELLE</a:t>
              </a:r>
            </a:p>
          </p:txBody>
        </p:sp>
        <p:sp>
          <p:nvSpPr>
            <p:cNvPr id="62" name="Freeform 62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3" name="Group 63"/>
          <p:cNvGrpSpPr/>
          <p:nvPr/>
        </p:nvGrpSpPr>
        <p:grpSpPr>
          <a:xfrm>
            <a:off x="8244316" y="6109366"/>
            <a:ext cx="1209696" cy="1444812"/>
            <a:chOff x="0" y="0"/>
            <a:chExt cx="1612928" cy="1926417"/>
          </a:xfrm>
        </p:grpSpPr>
        <p:grpSp>
          <p:nvGrpSpPr>
            <p:cNvPr id="64" name="Group 64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2EBE3"/>
              </a:solidFill>
            </p:spPr>
          </p:sp>
          <p:sp>
            <p:nvSpPr>
              <p:cNvPr id="66" name="TextBox 6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7" name="TextBox 67"/>
            <p:cNvSpPr txBox="1"/>
            <p:nvPr/>
          </p:nvSpPr>
          <p:spPr>
            <a:xfrm>
              <a:off x="99875" y="701414"/>
              <a:ext cx="1413179" cy="719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62"/>
                </a:lnSpc>
              </a:pPr>
              <a:r>
                <a:rPr lang="en-US" sz="1789">
                  <a:solidFill>
                    <a:srgbClr val="231F20"/>
                  </a:solidFill>
                  <a:latin typeface="Krabuler Bold"/>
                </a:rPr>
                <a:t>MARCA</a:t>
              </a:r>
            </a:p>
            <a:p>
              <a:pPr algn="ctr">
                <a:lnSpc>
                  <a:spcPts val="1966"/>
                </a:lnSpc>
              </a:pPr>
              <a:r>
                <a:rPr lang="en-US" sz="1489">
                  <a:solidFill>
                    <a:srgbClr val="231F20"/>
                  </a:solidFill>
                  <a:latin typeface="Krabuler Bold"/>
                </a:rPr>
                <a:t>ENSIGNA</a:t>
              </a:r>
            </a:p>
          </p:txBody>
        </p:sp>
        <p:sp>
          <p:nvSpPr>
            <p:cNvPr id="68" name="Freeform 68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9" name="Freeform 69"/>
          <p:cNvSpPr/>
          <p:nvPr/>
        </p:nvSpPr>
        <p:spPr>
          <a:xfrm rot="9074365" flipH="1" flipV="1">
            <a:off x="1625648" y="9215895"/>
            <a:ext cx="3573273" cy="896567"/>
          </a:xfrm>
          <a:custGeom>
            <a:avLst/>
            <a:gdLst/>
            <a:ahLst/>
            <a:cxnLst/>
            <a:rect l="l" t="t" r="r" b="b"/>
            <a:pathLst>
              <a:path w="3573273" h="896567">
                <a:moveTo>
                  <a:pt x="3573273" y="896567"/>
                </a:moveTo>
                <a:lnTo>
                  <a:pt x="0" y="896567"/>
                </a:lnTo>
                <a:lnTo>
                  <a:pt x="0" y="0"/>
                </a:lnTo>
                <a:lnTo>
                  <a:pt x="3573273" y="0"/>
                </a:lnTo>
                <a:lnTo>
                  <a:pt x="3573273" y="896567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4627" y="1498898"/>
            <a:ext cx="15607023" cy="7510732"/>
            <a:chOff x="0" y="0"/>
            <a:chExt cx="21260769" cy="10231544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21197269" cy="10168044"/>
            </a:xfrm>
            <a:custGeom>
              <a:avLst/>
              <a:gdLst/>
              <a:ahLst/>
              <a:cxnLst/>
              <a:rect l="l" t="t" r="r" b="b"/>
              <a:pathLst>
                <a:path w="21197269" h="10168044">
                  <a:moveTo>
                    <a:pt x="21104560" y="10168044"/>
                  </a:moveTo>
                  <a:lnTo>
                    <a:pt x="92710" y="10168044"/>
                  </a:lnTo>
                  <a:cubicBezTo>
                    <a:pt x="41910" y="10168044"/>
                    <a:pt x="0" y="10126134"/>
                    <a:pt x="0" y="1007533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103290" y="0"/>
                  </a:lnTo>
                  <a:cubicBezTo>
                    <a:pt x="21154090" y="0"/>
                    <a:pt x="21195999" y="41910"/>
                    <a:pt x="21195999" y="92710"/>
                  </a:cubicBezTo>
                  <a:lnTo>
                    <a:pt x="21195999" y="10074064"/>
                  </a:lnTo>
                  <a:cubicBezTo>
                    <a:pt x="21197269" y="10126134"/>
                    <a:pt x="21155360" y="10168044"/>
                    <a:pt x="21104560" y="10168044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1260769" cy="10231544"/>
            </a:xfrm>
            <a:custGeom>
              <a:avLst/>
              <a:gdLst/>
              <a:ahLst/>
              <a:cxnLst/>
              <a:rect l="l" t="t" r="r" b="b"/>
              <a:pathLst>
                <a:path w="21260769" h="10231544">
                  <a:moveTo>
                    <a:pt x="21136310" y="59690"/>
                  </a:moveTo>
                  <a:cubicBezTo>
                    <a:pt x="21171869" y="59690"/>
                    <a:pt x="21201080" y="88900"/>
                    <a:pt x="21201080" y="124460"/>
                  </a:cubicBezTo>
                  <a:lnTo>
                    <a:pt x="21201080" y="10107084"/>
                  </a:lnTo>
                  <a:cubicBezTo>
                    <a:pt x="21201080" y="10142644"/>
                    <a:pt x="21171869" y="10171854"/>
                    <a:pt x="21136310" y="10171854"/>
                  </a:cubicBezTo>
                  <a:lnTo>
                    <a:pt x="124460" y="10171854"/>
                  </a:lnTo>
                  <a:cubicBezTo>
                    <a:pt x="88900" y="10171854"/>
                    <a:pt x="59690" y="10142644"/>
                    <a:pt x="59690" y="1010708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136310" y="59690"/>
                  </a:lnTo>
                  <a:moveTo>
                    <a:pt x="2113631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107084"/>
                  </a:lnTo>
                  <a:cubicBezTo>
                    <a:pt x="0" y="10175664"/>
                    <a:pt x="55880" y="10231544"/>
                    <a:pt x="124460" y="10231544"/>
                  </a:cubicBezTo>
                  <a:lnTo>
                    <a:pt x="21136310" y="10231544"/>
                  </a:lnTo>
                  <a:cubicBezTo>
                    <a:pt x="21204890" y="10231544"/>
                    <a:pt x="21260769" y="10175664"/>
                    <a:pt x="21260769" y="10107084"/>
                  </a:cubicBezTo>
                  <a:lnTo>
                    <a:pt x="21260769" y="124460"/>
                  </a:lnTo>
                  <a:cubicBezTo>
                    <a:pt x="21260769" y="55880"/>
                    <a:pt x="21204890" y="0"/>
                    <a:pt x="21136310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Freeform 5"/>
          <p:cNvSpPr/>
          <p:nvPr/>
        </p:nvSpPr>
        <p:spPr>
          <a:xfrm rot="231717">
            <a:off x="-1154824" y="239524"/>
            <a:ext cx="10406808" cy="5430462"/>
          </a:xfrm>
          <a:custGeom>
            <a:avLst/>
            <a:gdLst/>
            <a:ahLst/>
            <a:cxnLst/>
            <a:rect l="l" t="t" r="r" b="b"/>
            <a:pathLst>
              <a:path w="10406808" h="5430462">
                <a:moveTo>
                  <a:pt x="0" y="0"/>
                </a:moveTo>
                <a:lnTo>
                  <a:pt x="10406808" y="0"/>
                </a:lnTo>
                <a:lnTo>
                  <a:pt x="10406808" y="5430461"/>
                </a:lnTo>
                <a:lnTo>
                  <a:pt x="0" y="5430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9471059" y="2169295"/>
            <a:ext cx="681985" cy="681985"/>
            <a:chOff x="0" y="0"/>
            <a:chExt cx="909313" cy="90931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909313" cy="909313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39295" y="-12474"/>
              <a:ext cx="630724" cy="858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5"/>
                </a:lnSpc>
                <a:spcBef>
                  <a:spcPct val="0"/>
                </a:spcBef>
              </a:pPr>
              <a:r>
                <a:rPr lang="en-US" sz="3903" spc="78">
                  <a:solidFill>
                    <a:srgbClr val="FFFFFF"/>
                  </a:solidFill>
                  <a:latin typeface="Krabuler Bold"/>
                </a:rPr>
                <a:t>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71059" y="5811008"/>
            <a:ext cx="681985" cy="681985"/>
            <a:chOff x="0" y="0"/>
            <a:chExt cx="909313" cy="90931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909313" cy="909313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39295" y="-7517"/>
              <a:ext cx="630724" cy="858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5"/>
                </a:lnSpc>
                <a:spcBef>
                  <a:spcPct val="0"/>
                </a:spcBef>
              </a:pPr>
              <a:r>
                <a:rPr lang="en-US" sz="3903" spc="78">
                  <a:solidFill>
                    <a:srgbClr val="FFFFFF"/>
                  </a:solidFill>
                  <a:latin typeface="Krabuler Bold"/>
                </a:rPr>
                <a:t>2</a:t>
              </a:r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410436" y="6711094"/>
            <a:ext cx="1119552" cy="1077578"/>
            <a:chOff x="30480" y="591820"/>
            <a:chExt cx="12736830" cy="12259310"/>
          </a:xfrm>
        </p:grpSpPr>
        <p:sp>
          <p:nvSpPr>
            <p:cNvPr id="17" name="Freeform 17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4"/>
              <a:stretch>
                <a:fillRect l="-243" t="-25868" r="243" b="-37124"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3219087" y="6711094"/>
            <a:ext cx="1101606" cy="1060306"/>
            <a:chOff x="30480" y="591820"/>
            <a:chExt cx="12736830" cy="12259310"/>
          </a:xfrm>
        </p:grpSpPr>
        <p:sp>
          <p:nvSpPr>
            <p:cNvPr id="19" name="Freeform 19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5"/>
              <a:stretch>
                <a:fillRect l="-243" t="-23005" r="243" b="-12737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1829516" y="6711094"/>
            <a:ext cx="1077578" cy="1077578"/>
            <a:chOff x="0" y="0"/>
            <a:chExt cx="12700000" cy="12700000"/>
          </a:xfrm>
        </p:grpSpPr>
        <p:sp>
          <p:nvSpPr>
            <p:cNvPr id="21" name="Freeform 21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6"/>
              <a:stretch>
                <a:fillRect l="-19656" r="-19656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0359899" y="2295340"/>
            <a:ext cx="5590653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Handy Casual Bold"/>
              </a:rPr>
              <a:t>Describe las acciones a tomar tras el análisis.</a:t>
            </a:r>
          </a:p>
        </p:txBody>
      </p:sp>
      <p:sp>
        <p:nvSpPr>
          <p:cNvPr id="23" name="TextBox 23"/>
          <p:cNvSpPr txBox="1"/>
          <p:nvPr/>
        </p:nvSpPr>
        <p:spPr>
          <a:xfrm rot="282144">
            <a:off x="1439763" y="2003510"/>
            <a:ext cx="6598500" cy="1118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574"/>
              </a:lnSpc>
            </a:pPr>
            <a:r>
              <a:rPr lang="en-US" sz="7794">
                <a:solidFill>
                  <a:srgbClr val="000000"/>
                </a:solidFill>
                <a:latin typeface="Krabuler"/>
              </a:rPr>
              <a:t>¡Pasemos a la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550220" y="6653944"/>
            <a:ext cx="5845302" cy="125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10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410436" y="5886768"/>
            <a:ext cx="5686950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Handy Casual Bold"/>
              </a:rPr>
              <a:t>Describe qué miembro del equipo llevará a cabo estas acciones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550220" y="5276014"/>
            <a:ext cx="5845302" cy="125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10"/>
              </a:lnSpc>
            </a:pPr>
            <a:r>
              <a:rPr lang="en-US" sz="2399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27" name="TextBox 27"/>
          <p:cNvSpPr txBox="1"/>
          <p:nvPr/>
        </p:nvSpPr>
        <p:spPr>
          <a:xfrm rot="282144">
            <a:off x="3181009" y="3164026"/>
            <a:ext cx="3857854" cy="1118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574"/>
              </a:lnSpc>
            </a:pPr>
            <a:r>
              <a:rPr lang="en-US" sz="7794">
                <a:solidFill>
                  <a:srgbClr val="000000"/>
                </a:solidFill>
                <a:latin typeface="Krabuler"/>
              </a:rPr>
              <a:t>acción!</a:t>
            </a:r>
          </a:p>
        </p:txBody>
      </p:sp>
      <p:sp>
        <p:nvSpPr>
          <p:cNvPr id="28" name="Freeform 28"/>
          <p:cNvSpPr/>
          <p:nvPr/>
        </p:nvSpPr>
        <p:spPr>
          <a:xfrm rot="-10800000">
            <a:off x="-3798639" y="8684891"/>
            <a:ext cx="11594212" cy="1602109"/>
          </a:xfrm>
          <a:custGeom>
            <a:avLst/>
            <a:gdLst/>
            <a:ahLst/>
            <a:cxnLst/>
            <a:rect l="l" t="t" r="r" b="b"/>
            <a:pathLst>
              <a:path w="11594212" h="1602109">
                <a:moveTo>
                  <a:pt x="0" y="0"/>
                </a:moveTo>
                <a:lnTo>
                  <a:pt x="11594211" y="0"/>
                </a:lnTo>
                <a:lnTo>
                  <a:pt x="11594211" y="1602109"/>
                </a:lnTo>
                <a:lnTo>
                  <a:pt x="0" y="16021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023135" y="0"/>
            <a:ext cx="10847286" cy="1498898"/>
          </a:xfrm>
          <a:custGeom>
            <a:avLst/>
            <a:gdLst/>
            <a:ahLst/>
            <a:cxnLst/>
            <a:rect l="l" t="t" r="r" b="b"/>
            <a:pathLst>
              <a:path w="10847286" h="1498898">
                <a:moveTo>
                  <a:pt x="0" y="0"/>
                </a:moveTo>
                <a:lnTo>
                  <a:pt x="10847286" y="0"/>
                </a:lnTo>
                <a:lnTo>
                  <a:pt x="10847286" y="1498898"/>
                </a:lnTo>
                <a:lnTo>
                  <a:pt x="0" y="14988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381574" y="3163955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965121" y="3163955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0213064" y="3589913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3" name="Freeform 33"/>
          <p:cNvSpPr/>
          <p:nvPr/>
        </p:nvSpPr>
        <p:spPr>
          <a:xfrm>
            <a:off x="12173428" y="3163955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2413395" y="3589913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613726" y="3589913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6" name="Freeform 36"/>
          <p:cNvSpPr/>
          <p:nvPr/>
        </p:nvSpPr>
        <p:spPr>
          <a:xfrm rot="-3617189" flipH="1">
            <a:off x="15767695" y="8040444"/>
            <a:ext cx="2983210" cy="2891002"/>
          </a:xfrm>
          <a:custGeom>
            <a:avLst/>
            <a:gdLst/>
            <a:ahLst/>
            <a:cxnLst/>
            <a:rect l="l" t="t" r="r" b="b"/>
            <a:pathLst>
              <a:path w="2983210" h="2891002">
                <a:moveTo>
                  <a:pt x="2983210" y="0"/>
                </a:moveTo>
                <a:lnTo>
                  <a:pt x="0" y="0"/>
                </a:lnTo>
                <a:lnTo>
                  <a:pt x="0" y="2891002"/>
                </a:lnTo>
                <a:lnTo>
                  <a:pt x="2983210" y="2891002"/>
                </a:lnTo>
                <a:lnTo>
                  <a:pt x="298321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2505">
            <a:off x="5091831" y="1115963"/>
            <a:ext cx="4116756" cy="8173655"/>
          </a:xfrm>
          <a:custGeom>
            <a:avLst/>
            <a:gdLst/>
            <a:ahLst/>
            <a:cxnLst/>
            <a:rect l="l" t="t" r="r" b="b"/>
            <a:pathLst>
              <a:path w="4116756" h="8173655">
                <a:moveTo>
                  <a:pt x="0" y="0"/>
                </a:moveTo>
                <a:lnTo>
                  <a:pt x="4116756" y="0"/>
                </a:lnTo>
                <a:lnTo>
                  <a:pt x="4116756" y="8173655"/>
                </a:lnTo>
                <a:lnTo>
                  <a:pt x="0" y="8173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b="-10364"/>
            </a:stretch>
          </a:blipFill>
        </p:spPr>
      </p:sp>
      <p:sp>
        <p:nvSpPr>
          <p:cNvPr id="3" name="Freeform 3"/>
          <p:cNvSpPr/>
          <p:nvPr/>
        </p:nvSpPr>
        <p:spPr>
          <a:xfrm rot="152505">
            <a:off x="9083223" y="1115962"/>
            <a:ext cx="4116756" cy="8175676"/>
          </a:xfrm>
          <a:custGeom>
            <a:avLst/>
            <a:gdLst/>
            <a:ahLst/>
            <a:cxnLst/>
            <a:rect l="l" t="t" r="r" b="b"/>
            <a:pathLst>
              <a:path w="4116756" h="8175676">
                <a:moveTo>
                  <a:pt x="0" y="0"/>
                </a:moveTo>
                <a:lnTo>
                  <a:pt x="4116756" y="0"/>
                </a:lnTo>
                <a:lnTo>
                  <a:pt x="4116756" y="8175676"/>
                </a:lnTo>
                <a:lnTo>
                  <a:pt x="0" y="81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b="-10336"/>
            </a:stretch>
          </a:blipFill>
        </p:spPr>
      </p:sp>
      <p:sp>
        <p:nvSpPr>
          <p:cNvPr id="4" name="Freeform 4"/>
          <p:cNvSpPr/>
          <p:nvPr/>
        </p:nvSpPr>
        <p:spPr>
          <a:xfrm rot="152505">
            <a:off x="13257227" y="1120012"/>
            <a:ext cx="3935405" cy="8116769"/>
          </a:xfrm>
          <a:custGeom>
            <a:avLst/>
            <a:gdLst/>
            <a:ahLst/>
            <a:cxnLst/>
            <a:rect l="l" t="t" r="r" b="b"/>
            <a:pathLst>
              <a:path w="3935405" h="8116769">
                <a:moveTo>
                  <a:pt x="0" y="0"/>
                </a:moveTo>
                <a:lnTo>
                  <a:pt x="3935406" y="0"/>
                </a:lnTo>
                <a:lnTo>
                  <a:pt x="3935406" y="8116769"/>
                </a:lnTo>
                <a:lnTo>
                  <a:pt x="0" y="8116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4608" b="-1113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212311" y="1656088"/>
            <a:ext cx="2128026" cy="64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73"/>
              </a:lnSpc>
              <a:spcBef>
                <a:spcPct val="0"/>
              </a:spcBef>
            </a:pPr>
            <a:r>
              <a:rPr lang="en-US" sz="3766">
                <a:solidFill>
                  <a:srgbClr val="000000"/>
                </a:solidFill>
                <a:latin typeface="Krabuler Bold"/>
              </a:rPr>
              <a:t>Acción 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08193" y="1656088"/>
            <a:ext cx="2151818" cy="64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73"/>
              </a:lnSpc>
              <a:spcBef>
                <a:spcPct val="0"/>
              </a:spcBef>
            </a:pPr>
            <a:r>
              <a:rPr lang="en-US" sz="3766">
                <a:solidFill>
                  <a:srgbClr val="000000"/>
                </a:solidFill>
                <a:latin typeface="Krabuler Bold"/>
              </a:rPr>
              <a:t>Acción 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14177" y="1656088"/>
            <a:ext cx="2389736" cy="64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73"/>
              </a:lnSpc>
              <a:spcBef>
                <a:spcPct val="0"/>
              </a:spcBef>
            </a:pPr>
            <a:r>
              <a:rPr lang="en-US" sz="3766">
                <a:solidFill>
                  <a:srgbClr val="000000"/>
                </a:solidFill>
                <a:latin typeface="Krabuler Bold"/>
              </a:rPr>
              <a:t>Acción 2</a:t>
            </a:r>
          </a:p>
        </p:txBody>
      </p:sp>
      <p:sp>
        <p:nvSpPr>
          <p:cNvPr id="8" name="Freeform 8"/>
          <p:cNvSpPr/>
          <p:nvPr/>
        </p:nvSpPr>
        <p:spPr>
          <a:xfrm rot="152505">
            <a:off x="1100981" y="1115976"/>
            <a:ext cx="4116756" cy="8147179"/>
          </a:xfrm>
          <a:custGeom>
            <a:avLst/>
            <a:gdLst/>
            <a:ahLst/>
            <a:cxnLst/>
            <a:rect l="l" t="t" r="r" b="b"/>
            <a:pathLst>
              <a:path w="4116756" h="8147179">
                <a:moveTo>
                  <a:pt x="0" y="0"/>
                </a:moveTo>
                <a:lnTo>
                  <a:pt x="4116756" y="0"/>
                </a:lnTo>
                <a:lnTo>
                  <a:pt x="4116756" y="8147179"/>
                </a:lnTo>
                <a:lnTo>
                  <a:pt x="0" y="8147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b="-10722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42919" y="1656088"/>
            <a:ext cx="2374758" cy="64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73"/>
              </a:lnSpc>
              <a:spcBef>
                <a:spcPct val="0"/>
              </a:spcBef>
            </a:pPr>
            <a:r>
              <a:rPr lang="en-US" sz="3766">
                <a:solidFill>
                  <a:srgbClr val="000000"/>
                </a:solidFill>
                <a:latin typeface="Krabuler Bold"/>
              </a:rPr>
              <a:t>Acción 1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017054" y="3255093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899319" y="6167629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147262" y="6593587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249207" y="3681052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5416041" y="4756150"/>
            <a:ext cx="1119552" cy="1077578"/>
            <a:chOff x="30480" y="591820"/>
            <a:chExt cx="12736830" cy="12259310"/>
          </a:xfrm>
        </p:grpSpPr>
        <p:sp>
          <p:nvSpPr>
            <p:cNvPr id="15" name="Freeform 15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8"/>
              <a:stretch>
                <a:fillRect l="-243" t="-25868" r="243" b="-37124"/>
              </a:stretch>
            </a:blip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1328062" y="7617022"/>
            <a:ext cx="1101606" cy="1060306"/>
            <a:chOff x="30480" y="591820"/>
            <a:chExt cx="12736830" cy="12259310"/>
          </a:xfrm>
        </p:grpSpPr>
        <p:sp>
          <p:nvSpPr>
            <p:cNvPr id="17" name="Freeform 17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9"/>
              <a:stretch>
                <a:fillRect l="-243" t="-23005" r="243" b="-12737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6049775" y="3854183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6281928" y="4280141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7448763" y="5355239"/>
            <a:ext cx="1119552" cy="1077578"/>
            <a:chOff x="30480" y="591820"/>
            <a:chExt cx="12736830" cy="12259310"/>
          </a:xfrm>
        </p:grpSpPr>
        <p:sp>
          <p:nvSpPr>
            <p:cNvPr id="21" name="Freeform 21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8"/>
              <a:stretch>
                <a:fillRect l="-243" t="-25868" r="243" b="-37124"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>
            <a:off x="2171070" y="4956416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419013" y="5382374"/>
            <a:ext cx="1483660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9"/>
              </a:lnSpc>
            </a:pPr>
            <a:r>
              <a:rPr lang="en-US" sz="1299">
                <a:solidFill>
                  <a:srgbClr val="231F2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3611826" y="6603112"/>
            <a:ext cx="1077578" cy="1077578"/>
            <a:chOff x="0" y="0"/>
            <a:chExt cx="12700000" cy="12700000"/>
          </a:xfrm>
        </p:grpSpPr>
        <p:sp>
          <p:nvSpPr>
            <p:cNvPr id="25" name="Freeform 25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0"/>
              <a:stretch>
                <a:fillRect l="-19656" r="-19656"/>
              </a:stretch>
            </a:blipFill>
          </p:spPr>
        </p:sp>
      </p:grpSp>
      <p:sp>
        <p:nvSpPr>
          <p:cNvPr id="26" name="Freeform 26"/>
          <p:cNvSpPr/>
          <p:nvPr/>
        </p:nvSpPr>
        <p:spPr>
          <a:xfrm rot="3995677">
            <a:off x="-321002" y="7684623"/>
            <a:ext cx="2486709" cy="2409847"/>
          </a:xfrm>
          <a:custGeom>
            <a:avLst/>
            <a:gdLst/>
            <a:ahLst/>
            <a:cxnLst/>
            <a:rect l="l" t="t" r="r" b="b"/>
            <a:pathLst>
              <a:path w="2486709" h="2409847">
                <a:moveTo>
                  <a:pt x="0" y="0"/>
                </a:moveTo>
                <a:lnTo>
                  <a:pt x="2486709" y="0"/>
                </a:lnTo>
                <a:lnTo>
                  <a:pt x="2486709" y="2409847"/>
                </a:lnTo>
                <a:lnTo>
                  <a:pt x="0" y="24098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5027046">
            <a:off x="16542681" y="990979"/>
            <a:ext cx="1024974" cy="933658"/>
          </a:xfrm>
          <a:custGeom>
            <a:avLst/>
            <a:gdLst/>
            <a:ahLst/>
            <a:cxnLst/>
            <a:rect l="l" t="t" r="r" b="b"/>
            <a:pathLst>
              <a:path w="1024974" h="933658">
                <a:moveTo>
                  <a:pt x="0" y="0"/>
                </a:moveTo>
                <a:lnTo>
                  <a:pt x="1024974" y="0"/>
                </a:lnTo>
                <a:lnTo>
                  <a:pt x="1024974" y="933658"/>
                </a:lnTo>
                <a:lnTo>
                  <a:pt x="0" y="9336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8878474" flipV="1">
            <a:off x="15302023" y="9177610"/>
            <a:ext cx="3014815" cy="756445"/>
          </a:xfrm>
          <a:custGeom>
            <a:avLst/>
            <a:gdLst/>
            <a:ahLst/>
            <a:cxnLst/>
            <a:rect l="l" t="t" r="r" b="b"/>
            <a:pathLst>
              <a:path w="3014815" h="756445">
                <a:moveTo>
                  <a:pt x="0" y="756445"/>
                </a:moveTo>
                <a:lnTo>
                  <a:pt x="3014815" y="756445"/>
                </a:lnTo>
                <a:lnTo>
                  <a:pt x="3014815" y="0"/>
                </a:lnTo>
                <a:lnTo>
                  <a:pt x="0" y="0"/>
                </a:lnTo>
                <a:lnTo>
                  <a:pt x="0" y="756445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55972" y="5494655"/>
            <a:ext cx="4199874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Krabuler"/>
              </a:rPr>
              <a:t>CONCLUSIÓN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44063" y="6498576"/>
            <a:ext cx="4199874" cy="130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" name="Freeform 4"/>
          <p:cNvSpPr/>
          <p:nvPr/>
        </p:nvSpPr>
        <p:spPr>
          <a:xfrm>
            <a:off x="4742707" y="1589776"/>
            <a:ext cx="9699658" cy="3103890"/>
          </a:xfrm>
          <a:custGeom>
            <a:avLst/>
            <a:gdLst/>
            <a:ahLst/>
            <a:cxnLst/>
            <a:rect l="l" t="t" r="r" b="b"/>
            <a:pathLst>
              <a:path w="9699658" h="3103890">
                <a:moveTo>
                  <a:pt x="0" y="0"/>
                </a:moveTo>
                <a:lnTo>
                  <a:pt x="9699657" y="0"/>
                </a:lnTo>
                <a:lnTo>
                  <a:pt x="9699657" y="3103891"/>
                </a:lnTo>
                <a:lnTo>
                  <a:pt x="0" y="3103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166726">
            <a:off x="4763096" y="2388342"/>
            <a:ext cx="9288045" cy="1344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7799" spc="304">
                <a:solidFill>
                  <a:srgbClr val="000000"/>
                </a:solidFill>
                <a:latin typeface="Krabuler"/>
              </a:rPr>
              <a:t>CONCLUSIONES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58389" y="6498576"/>
            <a:ext cx="4199874" cy="130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44063" y="5494655"/>
            <a:ext cx="4199874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Krabuler"/>
              </a:rPr>
              <a:t>CONCLUSIÓN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32153" y="6498576"/>
            <a:ext cx="4199874" cy="130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Handy Casual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32153" y="5494655"/>
            <a:ext cx="4199874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Krabuler"/>
              </a:rPr>
              <a:t>CONCLUSIÓN 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538197" y="3444543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5" y="0"/>
                </a:lnTo>
                <a:lnTo>
                  <a:pt x="2704795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91967">
            <a:off x="4392492" y="950145"/>
            <a:ext cx="2241878" cy="2042147"/>
          </a:xfrm>
          <a:custGeom>
            <a:avLst/>
            <a:gdLst/>
            <a:ahLst/>
            <a:cxnLst/>
            <a:rect l="l" t="t" r="r" b="b"/>
            <a:pathLst>
              <a:path w="2241878" h="2042147">
                <a:moveTo>
                  <a:pt x="0" y="0"/>
                </a:moveTo>
                <a:lnTo>
                  <a:pt x="2241878" y="0"/>
                </a:lnTo>
                <a:lnTo>
                  <a:pt x="2241878" y="2042147"/>
                </a:lnTo>
                <a:lnTo>
                  <a:pt x="0" y="204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4706294" flipV="1">
            <a:off x="-104297" y="1286525"/>
            <a:ext cx="3895386" cy="4128059"/>
          </a:xfrm>
          <a:custGeom>
            <a:avLst/>
            <a:gdLst/>
            <a:ahLst/>
            <a:cxnLst/>
            <a:rect l="l" t="t" r="r" b="b"/>
            <a:pathLst>
              <a:path w="3895386" h="4128059">
                <a:moveTo>
                  <a:pt x="0" y="4128058"/>
                </a:moveTo>
                <a:lnTo>
                  <a:pt x="3895387" y="4128058"/>
                </a:lnTo>
                <a:lnTo>
                  <a:pt x="3895387" y="0"/>
                </a:lnTo>
                <a:lnTo>
                  <a:pt x="0" y="0"/>
                </a:lnTo>
                <a:lnTo>
                  <a:pt x="0" y="412805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68932">
            <a:off x="15725241" y="2538573"/>
            <a:ext cx="1447775" cy="2075662"/>
          </a:xfrm>
          <a:custGeom>
            <a:avLst/>
            <a:gdLst/>
            <a:ahLst/>
            <a:cxnLst/>
            <a:rect l="l" t="t" r="r" b="b"/>
            <a:pathLst>
              <a:path w="1447775" h="2075662">
                <a:moveTo>
                  <a:pt x="0" y="0"/>
                </a:moveTo>
                <a:lnTo>
                  <a:pt x="1447774" y="0"/>
                </a:lnTo>
                <a:lnTo>
                  <a:pt x="1447774" y="2075662"/>
                </a:lnTo>
                <a:lnTo>
                  <a:pt x="0" y="20756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538197" y="0"/>
            <a:ext cx="10083238" cy="1393320"/>
          </a:xfrm>
          <a:custGeom>
            <a:avLst/>
            <a:gdLst/>
            <a:ahLst/>
            <a:cxnLst/>
            <a:rect l="l" t="t" r="r" b="b"/>
            <a:pathLst>
              <a:path w="10083238" h="1393320">
                <a:moveTo>
                  <a:pt x="0" y="0"/>
                </a:moveTo>
                <a:lnTo>
                  <a:pt x="10083238" y="0"/>
                </a:lnTo>
                <a:lnTo>
                  <a:pt x="10083238" y="1393320"/>
                </a:lnTo>
                <a:lnTo>
                  <a:pt x="0" y="13933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 l="-62081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9223231" y="8895219"/>
            <a:ext cx="11552272" cy="1596314"/>
          </a:xfrm>
          <a:custGeom>
            <a:avLst/>
            <a:gdLst/>
            <a:ahLst/>
            <a:cxnLst/>
            <a:rect l="l" t="t" r="r" b="b"/>
            <a:pathLst>
              <a:path w="11552272" h="1596314">
                <a:moveTo>
                  <a:pt x="11552272" y="0"/>
                </a:moveTo>
                <a:lnTo>
                  <a:pt x="0" y="0"/>
                </a:lnTo>
                <a:lnTo>
                  <a:pt x="0" y="1596314"/>
                </a:lnTo>
                <a:lnTo>
                  <a:pt x="11552272" y="1596314"/>
                </a:lnTo>
                <a:lnTo>
                  <a:pt x="11552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649686" y="-149539"/>
            <a:ext cx="11546413" cy="1595504"/>
          </a:xfrm>
          <a:custGeom>
            <a:avLst/>
            <a:gdLst/>
            <a:ahLst/>
            <a:cxnLst/>
            <a:rect l="l" t="t" r="r" b="b"/>
            <a:pathLst>
              <a:path w="11546413" h="1595504">
                <a:moveTo>
                  <a:pt x="11546413" y="0"/>
                </a:moveTo>
                <a:lnTo>
                  <a:pt x="0" y="0"/>
                </a:lnTo>
                <a:lnTo>
                  <a:pt x="0" y="1595505"/>
                </a:lnTo>
                <a:lnTo>
                  <a:pt x="11546413" y="1595505"/>
                </a:lnTo>
                <a:lnTo>
                  <a:pt x="115464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91967">
            <a:off x="3640439" y="2210015"/>
            <a:ext cx="1707111" cy="1555022"/>
          </a:xfrm>
          <a:custGeom>
            <a:avLst/>
            <a:gdLst/>
            <a:ahLst/>
            <a:cxnLst/>
            <a:rect l="l" t="t" r="r" b="b"/>
            <a:pathLst>
              <a:path w="1707111" h="1555022">
                <a:moveTo>
                  <a:pt x="0" y="0"/>
                </a:moveTo>
                <a:lnTo>
                  <a:pt x="1707111" y="0"/>
                </a:lnTo>
                <a:lnTo>
                  <a:pt x="1707111" y="1555022"/>
                </a:lnTo>
                <a:lnTo>
                  <a:pt x="0" y="15550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80948" y="1901427"/>
            <a:ext cx="2580006" cy="2951952"/>
          </a:xfrm>
          <a:custGeom>
            <a:avLst/>
            <a:gdLst/>
            <a:ahLst/>
            <a:cxnLst/>
            <a:rect l="l" t="t" r="r" b="b"/>
            <a:pathLst>
              <a:path w="2580006" h="2951952">
                <a:moveTo>
                  <a:pt x="0" y="0"/>
                </a:moveTo>
                <a:lnTo>
                  <a:pt x="2580007" y="0"/>
                </a:lnTo>
                <a:lnTo>
                  <a:pt x="2580007" y="2951952"/>
                </a:lnTo>
                <a:lnTo>
                  <a:pt x="0" y="29519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092135" y="3177208"/>
            <a:ext cx="7112820" cy="207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5555"/>
              </a:lnSpc>
            </a:pPr>
            <a:r>
              <a:rPr lang="en-US" sz="15712" spc="345">
                <a:solidFill>
                  <a:srgbClr val="000000"/>
                </a:solidFill>
                <a:latin typeface="Krabuler"/>
              </a:rPr>
              <a:t>Muchas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78546" y="5168114"/>
            <a:ext cx="8482408" cy="2471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7"/>
              </a:lnSpc>
            </a:pPr>
            <a:r>
              <a:rPr lang="en-US" sz="18593" spc="409">
                <a:solidFill>
                  <a:srgbClr val="000000"/>
                </a:solidFill>
                <a:latin typeface="Krabuler"/>
              </a:rPr>
              <a:t>GRACIAS</a:t>
            </a:r>
          </a:p>
        </p:txBody>
      </p:sp>
      <p:sp>
        <p:nvSpPr>
          <p:cNvPr id="8" name="Freeform 8"/>
          <p:cNvSpPr/>
          <p:nvPr/>
        </p:nvSpPr>
        <p:spPr>
          <a:xfrm rot="1129629" flipV="1">
            <a:off x="1590583" y="5047202"/>
            <a:ext cx="3895386" cy="4128059"/>
          </a:xfrm>
          <a:custGeom>
            <a:avLst/>
            <a:gdLst/>
            <a:ahLst/>
            <a:cxnLst/>
            <a:rect l="l" t="t" r="r" b="b"/>
            <a:pathLst>
              <a:path w="3895386" h="4128059">
                <a:moveTo>
                  <a:pt x="0" y="4128058"/>
                </a:moveTo>
                <a:lnTo>
                  <a:pt x="3895386" y="4128058"/>
                </a:lnTo>
                <a:lnTo>
                  <a:pt x="3895386" y="0"/>
                </a:lnTo>
                <a:lnTo>
                  <a:pt x="0" y="0"/>
                </a:lnTo>
                <a:lnTo>
                  <a:pt x="0" y="412805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568932">
            <a:off x="15591427" y="5685088"/>
            <a:ext cx="1480813" cy="2123030"/>
          </a:xfrm>
          <a:custGeom>
            <a:avLst/>
            <a:gdLst/>
            <a:ahLst/>
            <a:cxnLst/>
            <a:rect l="l" t="t" r="r" b="b"/>
            <a:pathLst>
              <a:path w="1480813" h="2123030">
                <a:moveTo>
                  <a:pt x="0" y="0"/>
                </a:moveTo>
                <a:lnTo>
                  <a:pt x="1480813" y="0"/>
                </a:lnTo>
                <a:lnTo>
                  <a:pt x="1480813" y="2123030"/>
                </a:lnTo>
                <a:lnTo>
                  <a:pt x="0" y="21230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288608" y="849567"/>
            <a:ext cx="6927975" cy="8739418"/>
          </a:xfrm>
          <a:custGeom>
            <a:avLst/>
            <a:gdLst/>
            <a:ahLst/>
            <a:cxnLst/>
            <a:rect l="l" t="t" r="r" b="b"/>
            <a:pathLst>
              <a:path w="6927975" h="8739418">
                <a:moveTo>
                  <a:pt x="0" y="0"/>
                </a:moveTo>
                <a:lnTo>
                  <a:pt x="6927974" y="0"/>
                </a:lnTo>
                <a:lnTo>
                  <a:pt x="6927974" y="8739418"/>
                </a:lnTo>
                <a:lnTo>
                  <a:pt x="0" y="8739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0756" y="1028700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2770122" y="2657570"/>
            <a:ext cx="3535128" cy="108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>
                <a:solidFill>
                  <a:srgbClr val="000000"/>
                </a:solidFill>
                <a:latin typeface="Krabuler"/>
              </a:rPr>
              <a:t>Agenda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83345" y="2728016"/>
            <a:ext cx="7135263" cy="491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Introducción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¡Rompamos el hielo!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Lluvia de Ideas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Análisis comparativo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Conclusiones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>
                <a:solidFill>
                  <a:srgbClr val="FFFFFF"/>
                </a:solidFill>
                <a:latin typeface="Krabuler"/>
              </a:rPr>
              <a:t>Contacto</a:t>
            </a:r>
          </a:p>
        </p:txBody>
      </p:sp>
      <p:sp>
        <p:nvSpPr>
          <p:cNvPr id="6" name="Freeform 6"/>
          <p:cNvSpPr/>
          <p:nvPr/>
        </p:nvSpPr>
        <p:spPr>
          <a:xfrm rot="787682" flipV="1">
            <a:off x="1397312" y="5080667"/>
            <a:ext cx="3435988" cy="3641221"/>
          </a:xfrm>
          <a:custGeom>
            <a:avLst/>
            <a:gdLst/>
            <a:ahLst/>
            <a:cxnLst/>
            <a:rect l="l" t="t" r="r" b="b"/>
            <a:pathLst>
              <a:path w="3435988" h="3641221">
                <a:moveTo>
                  <a:pt x="0" y="3641220"/>
                </a:moveTo>
                <a:lnTo>
                  <a:pt x="3435988" y="3641220"/>
                </a:lnTo>
                <a:lnTo>
                  <a:pt x="3435988" y="0"/>
                </a:lnTo>
                <a:lnTo>
                  <a:pt x="0" y="0"/>
                </a:lnTo>
                <a:lnTo>
                  <a:pt x="0" y="36412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69991" y="1943867"/>
            <a:ext cx="7347649" cy="7187337"/>
          </a:xfrm>
          <a:custGeom>
            <a:avLst/>
            <a:gdLst/>
            <a:ahLst/>
            <a:cxnLst/>
            <a:rect l="l" t="t" r="r" b="b"/>
            <a:pathLst>
              <a:path w="7347649" h="7187337">
                <a:moveTo>
                  <a:pt x="0" y="0"/>
                </a:moveTo>
                <a:lnTo>
                  <a:pt x="7347650" y="0"/>
                </a:lnTo>
                <a:lnTo>
                  <a:pt x="7347650" y="7187337"/>
                </a:lnTo>
                <a:lnTo>
                  <a:pt x="0" y="71873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80960" y="2494293"/>
            <a:ext cx="5172226" cy="4809867"/>
          </a:xfrm>
          <a:custGeom>
            <a:avLst/>
            <a:gdLst/>
            <a:ahLst/>
            <a:cxnLst/>
            <a:rect l="l" t="t" r="r" b="b"/>
            <a:pathLst>
              <a:path w="5172226" h="4809867">
                <a:moveTo>
                  <a:pt x="0" y="0"/>
                </a:moveTo>
                <a:lnTo>
                  <a:pt x="5172226" y="0"/>
                </a:lnTo>
                <a:lnTo>
                  <a:pt x="5172226" y="4809867"/>
                </a:lnTo>
                <a:lnTo>
                  <a:pt x="0" y="480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725" b="-5137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777789" y="2614089"/>
            <a:ext cx="7733173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59"/>
              </a:lnSpc>
              <a:spcBef>
                <a:spcPct val="0"/>
              </a:spcBef>
            </a:pPr>
            <a:r>
              <a:rPr lang="en-US" sz="8799">
                <a:solidFill>
                  <a:srgbClr val="000000"/>
                </a:solidFill>
                <a:latin typeface="Krabuler"/>
              </a:rPr>
              <a:t>Introducción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11760" y="7914319"/>
            <a:ext cx="6247020" cy="759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5"/>
              </a:lnSpc>
              <a:spcBef>
                <a:spcPct val="0"/>
              </a:spcBef>
            </a:pPr>
            <a:r>
              <a:rPr lang="en-US" sz="4979">
                <a:solidFill>
                  <a:srgbClr val="000000"/>
                </a:solidFill>
                <a:latin typeface="Handy Casual"/>
              </a:rPr>
              <a:t>¡Hola! Soy Laura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77789" y="4361949"/>
            <a:ext cx="6899682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Handy Casual"/>
              </a:rPr>
              <a:t>¡Hola! Soy Laura y dirigiré esta sesión de brainstorming.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77789" y="5539083"/>
            <a:ext cx="6628092" cy="199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8" name="Freeform 8"/>
          <p:cNvSpPr/>
          <p:nvPr/>
        </p:nvSpPr>
        <p:spPr>
          <a:xfrm>
            <a:off x="15551770" y="2623614"/>
            <a:ext cx="1488455" cy="1291398"/>
          </a:xfrm>
          <a:custGeom>
            <a:avLst/>
            <a:gdLst/>
            <a:ahLst/>
            <a:cxnLst/>
            <a:rect l="l" t="t" r="r" b="b"/>
            <a:pathLst>
              <a:path w="1488455" h="1291398">
                <a:moveTo>
                  <a:pt x="0" y="0"/>
                </a:moveTo>
                <a:lnTo>
                  <a:pt x="1488455" y="0"/>
                </a:lnTo>
                <a:lnTo>
                  <a:pt x="1488455" y="1291398"/>
                </a:lnTo>
                <a:lnTo>
                  <a:pt x="0" y="1291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35657" flipV="1">
            <a:off x="12909774" y="7270970"/>
            <a:ext cx="3750634" cy="3974660"/>
          </a:xfrm>
          <a:custGeom>
            <a:avLst/>
            <a:gdLst/>
            <a:ahLst/>
            <a:cxnLst/>
            <a:rect l="l" t="t" r="r" b="b"/>
            <a:pathLst>
              <a:path w="3750634" h="3974660">
                <a:moveTo>
                  <a:pt x="0" y="3974660"/>
                </a:moveTo>
                <a:lnTo>
                  <a:pt x="3750634" y="3974660"/>
                </a:lnTo>
                <a:lnTo>
                  <a:pt x="3750634" y="0"/>
                </a:lnTo>
                <a:lnTo>
                  <a:pt x="0" y="0"/>
                </a:lnTo>
                <a:lnTo>
                  <a:pt x="0" y="397466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973801" y="3780728"/>
            <a:ext cx="3579011" cy="3444830"/>
            <a:chOff x="30480" y="591820"/>
            <a:chExt cx="12736830" cy="12259310"/>
          </a:xfrm>
        </p:grpSpPr>
        <p:sp>
          <p:nvSpPr>
            <p:cNvPr id="3" name="Freeform 3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2"/>
              <a:stretch>
                <a:fillRect l="-243" t="-25868" r="243" b="-37124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586736" y="3669628"/>
            <a:ext cx="3648810" cy="3512012"/>
            <a:chOff x="30480" y="591820"/>
            <a:chExt cx="12736830" cy="12259310"/>
          </a:xfrm>
        </p:grpSpPr>
        <p:sp>
          <p:nvSpPr>
            <p:cNvPr id="5" name="Freeform 5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3"/>
              <a:stretch>
                <a:fillRect l="-243" t="-23005" r="243" b="-12737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191043" y="3669628"/>
            <a:ext cx="3555930" cy="3555930"/>
            <a:chOff x="0" y="0"/>
            <a:chExt cx="12700000" cy="12700000"/>
          </a:xfrm>
        </p:grpSpPr>
        <p:sp>
          <p:nvSpPr>
            <p:cNvPr id="7" name="Freeform 7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4"/>
              <a:stretch>
                <a:fillRect l="-19656" r="-1965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5407510" y="1797441"/>
            <a:ext cx="7699617" cy="1519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>
                <a:solidFill>
                  <a:srgbClr val="000000"/>
                </a:solidFill>
                <a:latin typeface="Krabuler"/>
              </a:rPr>
              <a:t>El equipo</a:t>
            </a:r>
          </a:p>
        </p:txBody>
      </p:sp>
      <p:sp>
        <p:nvSpPr>
          <p:cNvPr id="9" name="Freeform 9"/>
          <p:cNvSpPr/>
          <p:nvPr/>
        </p:nvSpPr>
        <p:spPr>
          <a:xfrm>
            <a:off x="7051433" y="-68578"/>
            <a:ext cx="10083238" cy="1393320"/>
          </a:xfrm>
          <a:custGeom>
            <a:avLst/>
            <a:gdLst/>
            <a:ahLst/>
            <a:cxnLst/>
            <a:rect l="l" t="t" r="r" b="b"/>
            <a:pathLst>
              <a:path w="10083238" h="1393320">
                <a:moveTo>
                  <a:pt x="0" y="0"/>
                </a:moveTo>
                <a:lnTo>
                  <a:pt x="10083238" y="0"/>
                </a:lnTo>
                <a:lnTo>
                  <a:pt x="10083238" y="1393320"/>
                </a:lnTo>
                <a:lnTo>
                  <a:pt x="0" y="1393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62081"/>
            </a:stretch>
          </a:blipFill>
        </p:spPr>
      </p:sp>
      <p:sp>
        <p:nvSpPr>
          <p:cNvPr id="11" name="Freeform 11"/>
          <p:cNvSpPr/>
          <p:nvPr/>
        </p:nvSpPr>
        <p:spPr>
          <a:xfrm rot="-1568932">
            <a:off x="1485922" y="1536885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113920" y="6856667"/>
            <a:ext cx="3539744" cy="3430333"/>
          </a:xfrm>
          <a:custGeom>
            <a:avLst/>
            <a:gdLst/>
            <a:ahLst/>
            <a:cxnLst/>
            <a:rect l="l" t="t" r="r" b="b"/>
            <a:pathLst>
              <a:path w="3539744" h="3430333">
                <a:moveTo>
                  <a:pt x="0" y="0"/>
                </a:moveTo>
                <a:lnTo>
                  <a:pt x="3539743" y="0"/>
                </a:lnTo>
                <a:lnTo>
                  <a:pt x="3539743" y="3430333"/>
                </a:lnTo>
                <a:lnTo>
                  <a:pt x="0" y="34303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1586736" y="7127009"/>
            <a:ext cx="3950104" cy="62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>
                <a:solidFill>
                  <a:srgbClr val="000000"/>
                </a:solidFill>
                <a:latin typeface="Krabuler"/>
              </a:rPr>
              <a:t>Marcela Andrade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87664" y="7149358"/>
            <a:ext cx="3962688" cy="62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>
                <a:solidFill>
                  <a:srgbClr val="000000"/>
                </a:solidFill>
                <a:latin typeface="Krabuler Bold"/>
              </a:rPr>
              <a:t>Francisco Mercado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56434" y="7775009"/>
            <a:ext cx="3425147" cy="461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4"/>
              </a:lnSpc>
              <a:spcBef>
                <a:spcPct val="0"/>
              </a:spcBef>
            </a:pPr>
            <a:r>
              <a:rPr lang="en-US" sz="2688" spc="96">
                <a:solidFill>
                  <a:srgbClr val="000000"/>
                </a:solidFill>
                <a:latin typeface="Krabuler Italics"/>
              </a:rPr>
              <a:t>Marketing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10399" y="7775009"/>
            <a:ext cx="3425147" cy="461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4"/>
              </a:lnSpc>
              <a:spcBef>
                <a:spcPct val="0"/>
              </a:spcBef>
            </a:pPr>
            <a:r>
              <a:rPr lang="en-US" sz="2688" spc="96">
                <a:solidFill>
                  <a:srgbClr val="000000"/>
                </a:solidFill>
                <a:latin typeface="Krabuler Italics"/>
              </a:rPr>
              <a:t>Contable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70890" y="7149358"/>
            <a:ext cx="4042662" cy="62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>
                <a:solidFill>
                  <a:srgbClr val="000000"/>
                </a:solidFill>
                <a:latin typeface="Krabuler Bold"/>
              </a:rPr>
              <a:t>Olivia Wilson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574744" y="7775009"/>
            <a:ext cx="3425147" cy="461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4"/>
              </a:lnSpc>
              <a:spcBef>
                <a:spcPct val="0"/>
              </a:spcBef>
            </a:pPr>
            <a:r>
              <a:rPr lang="en-US" sz="2688" spc="96">
                <a:solidFill>
                  <a:srgbClr val="000000"/>
                </a:solidFill>
                <a:latin typeface="Krabuler Italics"/>
              </a:rPr>
              <a:t>Project manager</a:t>
            </a:r>
          </a:p>
        </p:txBody>
      </p:sp>
      <p:sp>
        <p:nvSpPr>
          <p:cNvPr id="19" name="Freeform 19"/>
          <p:cNvSpPr/>
          <p:nvPr/>
        </p:nvSpPr>
        <p:spPr>
          <a:xfrm rot="240727">
            <a:off x="3193661" y="857481"/>
            <a:ext cx="1162426" cy="1666560"/>
          </a:xfrm>
          <a:custGeom>
            <a:avLst/>
            <a:gdLst/>
            <a:ahLst/>
            <a:cxnLst/>
            <a:rect l="l" t="t" r="r" b="b"/>
            <a:pathLst>
              <a:path w="1162426" h="1666560">
                <a:moveTo>
                  <a:pt x="0" y="0"/>
                </a:moveTo>
                <a:lnTo>
                  <a:pt x="1162426" y="0"/>
                </a:lnTo>
                <a:lnTo>
                  <a:pt x="1162426" y="1666560"/>
                </a:lnTo>
                <a:lnTo>
                  <a:pt x="0" y="16665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7670131" y="8661831"/>
            <a:ext cx="12159733" cy="1680254"/>
          </a:xfrm>
          <a:custGeom>
            <a:avLst/>
            <a:gdLst/>
            <a:ahLst/>
            <a:cxnLst/>
            <a:rect l="l" t="t" r="r" b="b"/>
            <a:pathLst>
              <a:path w="12159733" h="1680254">
                <a:moveTo>
                  <a:pt x="12159733" y="0"/>
                </a:moveTo>
                <a:lnTo>
                  <a:pt x="0" y="0"/>
                </a:lnTo>
                <a:lnTo>
                  <a:pt x="0" y="1680254"/>
                </a:lnTo>
                <a:lnTo>
                  <a:pt x="12159733" y="1680254"/>
                </a:lnTo>
                <a:lnTo>
                  <a:pt x="1215973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1972581" y="-143918"/>
            <a:ext cx="13032502" cy="1800855"/>
          </a:xfrm>
          <a:custGeom>
            <a:avLst/>
            <a:gdLst/>
            <a:ahLst/>
            <a:cxnLst/>
            <a:rect l="l" t="t" r="r" b="b"/>
            <a:pathLst>
              <a:path w="13032502" h="1800855">
                <a:moveTo>
                  <a:pt x="13032501" y="0"/>
                </a:moveTo>
                <a:lnTo>
                  <a:pt x="0" y="0"/>
                </a:lnTo>
                <a:lnTo>
                  <a:pt x="0" y="1800855"/>
                </a:lnTo>
                <a:lnTo>
                  <a:pt x="13032501" y="1800855"/>
                </a:lnTo>
                <a:lnTo>
                  <a:pt x="1303250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074390" y="1314543"/>
            <a:ext cx="12148746" cy="7912169"/>
            <a:chOff x="0" y="0"/>
            <a:chExt cx="16549709" cy="10778404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16486209" cy="10714903"/>
            </a:xfrm>
            <a:custGeom>
              <a:avLst/>
              <a:gdLst/>
              <a:ahLst/>
              <a:cxnLst/>
              <a:rect l="l" t="t" r="r" b="b"/>
              <a:pathLst>
                <a:path w="16486209" h="10714903">
                  <a:moveTo>
                    <a:pt x="16393499" y="10714903"/>
                  </a:moveTo>
                  <a:lnTo>
                    <a:pt x="92710" y="10714903"/>
                  </a:lnTo>
                  <a:cubicBezTo>
                    <a:pt x="41910" y="10714903"/>
                    <a:pt x="0" y="10672993"/>
                    <a:pt x="0" y="1062219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6392229" y="0"/>
                  </a:lnTo>
                  <a:cubicBezTo>
                    <a:pt x="16443029" y="0"/>
                    <a:pt x="16484940" y="41910"/>
                    <a:pt x="16484940" y="92710"/>
                  </a:cubicBezTo>
                  <a:lnTo>
                    <a:pt x="16484940" y="10620924"/>
                  </a:lnTo>
                  <a:cubicBezTo>
                    <a:pt x="16486209" y="10672993"/>
                    <a:pt x="16444299" y="10714903"/>
                    <a:pt x="16393499" y="10714903"/>
                  </a:cubicBezTo>
                  <a:close/>
                </a:path>
              </a:pathLst>
            </a:custGeom>
            <a:solidFill>
              <a:srgbClr val="FBF7F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6549709" cy="10778404"/>
            </a:xfrm>
            <a:custGeom>
              <a:avLst/>
              <a:gdLst/>
              <a:ahLst/>
              <a:cxnLst/>
              <a:rect l="l" t="t" r="r" b="b"/>
              <a:pathLst>
                <a:path w="16549709" h="10778404">
                  <a:moveTo>
                    <a:pt x="16425249" y="59690"/>
                  </a:moveTo>
                  <a:cubicBezTo>
                    <a:pt x="16460809" y="59690"/>
                    <a:pt x="16490018" y="88900"/>
                    <a:pt x="16490018" y="124460"/>
                  </a:cubicBezTo>
                  <a:lnTo>
                    <a:pt x="16490018" y="10653944"/>
                  </a:lnTo>
                  <a:cubicBezTo>
                    <a:pt x="16490018" y="10689504"/>
                    <a:pt x="16460809" y="10718714"/>
                    <a:pt x="16425249" y="10718714"/>
                  </a:cubicBezTo>
                  <a:lnTo>
                    <a:pt x="124460" y="10718714"/>
                  </a:lnTo>
                  <a:cubicBezTo>
                    <a:pt x="88900" y="10718714"/>
                    <a:pt x="59690" y="10689504"/>
                    <a:pt x="59690" y="1065394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6425249" y="59690"/>
                  </a:lnTo>
                  <a:moveTo>
                    <a:pt x="164252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653944"/>
                  </a:lnTo>
                  <a:cubicBezTo>
                    <a:pt x="0" y="10722524"/>
                    <a:pt x="55880" y="10778404"/>
                    <a:pt x="124460" y="10778404"/>
                  </a:cubicBezTo>
                  <a:lnTo>
                    <a:pt x="16425249" y="10778404"/>
                  </a:lnTo>
                  <a:cubicBezTo>
                    <a:pt x="16493829" y="10778404"/>
                    <a:pt x="16549709" y="10722524"/>
                    <a:pt x="16549709" y="10653944"/>
                  </a:cubicBezTo>
                  <a:lnTo>
                    <a:pt x="16549709" y="124460"/>
                  </a:lnTo>
                  <a:cubicBezTo>
                    <a:pt x="16549709" y="55880"/>
                    <a:pt x="16493829" y="0"/>
                    <a:pt x="164252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7" name="AutoShape 7"/>
          <p:cNvSpPr/>
          <p:nvPr/>
        </p:nvSpPr>
        <p:spPr>
          <a:xfrm flipH="1">
            <a:off x="3064865" y="4207368"/>
            <a:ext cx="1214874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 rot="-232289" flipH="1">
            <a:off x="11596108" y="528183"/>
            <a:ext cx="5940956" cy="4828377"/>
          </a:xfrm>
          <a:custGeom>
            <a:avLst/>
            <a:gdLst/>
            <a:ahLst/>
            <a:cxnLst/>
            <a:rect l="l" t="t" r="r" b="b"/>
            <a:pathLst>
              <a:path w="5940956" h="4828377">
                <a:moveTo>
                  <a:pt x="5940956" y="0"/>
                </a:moveTo>
                <a:lnTo>
                  <a:pt x="0" y="0"/>
                </a:lnTo>
                <a:lnTo>
                  <a:pt x="0" y="4828377"/>
                </a:lnTo>
                <a:lnTo>
                  <a:pt x="5940956" y="4828377"/>
                </a:lnTo>
                <a:lnTo>
                  <a:pt x="594095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508112">
            <a:off x="514679" y="1463528"/>
            <a:ext cx="2513769" cy="4114800"/>
          </a:xfrm>
          <a:custGeom>
            <a:avLst/>
            <a:gdLst/>
            <a:ahLst/>
            <a:cxnLst/>
            <a:rect l="l" t="t" r="r" b="b"/>
            <a:pathLst>
              <a:path w="2513769" h="4114800">
                <a:moveTo>
                  <a:pt x="0" y="0"/>
                </a:moveTo>
                <a:lnTo>
                  <a:pt x="2513769" y="0"/>
                </a:lnTo>
                <a:lnTo>
                  <a:pt x="25137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097649" y="4955866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5138617" y="6311403"/>
            <a:ext cx="1119552" cy="1077578"/>
            <a:chOff x="30480" y="591820"/>
            <a:chExt cx="12736830" cy="12259310"/>
          </a:xfrm>
        </p:grpSpPr>
        <p:sp>
          <p:nvSpPr>
            <p:cNvPr id="12" name="Freeform 12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10"/>
              <a:stretch>
                <a:fillRect l="-243" t="-25868" r="243" b="-37124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 rot="263213">
            <a:off x="12885069" y="1917333"/>
            <a:ext cx="3724705" cy="1807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71"/>
              </a:lnSpc>
            </a:pPr>
            <a:r>
              <a:rPr lang="en-US" sz="5691">
                <a:solidFill>
                  <a:srgbClr val="000000"/>
                </a:solidFill>
                <a:latin typeface="Krabuler"/>
              </a:rPr>
              <a:t>¡Rompamos el hielo!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14376" y="2869077"/>
            <a:ext cx="437616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>
              <a:lnSpc>
                <a:spcPts val="33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Handy Casual Bold"/>
              </a:rPr>
              <a:t>¿Cuál es tu comida favorita?</a:t>
            </a:r>
          </a:p>
          <a:p>
            <a:pPr marL="539748" lvl="1" indent="-269874">
              <a:lnSpc>
                <a:spcPts val="33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Handy Casual Bold"/>
              </a:rPr>
              <a:t>¿A qué ciudades has viajado?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97649" y="1904359"/>
            <a:ext cx="7800708" cy="71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31"/>
              </a:lnSpc>
            </a:pPr>
            <a:r>
              <a:rPr lang="en-US" sz="4399" spc="-39">
                <a:solidFill>
                  <a:srgbClr val="000000"/>
                </a:solidFill>
                <a:latin typeface="Krabuler"/>
              </a:rPr>
              <a:t>CONOZCÁMONOS UN POCO MÁS...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509274" y="5419257"/>
            <a:ext cx="117853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 Bold"/>
              </a:rPr>
              <a:t>Mi peli favorita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823139" y="2861168"/>
            <a:ext cx="4153690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Handy Casual"/>
              </a:rPr>
              <a:t>¿Cuáles son tus aficiones?</a:t>
            </a:r>
          </a:p>
          <a:p>
            <a:pPr marL="539749" lvl="1" indent="-269875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Handy Casual"/>
              </a:rPr>
              <a:t>¿Cuál es tu película favorita?</a:t>
            </a:r>
          </a:p>
        </p:txBody>
      </p:sp>
      <p:sp>
        <p:nvSpPr>
          <p:cNvPr id="18" name="Freeform 18"/>
          <p:cNvSpPr/>
          <p:nvPr/>
        </p:nvSpPr>
        <p:spPr>
          <a:xfrm>
            <a:off x="7014903" y="4955866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7438285" y="5338155"/>
            <a:ext cx="148366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 Bold"/>
              </a:rPr>
              <a:t>Mi afición favorita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143662" y="4979917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634498" y="6352727"/>
            <a:ext cx="1101606" cy="1060306"/>
            <a:chOff x="30480" y="591820"/>
            <a:chExt cx="12736830" cy="12259310"/>
          </a:xfrm>
        </p:grpSpPr>
        <p:sp>
          <p:nvSpPr>
            <p:cNvPr id="22" name="Freeform 22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15"/>
              <a:stretch>
                <a:fillRect l="-243" t="-23005" r="243" b="-12737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10289971" y="5419257"/>
            <a:ext cx="1539899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 Bold"/>
              </a:rPr>
              <a:t>Mi comida favorita</a:t>
            </a:r>
          </a:p>
        </p:txBody>
      </p: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8455659" y="6238407"/>
            <a:ext cx="1077578" cy="1077578"/>
            <a:chOff x="0" y="0"/>
            <a:chExt cx="12700000" cy="12700000"/>
          </a:xfrm>
        </p:grpSpPr>
        <p:sp>
          <p:nvSpPr>
            <p:cNvPr id="25" name="Freeform 25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6"/>
              <a:stretch>
                <a:fillRect l="-19656" r="-19656"/>
              </a:stretch>
            </a:blipFill>
          </p:spPr>
        </p:sp>
      </p:grpSp>
      <p:sp>
        <p:nvSpPr>
          <p:cNvPr id="26" name="Freeform 26"/>
          <p:cNvSpPr/>
          <p:nvPr/>
        </p:nvSpPr>
        <p:spPr>
          <a:xfrm rot="-4087408">
            <a:off x="1193680" y="7229350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3"/>
                </a:lnTo>
                <a:lnTo>
                  <a:pt x="0" y="137923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2849" y="1511590"/>
            <a:ext cx="6003579" cy="7573322"/>
          </a:xfrm>
          <a:custGeom>
            <a:avLst/>
            <a:gdLst/>
            <a:ahLst/>
            <a:cxnLst/>
            <a:rect l="l" t="t" r="r" b="b"/>
            <a:pathLst>
              <a:path w="6003579" h="7573322">
                <a:moveTo>
                  <a:pt x="0" y="0"/>
                </a:moveTo>
                <a:lnTo>
                  <a:pt x="6003579" y="0"/>
                </a:lnTo>
                <a:lnTo>
                  <a:pt x="6003579" y="7573322"/>
                </a:lnTo>
                <a:lnTo>
                  <a:pt x="0" y="7573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94564" y="3742504"/>
            <a:ext cx="554854" cy="554854"/>
            <a:chOff x="0" y="0"/>
            <a:chExt cx="739806" cy="73980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113329" y="-14828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94564" y="4673789"/>
            <a:ext cx="554854" cy="554854"/>
            <a:chOff x="0" y="0"/>
            <a:chExt cx="739806" cy="73980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EF7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13329" y="-10795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94564" y="5612576"/>
            <a:ext cx="554854" cy="554854"/>
            <a:chOff x="0" y="0"/>
            <a:chExt cx="739806" cy="739806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EF7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13329" y="-18862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3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94564" y="6572926"/>
            <a:ext cx="554854" cy="559070"/>
            <a:chOff x="0" y="0"/>
            <a:chExt cx="739806" cy="74542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739806" cy="745426"/>
              <a:chOff x="0" y="0"/>
              <a:chExt cx="812800" cy="81897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8975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8975">
                    <a:moveTo>
                      <a:pt x="406400" y="0"/>
                    </a:moveTo>
                    <a:cubicBezTo>
                      <a:pt x="181951" y="0"/>
                      <a:pt x="0" y="183334"/>
                      <a:pt x="0" y="409487"/>
                    </a:cubicBezTo>
                    <a:cubicBezTo>
                      <a:pt x="0" y="635641"/>
                      <a:pt x="181951" y="818975"/>
                      <a:pt x="406400" y="818975"/>
                    </a:cubicBezTo>
                    <a:cubicBezTo>
                      <a:pt x="630849" y="818975"/>
                      <a:pt x="812800" y="635641"/>
                      <a:pt x="812800" y="409487"/>
                    </a:cubicBezTo>
                    <a:cubicBezTo>
                      <a:pt x="812800" y="183334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EF7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13329" y="22307"/>
              <a:ext cx="513149" cy="7084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"/>
                </a:rPr>
                <a:t>4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4564" y="7517901"/>
            <a:ext cx="554854" cy="554854"/>
            <a:chOff x="0" y="0"/>
            <a:chExt cx="739806" cy="73980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EF7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13329" y="-18862"/>
              <a:ext cx="513149" cy="702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231F20"/>
                  </a:solidFill>
                  <a:latin typeface="Krabuler Bold"/>
                </a:rPr>
                <a:t>5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349303" y="1535607"/>
            <a:ext cx="9289030" cy="7549304"/>
            <a:chOff x="0" y="0"/>
            <a:chExt cx="12654042" cy="10284089"/>
          </a:xfrm>
        </p:grpSpPr>
        <p:sp>
          <p:nvSpPr>
            <p:cNvPr id="29" name="Freeform 29"/>
            <p:cNvSpPr/>
            <p:nvPr/>
          </p:nvSpPr>
          <p:spPr>
            <a:xfrm>
              <a:off x="31750" y="31750"/>
              <a:ext cx="12590542" cy="10220589"/>
            </a:xfrm>
            <a:custGeom>
              <a:avLst/>
              <a:gdLst/>
              <a:ahLst/>
              <a:cxnLst/>
              <a:rect l="l" t="t" r="r" b="b"/>
              <a:pathLst>
                <a:path w="12590542" h="10220589">
                  <a:moveTo>
                    <a:pt x="12497832" y="10220589"/>
                  </a:moveTo>
                  <a:lnTo>
                    <a:pt x="92710" y="10220589"/>
                  </a:lnTo>
                  <a:cubicBezTo>
                    <a:pt x="41910" y="10220589"/>
                    <a:pt x="0" y="10178679"/>
                    <a:pt x="0" y="1012787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496562" y="0"/>
                  </a:lnTo>
                  <a:cubicBezTo>
                    <a:pt x="12547362" y="0"/>
                    <a:pt x="12589272" y="41910"/>
                    <a:pt x="12589272" y="92710"/>
                  </a:cubicBezTo>
                  <a:lnTo>
                    <a:pt x="12589272" y="10126609"/>
                  </a:lnTo>
                  <a:cubicBezTo>
                    <a:pt x="12590542" y="10178679"/>
                    <a:pt x="12548632" y="10220589"/>
                    <a:pt x="12497832" y="10220589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2654042" cy="10284089"/>
            </a:xfrm>
            <a:custGeom>
              <a:avLst/>
              <a:gdLst/>
              <a:ahLst/>
              <a:cxnLst/>
              <a:rect l="l" t="t" r="r" b="b"/>
              <a:pathLst>
                <a:path w="12654042" h="10284089">
                  <a:moveTo>
                    <a:pt x="12529582" y="59690"/>
                  </a:moveTo>
                  <a:cubicBezTo>
                    <a:pt x="12565142" y="59690"/>
                    <a:pt x="12594352" y="88900"/>
                    <a:pt x="12594352" y="124460"/>
                  </a:cubicBezTo>
                  <a:lnTo>
                    <a:pt x="12594352" y="10159629"/>
                  </a:lnTo>
                  <a:cubicBezTo>
                    <a:pt x="12594352" y="10195189"/>
                    <a:pt x="12565142" y="10224399"/>
                    <a:pt x="12529582" y="10224399"/>
                  </a:cubicBezTo>
                  <a:lnTo>
                    <a:pt x="124460" y="10224399"/>
                  </a:lnTo>
                  <a:cubicBezTo>
                    <a:pt x="88900" y="10224399"/>
                    <a:pt x="59690" y="10195189"/>
                    <a:pt x="59690" y="1015962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529582" y="59690"/>
                  </a:lnTo>
                  <a:moveTo>
                    <a:pt x="1252958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159629"/>
                  </a:lnTo>
                  <a:cubicBezTo>
                    <a:pt x="0" y="10228209"/>
                    <a:pt x="55880" y="10284089"/>
                    <a:pt x="124460" y="10284089"/>
                  </a:cubicBezTo>
                  <a:lnTo>
                    <a:pt x="12529582" y="10284089"/>
                  </a:lnTo>
                  <a:cubicBezTo>
                    <a:pt x="12598162" y="10284089"/>
                    <a:pt x="12654042" y="10228209"/>
                    <a:pt x="12654042" y="10159629"/>
                  </a:cubicBezTo>
                  <a:lnTo>
                    <a:pt x="12654042" y="124460"/>
                  </a:lnTo>
                  <a:cubicBezTo>
                    <a:pt x="12654042" y="55880"/>
                    <a:pt x="12598162" y="0"/>
                    <a:pt x="1252958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31" name="Freeform 31"/>
          <p:cNvSpPr/>
          <p:nvPr/>
        </p:nvSpPr>
        <p:spPr>
          <a:xfrm>
            <a:off x="7981039" y="2280007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0898293" y="2280007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4027052" y="2304058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1568932">
            <a:off x="-30836" y="8050291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5027046">
            <a:off x="16502236" y="496365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8" y="0"/>
                </a:lnTo>
                <a:lnTo>
                  <a:pt x="1514128" y="1379233"/>
                </a:lnTo>
                <a:lnTo>
                  <a:pt x="0" y="1379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8878474" flipV="1">
            <a:off x="14462783" y="8607260"/>
            <a:ext cx="4427299" cy="1110849"/>
          </a:xfrm>
          <a:custGeom>
            <a:avLst/>
            <a:gdLst/>
            <a:ahLst/>
            <a:cxnLst/>
            <a:rect l="l" t="t" r="r" b="b"/>
            <a:pathLst>
              <a:path w="4427299" h="1110849">
                <a:moveTo>
                  <a:pt x="0" y="1110850"/>
                </a:moveTo>
                <a:lnTo>
                  <a:pt x="4427299" y="1110850"/>
                </a:lnTo>
                <a:lnTo>
                  <a:pt x="4427299" y="0"/>
                </a:lnTo>
                <a:lnTo>
                  <a:pt x="0" y="0"/>
                </a:lnTo>
                <a:lnTo>
                  <a:pt x="0" y="111085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2452583" y="2285802"/>
            <a:ext cx="4081927" cy="88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Krabuler"/>
              </a:rPr>
              <a:t>Lluvia de ideas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529779" y="3816158"/>
            <a:ext cx="4158269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529779" y="4754945"/>
            <a:ext cx="4158269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529779" y="5715295"/>
            <a:ext cx="4004731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529779" y="6663414"/>
            <a:ext cx="4158269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529779" y="7619969"/>
            <a:ext cx="4004731" cy="54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491181" y="3099878"/>
            <a:ext cx="4081927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Krabuler"/>
              </a:rPr>
              <a:t>REGLAS A SEGUIR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392664" y="2743398"/>
            <a:ext cx="156792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 Bold"/>
              </a:rPr>
              <a:t>Idea genial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321675" y="2662296"/>
            <a:ext cx="148366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"/>
              </a:rPr>
              <a:t>Idea fantástica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306588" y="2743398"/>
            <a:ext cx="153989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2499">
                <a:solidFill>
                  <a:srgbClr val="231F20"/>
                </a:solidFill>
                <a:latin typeface="Handy Casual Bold"/>
              </a:rPr>
              <a:t>Idea creativa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22617">
            <a:off x="8504696" y="2247821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610971" y="3743909"/>
            <a:ext cx="5786268" cy="102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3"/>
              </a:lnSpc>
            </a:pPr>
            <a:r>
              <a:rPr lang="en-US" sz="7700" spc="169">
                <a:solidFill>
                  <a:srgbClr val="000000"/>
                </a:solidFill>
                <a:latin typeface="Krabuler"/>
              </a:rPr>
              <a:t>Mapa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51172" y="4773675"/>
            <a:ext cx="4990270" cy="1321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1"/>
              </a:lnSpc>
            </a:pPr>
            <a:r>
              <a:rPr lang="en-US" sz="9900" spc="217">
                <a:solidFill>
                  <a:srgbClr val="000000"/>
                </a:solidFill>
                <a:latin typeface="Krabuler"/>
              </a:rPr>
              <a:t>MENTAL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964208" y="1893931"/>
            <a:ext cx="3705330" cy="976981"/>
            <a:chOff x="0" y="0"/>
            <a:chExt cx="1066981" cy="2813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4329888"/>
            <a:ext cx="3740501" cy="911138"/>
            <a:chOff x="0" y="0"/>
            <a:chExt cx="1077109" cy="2623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7109" cy="262370"/>
            </a:xfrm>
            <a:custGeom>
              <a:avLst/>
              <a:gdLst/>
              <a:ahLst/>
              <a:cxnLst/>
              <a:rect l="l" t="t" r="r" b="b"/>
              <a:pathLst>
                <a:path w="1077109" h="262370">
                  <a:moveTo>
                    <a:pt x="74511" y="0"/>
                  </a:moveTo>
                  <a:lnTo>
                    <a:pt x="1002598" y="0"/>
                  </a:lnTo>
                  <a:cubicBezTo>
                    <a:pt x="1022359" y="0"/>
                    <a:pt x="1041312" y="7850"/>
                    <a:pt x="1055285" y="21824"/>
                  </a:cubicBezTo>
                  <a:cubicBezTo>
                    <a:pt x="1069259" y="35797"/>
                    <a:pt x="1077109" y="54750"/>
                    <a:pt x="1077109" y="74511"/>
                  </a:cubicBezTo>
                  <a:lnTo>
                    <a:pt x="1077109" y="187859"/>
                  </a:lnTo>
                  <a:cubicBezTo>
                    <a:pt x="1077109" y="207620"/>
                    <a:pt x="1069259" y="226573"/>
                    <a:pt x="1055285" y="240546"/>
                  </a:cubicBezTo>
                  <a:cubicBezTo>
                    <a:pt x="1041312" y="254520"/>
                    <a:pt x="1022359" y="262370"/>
                    <a:pt x="1002598" y="262370"/>
                  </a:cubicBezTo>
                  <a:lnTo>
                    <a:pt x="74511" y="262370"/>
                  </a:lnTo>
                  <a:cubicBezTo>
                    <a:pt x="54750" y="262370"/>
                    <a:pt x="35797" y="254520"/>
                    <a:pt x="21824" y="240546"/>
                  </a:cubicBezTo>
                  <a:cubicBezTo>
                    <a:pt x="7850" y="226573"/>
                    <a:pt x="0" y="207620"/>
                    <a:pt x="0" y="187859"/>
                  </a:cubicBezTo>
                  <a:lnTo>
                    <a:pt x="0" y="74511"/>
                  </a:lnTo>
                  <a:cubicBezTo>
                    <a:pt x="0" y="54750"/>
                    <a:pt x="7850" y="35797"/>
                    <a:pt x="21824" y="21824"/>
                  </a:cubicBezTo>
                  <a:cubicBezTo>
                    <a:pt x="35797" y="7850"/>
                    <a:pt x="54750" y="0"/>
                    <a:pt x="74511" y="0"/>
                  </a:cubicBezTo>
                  <a:close/>
                </a:path>
              </a:pathLst>
            </a:custGeom>
            <a:solidFill>
              <a:srgbClr val="FBC0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26150" y="6685966"/>
            <a:ext cx="3705330" cy="956919"/>
            <a:chOff x="0" y="0"/>
            <a:chExt cx="1066981" cy="27555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66981" cy="275553"/>
            </a:xfrm>
            <a:custGeom>
              <a:avLst/>
              <a:gdLst/>
              <a:ahLst/>
              <a:cxnLst/>
              <a:rect l="l" t="t" r="r" b="b"/>
              <a:pathLst>
                <a:path w="1066981" h="275553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0335"/>
                  </a:lnTo>
                  <a:cubicBezTo>
                    <a:pt x="1066981" y="220284"/>
                    <a:pt x="1059057" y="239416"/>
                    <a:pt x="1044950" y="253522"/>
                  </a:cubicBezTo>
                  <a:cubicBezTo>
                    <a:pt x="1030844" y="267628"/>
                    <a:pt x="1011712" y="275553"/>
                    <a:pt x="991763" y="275553"/>
                  </a:cubicBezTo>
                  <a:lnTo>
                    <a:pt x="75218" y="275553"/>
                  </a:lnTo>
                  <a:cubicBezTo>
                    <a:pt x="55269" y="275553"/>
                    <a:pt x="36137" y="267628"/>
                    <a:pt x="22031" y="253522"/>
                  </a:cubicBezTo>
                  <a:cubicBezTo>
                    <a:pt x="7925" y="239416"/>
                    <a:pt x="0" y="220284"/>
                    <a:pt x="0" y="200335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90807" y="1893931"/>
            <a:ext cx="3740501" cy="911138"/>
            <a:chOff x="0" y="0"/>
            <a:chExt cx="1077109" cy="2623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7109" cy="262370"/>
            </a:xfrm>
            <a:custGeom>
              <a:avLst/>
              <a:gdLst/>
              <a:ahLst/>
              <a:cxnLst/>
              <a:rect l="l" t="t" r="r" b="b"/>
              <a:pathLst>
                <a:path w="1077109" h="262370">
                  <a:moveTo>
                    <a:pt x="74511" y="0"/>
                  </a:moveTo>
                  <a:lnTo>
                    <a:pt x="1002598" y="0"/>
                  </a:lnTo>
                  <a:cubicBezTo>
                    <a:pt x="1022359" y="0"/>
                    <a:pt x="1041312" y="7850"/>
                    <a:pt x="1055285" y="21824"/>
                  </a:cubicBezTo>
                  <a:cubicBezTo>
                    <a:pt x="1069259" y="35797"/>
                    <a:pt x="1077109" y="54750"/>
                    <a:pt x="1077109" y="74511"/>
                  </a:cubicBezTo>
                  <a:lnTo>
                    <a:pt x="1077109" y="187859"/>
                  </a:lnTo>
                  <a:cubicBezTo>
                    <a:pt x="1077109" y="207620"/>
                    <a:pt x="1069259" y="226573"/>
                    <a:pt x="1055285" y="240546"/>
                  </a:cubicBezTo>
                  <a:cubicBezTo>
                    <a:pt x="1041312" y="254520"/>
                    <a:pt x="1022359" y="262370"/>
                    <a:pt x="1002598" y="262370"/>
                  </a:cubicBezTo>
                  <a:lnTo>
                    <a:pt x="74511" y="262370"/>
                  </a:lnTo>
                  <a:cubicBezTo>
                    <a:pt x="54750" y="262370"/>
                    <a:pt x="35797" y="254520"/>
                    <a:pt x="21824" y="240546"/>
                  </a:cubicBezTo>
                  <a:cubicBezTo>
                    <a:pt x="7850" y="226573"/>
                    <a:pt x="0" y="207620"/>
                    <a:pt x="0" y="187859"/>
                  </a:cubicBezTo>
                  <a:lnTo>
                    <a:pt x="0" y="74511"/>
                  </a:lnTo>
                  <a:cubicBezTo>
                    <a:pt x="0" y="54750"/>
                    <a:pt x="7850" y="35797"/>
                    <a:pt x="21824" y="21824"/>
                  </a:cubicBezTo>
                  <a:cubicBezTo>
                    <a:pt x="35797" y="7850"/>
                    <a:pt x="54750" y="0"/>
                    <a:pt x="74511" y="0"/>
                  </a:cubicBezTo>
                  <a:close/>
                </a:path>
              </a:pathLst>
            </a:custGeom>
            <a:solidFill>
              <a:srgbClr val="FBC04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553970" y="4320363"/>
            <a:ext cx="3705330" cy="956919"/>
            <a:chOff x="0" y="0"/>
            <a:chExt cx="1066981" cy="2755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66981" cy="275553"/>
            </a:xfrm>
            <a:custGeom>
              <a:avLst/>
              <a:gdLst/>
              <a:ahLst/>
              <a:cxnLst/>
              <a:rect l="l" t="t" r="r" b="b"/>
              <a:pathLst>
                <a:path w="1066981" h="275553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0335"/>
                  </a:lnTo>
                  <a:cubicBezTo>
                    <a:pt x="1066981" y="220284"/>
                    <a:pt x="1059057" y="239416"/>
                    <a:pt x="1044950" y="253522"/>
                  </a:cubicBezTo>
                  <a:cubicBezTo>
                    <a:pt x="1030844" y="267628"/>
                    <a:pt x="1011712" y="275553"/>
                    <a:pt x="991763" y="275553"/>
                  </a:cubicBezTo>
                  <a:lnTo>
                    <a:pt x="75218" y="275553"/>
                  </a:lnTo>
                  <a:cubicBezTo>
                    <a:pt x="55269" y="275553"/>
                    <a:pt x="36137" y="267628"/>
                    <a:pt x="22031" y="253522"/>
                  </a:cubicBezTo>
                  <a:cubicBezTo>
                    <a:pt x="7925" y="239416"/>
                    <a:pt x="0" y="220284"/>
                    <a:pt x="0" y="200335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912701" y="6685966"/>
            <a:ext cx="3705330" cy="976981"/>
            <a:chOff x="0" y="0"/>
            <a:chExt cx="1066981" cy="28133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-1643804">
            <a:off x="10477014" y="2895848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448740" y="5325919"/>
            <a:ext cx="3088337" cy="340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6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Creación de equipo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21951" y="4627306"/>
            <a:ext cx="3088337" cy="42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Análisis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325720" y="2190135"/>
            <a:ext cx="3088337" cy="42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Proyecto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65903" y="2958394"/>
            <a:ext cx="3088337" cy="64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Ideas generales</a:t>
            </a:r>
          </a:p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Objetivos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34647" y="6990325"/>
            <a:ext cx="3088337" cy="42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Colaboración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34647" y="7728232"/>
            <a:ext cx="3088337" cy="64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Ideas nuevas</a:t>
            </a:r>
          </a:p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Colaboradores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862467" y="4638962"/>
            <a:ext cx="3088337" cy="42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Revisión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110847" y="2176740"/>
            <a:ext cx="3088337" cy="43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Planificación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10847" y="2889961"/>
            <a:ext cx="3088337" cy="64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Ideas</a:t>
            </a:r>
          </a:p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Estructura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862467" y="5362630"/>
            <a:ext cx="3088337" cy="64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Equipo</a:t>
            </a:r>
          </a:p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Alternativas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314396" y="7012522"/>
            <a:ext cx="3088337" cy="42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>
                <a:solidFill>
                  <a:srgbClr val="000000"/>
                </a:solidFill>
                <a:latin typeface="Krabuler"/>
              </a:rPr>
              <a:t>Finalización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314396" y="7750429"/>
            <a:ext cx="3088337" cy="64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Presentación</a:t>
            </a:r>
          </a:p>
          <a:p>
            <a:pPr marL="516137" lvl="1" indent="-258068">
              <a:lnSpc>
                <a:spcPts val="2510"/>
              </a:lnSpc>
              <a:buFont typeface="Arial"/>
              <a:buChar char="•"/>
            </a:pPr>
            <a:r>
              <a:rPr lang="en-US" sz="2390" spc="100">
                <a:solidFill>
                  <a:srgbClr val="000000"/>
                </a:solidFill>
                <a:latin typeface="Handy Casual"/>
              </a:rPr>
              <a:t>Aprobación</a:t>
            </a:r>
          </a:p>
        </p:txBody>
      </p:sp>
      <p:sp>
        <p:nvSpPr>
          <p:cNvPr id="36" name="Freeform 36"/>
          <p:cNvSpPr/>
          <p:nvPr/>
        </p:nvSpPr>
        <p:spPr>
          <a:xfrm rot="204962">
            <a:off x="11333721" y="4479549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7" name="Freeform 37"/>
          <p:cNvSpPr/>
          <p:nvPr/>
        </p:nvSpPr>
        <p:spPr>
          <a:xfrm rot="1543996">
            <a:off x="10606292" y="6494174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8" name="Freeform 38"/>
          <p:cNvSpPr/>
          <p:nvPr/>
        </p:nvSpPr>
        <p:spPr>
          <a:xfrm rot="-8767587">
            <a:off x="5953077" y="3012795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9" name="Freeform 39"/>
          <p:cNvSpPr/>
          <p:nvPr/>
        </p:nvSpPr>
        <p:spPr>
          <a:xfrm rot="-10366412">
            <a:off x="4870860" y="4744070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40" name="Freeform 40"/>
          <p:cNvSpPr/>
          <p:nvPr/>
        </p:nvSpPr>
        <p:spPr>
          <a:xfrm rot="9139054">
            <a:off x="5920775" y="6494174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41" name="Freeform 41"/>
          <p:cNvSpPr/>
          <p:nvPr/>
        </p:nvSpPr>
        <p:spPr>
          <a:xfrm rot="-8261386">
            <a:off x="8672556" y="6509905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6806" y="1632219"/>
            <a:ext cx="7864519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4"/>
              </a:lnSpc>
            </a:pPr>
            <a:r>
              <a:rPr lang="en-US" sz="5499" spc="230">
                <a:solidFill>
                  <a:srgbClr val="000000"/>
                </a:solidFill>
                <a:latin typeface="Krabuler"/>
              </a:rPr>
              <a:t>MAPA CONCEPTUAL</a:t>
            </a:r>
          </a:p>
        </p:txBody>
      </p:sp>
      <p:sp>
        <p:nvSpPr>
          <p:cNvPr id="3" name="Freeform 3"/>
          <p:cNvSpPr/>
          <p:nvPr/>
        </p:nvSpPr>
        <p:spPr>
          <a:xfrm>
            <a:off x="7295294" y="53344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984554" y="4997318"/>
            <a:ext cx="2763006" cy="1389808"/>
            <a:chOff x="0" y="0"/>
            <a:chExt cx="795631" cy="4002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95631" cy="400207"/>
            </a:xfrm>
            <a:custGeom>
              <a:avLst/>
              <a:gdLst/>
              <a:ahLst/>
              <a:cxnLst/>
              <a:rect l="l" t="t" r="r" b="b"/>
              <a:pathLst>
                <a:path w="795631" h="400207">
                  <a:moveTo>
                    <a:pt x="100872" y="0"/>
                  </a:moveTo>
                  <a:lnTo>
                    <a:pt x="694759" y="0"/>
                  </a:lnTo>
                  <a:cubicBezTo>
                    <a:pt x="750469" y="0"/>
                    <a:pt x="795631" y="45162"/>
                    <a:pt x="795631" y="100872"/>
                  </a:cubicBezTo>
                  <a:lnTo>
                    <a:pt x="795631" y="299335"/>
                  </a:lnTo>
                  <a:cubicBezTo>
                    <a:pt x="795631" y="326088"/>
                    <a:pt x="785004" y="351745"/>
                    <a:pt x="766087" y="370662"/>
                  </a:cubicBezTo>
                  <a:cubicBezTo>
                    <a:pt x="747169" y="389580"/>
                    <a:pt x="721512" y="400207"/>
                    <a:pt x="694759" y="400207"/>
                  </a:cubicBezTo>
                  <a:lnTo>
                    <a:pt x="100872" y="400207"/>
                  </a:lnTo>
                  <a:cubicBezTo>
                    <a:pt x="74119" y="400207"/>
                    <a:pt x="48462" y="389580"/>
                    <a:pt x="29545" y="370662"/>
                  </a:cubicBezTo>
                  <a:cubicBezTo>
                    <a:pt x="10628" y="351745"/>
                    <a:pt x="0" y="326088"/>
                    <a:pt x="0" y="299335"/>
                  </a:cubicBezTo>
                  <a:lnTo>
                    <a:pt x="0" y="100872"/>
                  </a:lnTo>
                  <a:cubicBezTo>
                    <a:pt x="0" y="74119"/>
                    <a:pt x="10628" y="48462"/>
                    <a:pt x="29545" y="29545"/>
                  </a:cubicBezTo>
                  <a:cubicBezTo>
                    <a:pt x="48462" y="10628"/>
                    <a:pt x="74119" y="0"/>
                    <a:pt x="100872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146395" y="5270603"/>
            <a:ext cx="2601165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técnica</a:t>
            </a:r>
          </a:p>
        </p:txBody>
      </p:sp>
      <p:sp>
        <p:nvSpPr>
          <p:cNvPr id="8" name="Freeform 8"/>
          <p:cNvSpPr/>
          <p:nvPr/>
        </p:nvSpPr>
        <p:spPr>
          <a:xfrm rot="-2591211">
            <a:off x="14926533" y="7283001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307384" y="7324158"/>
            <a:ext cx="3055365" cy="1389808"/>
            <a:chOff x="0" y="0"/>
            <a:chExt cx="879818" cy="4002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79818" cy="400207"/>
            </a:xfrm>
            <a:custGeom>
              <a:avLst/>
              <a:gdLst/>
              <a:ahLst/>
              <a:cxnLst/>
              <a:rect l="l" t="t" r="r" b="b"/>
              <a:pathLst>
                <a:path w="879818" h="400207">
                  <a:moveTo>
                    <a:pt x="91220" y="0"/>
                  </a:moveTo>
                  <a:lnTo>
                    <a:pt x="788599" y="0"/>
                  </a:lnTo>
                  <a:cubicBezTo>
                    <a:pt x="838978" y="0"/>
                    <a:pt x="879818" y="40840"/>
                    <a:pt x="879818" y="91220"/>
                  </a:cubicBezTo>
                  <a:lnTo>
                    <a:pt x="879818" y="308988"/>
                  </a:lnTo>
                  <a:cubicBezTo>
                    <a:pt x="879818" y="359367"/>
                    <a:pt x="838978" y="400207"/>
                    <a:pt x="788599" y="400207"/>
                  </a:cubicBezTo>
                  <a:lnTo>
                    <a:pt x="91220" y="400207"/>
                  </a:lnTo>
                  <a:cubicBezTo>
                    <a:pt x="67027" y="400207"/>
                    <a:pt x="43825" y="390597"/>
                    <a:pt x="26718" y="373490"/>
                  </a:cubicBezTo>
                  <a:cubicBezTo>
                    <a:pt x="9611" y="356383"/>
                    <a:pt x="0" y="333180"/>
                    <a:pt x="0" y="308988"/>
                  </a:cubicBezTo>
                  <a:lnTo>
                    <a:pt x="0" y="91220"/>
                  </a:lnTo>
                  <a:cubicBezTo>
                    <a:pt x="0" y="40840"/>
                    <a:pt x="40840" y="0"/>
                    <a:pt x="91220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274412" y="7597443"/>
            <a:ext cx="3088337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espectacular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555791" y="2965719"/>
            <a:ext cx="2926328" cy="1389808"/>
            <a:chOff x="0" y="0"/>
            <a:chExt cx="842661" cy="4002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42661" cy="400207"/>
            </a:xfrm>
            <a:custGeom>
              <a:avLst/>
              <a:gdLst/>
              <a:ahLst/>
              <a:cxnLst/>
              <a:rect l="l" t="t" r="r" b="b"/>
              <a:pathLst>
                <a:path w="842661" h="400207">
                  <a:moveTo>
                    <a:pt x="95242" y="0"/>
                  </a:moveTo>
                  <a:lnTo>
                    <a:pt x="747419" y="0"/>
                  </a:lnTo>
                  <a:cubicBezTo>
                    <a:pt x="800020" y="0"/>
                    <a:pt x="842661" y="42641"/>
                    <a:pt x="842661" y="95242"/>
                  </a:cubicBezTo>
                  <a:lnTo>
                    <a:pt x="842661" y="304965"/>
                  </a:lnTo>
                  <a:cubicBezTo>
                    <a:pt x="842661" y="330225"/>
                    <a:pt x="832627" y="354450"/>
                    <a:pt x="814765" y="372311"/>
                  </a:cubicBezTo>
                  <a:cubicBezTo>
                    <a:pt x="796904" y="390173"/>
                    <a:pt x="772679" y="400207"/>
                    <a:pt x="747419" y="400207"/>
                  </a:cubicBezTo>
                  <a:lnTo>
                    <a:pt x="95242" y="400207"/>
                  </a:lnTo>
                  <a:cubicBezTo>
                    <a:pt x="69982" y="400207"/>
                    <a:pt x="45757" y="390173"/>
                    <a:pt x="27896" y="372311"/>
                  </a:cubicBezTo>
                  <a:cubicBezTo>
                    <a:pt x="10034" y="354450"/>
                    <a:pt x="0" y="330225"/>
                    <a:pt x="0" y="304965"/>
                  </a:cubicBezTo>
                  <a:lnTo>
                    <a:pt x="0" y="95242"/>
                  </a:lnTo>
                  <a:cubicBezTo>
                    <a:pt x="0" y="69982"/>
                    <a:pt x="10034" y="45757"/>
                    <a:pt x="27896" y="27896"/>
                  </a:cubicBezTo>
                  <a:cubicBezTo>
                    <a:pt x="45757" y="10034"/>
                    <a:pt x="69982" y="0"/>
                    <a:pt x="95242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767432" y="3239003"/>
            <a:ext cx="2508333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brillante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821399" y="3000300"/>
            <a:ext cx="2876106" cy="1389808"/>
            <a:chOff x="0" y="0"/>
            <a:chExt cx="828199" cy="4002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28199" cy="400207"/>
            </a:xfrm>
            <a:custGeom>
              <a:avLst/>
              <a:gdLst/>
              <a:ahLst/>
              <a:cxnLst/>
              <a:rect l="l" t="t" r="r" b="b"/>
              <a:pathLst>
                <a:path w="828199" h="400207">
                  <a:moveTo>
                    <a:pt x="96905" y="0"/>
                  </a:moveTo>
                  <a:lnTo>
                    <a:pt x="731294" y="0"/>
                  </a:lnTo>
                  <a:cubicBezTo>
                    <a:pt x="784813" y="0"/>
                    <a:pt x="828199" y="43386"/>
                    <a:pt x="828199" y="96905"/>
                  </a:cubicBezTo>
                  <a:lnTo>
                    <a:pt x="828199" y="303302"/>
                  </a:lnTo>
                  <a:cubicBezTo>
                    <a:pt x="828199" y="329003"/>
                    <a:pt x="817990" y="353651"/>
                    <a:pt x="799816" y="371824"/>
                  </a:cubicBezTo>
                  <a:cubicBezTo>
                    <a:pt x="781643" y="389998"/>
                    <a:pt x="756995" y="400207"/>
                    <a:pt x="731294" y="400207"/>
                  </a:cubicBezTo>
                  <a:lnTo>
                    <a:pt x="96905" y="400207"/>
                  </a:lnTo>
                  <a:cubicBezTo>
                    <a:pt x="71204" y="400207"/>
                    <a:pt x="46556" y="389998"/>
                    <a:pt x="28383" y="371824"/>
                  </a:cubicBezTo>
                  <a:cubicBezTo>
                    <a:pt x="10210" y="353651"/>
                    <a:pt x="0" y="329003"/>
                    <a:pt x="0" y="303302"/>
                  </a:cubicBezTo>
                  <a:lnTo>
                    <a:pt x="0" y="96905"/>
                  </a:lnTo>
                  <a:cubicBezTo>
                    <a:pt x="0" y="71204"/>
                    <a:pt x="10210" y="46556"/>
                    <a:pt x="28383" y="28383"/>
                  </a:cubicBezTo>
                  <a:cubicBezTo>
                    <a:pt x="46556" y="10210"/>
                    <a:pt x="71204" y="0"/>
                    <a:pt x="96905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885180" y="3286921"/>
            <a:ext cx="2683054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creativa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3574857" y="5045236"/>
            <a:ext cx="2854492" cy="1389808"/>
            <a:chOff x="0" y="0"/>
            <a:chExt cx="821975" cy="4002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21975" cy="400207"/>
            </a:xfrm>
            <a:custGeom>
              <a:avLst/>
              <a:gdLst/>
              <a:ahLst/>
              <a:cxnLst/>
              <a:rect l="l" t="t" r="r" b="b"/>
              <a:pathLst>
                <a:path w="821975" h="400207">
                  <a:moveTo>
                    <a:pt x="97639" y="0"/>
                  </a:moveTo>
                  <a:lnTo>
                    <a:pt x="724336" y="0"/>
                  </a:lnTo>
                  <a:cubicBezTo>
                    <a:pt x="750232" y="0"/>
                    <a:pt x="775067" y="10287"/>
                    <a:pt x="793377" y="28598"/>
                  </a:cubicBezTo>
                  <a:cubicBezTo>
                    <a:pt x="811688" y="46909"/>
                    <a:pt x="821975" y="71743"/>
                    <a:pt x="821975" y="97639"/>
                  </a:cubicBezTo>
                  <a:lnTo>
                    <a:pt x="821975" y="302568"/>
                  </a:lnTo>
                  <a:cubicBezTo>
                    <a:pt x="821975" y="356493"/>
                    <a:pt x="778261" y="400207"/>
                    <a:pt x="724336" y="400207"/>
                  </a:cubicBezTo>
                  <a:lnTo>
                    <a:pt x="97639" y="400207"/>
                  </a:lnTo>
                  <a:cubicBezTo>
                    <a:pt x="43714" y="400207"/>
                    <a:pt x="0" y="356493"/>
                    <a:pt x="0" y="302568"/>
                  </a:cubicBezTo>
                  <a:lnTo>
                    <a:pt x="0" y="97639"/>
                  </a:lnTo>
                  <a:cubicBezTo>
                    <a:pt x="0" y="43714"/>
                    <a:pt x="43714" y="0"/>
                    <a:pt x="97639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617031" y="5318521"/>
            <a:ext cx="2770143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genial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3023947" y="7341494"/>
            <a:ext cx="2799569" cy="1389808"/>
            <a:chOff x="0" y="0"/>
            <a:chExt cx="806160" cy="40020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06160" cy="400207"/>
            </a:xfrm>
            <a:custGeom>
              <a:avLst/>
              <a:gdLst/>
              <a:ahLst/>
              <a:cxnLst/>
              <a:rect l="l" t="t" r="r" b="b"/>
              <a:pathLst>
                <a:path w="806160" h="400207">
                  <a:moveTo>
                    <a:pt x="99554" y="0"/>
                  </a:moveTo>
                  <a:lnTo>
                    <a:pt x="706605" y="0"/>
                  </a:lnTo>
                  <a:cubicBezTo>
                    <a:pt x="733009" y="0"/>
                    <a:pt x="758331" y="10489"/>
                    <a:pt x="777001" y="29159"/>
                  </a:cubicBezTo>
                  <a:cubicBezTo>
                    <a:pt x="795671" y="47829"/>
                    <a:pt x="806160" y="73151"/>
                    <a:pt x="806160" y="99554"/>
                  </a:cubicBezTo>
                  <a:lnTo>
                    <a:pt x="806160" y="300653"/>
                  </a:lnTo>
                  <a:cubicBezTo>
                    <a:pt x="806160" y="355635"/>
                    <a:pt x="761588" y="400207"/>
                    <a:pt x="706605" y="400207"/>
                  </a:cubicBezTo>
                  <a:lnTo>
                    <a:pt x="99554" y="400207"/>
                  </a:lnTo>
                  <a:cubicBezTo>
                    <a:pt x="73151" y="400207"/>
                    <a:pt x="47829" y="389718"/>
                    <a:pt x="29159" y="371048"/>
                  </a:cubicBezTo>
                  <a:cubicBezTo>
                    <a:pt x="10489" y="352378"/>
                    <a:pt x="0" y="327056"/>
                    <a:pt x="0" y="300653"/>
                  </a:cubicBezTo>
                  <a:lnTo>
                    <a:pt x="0" y="99554"/>
                  </a:lnTo>
                  <a:cubicBezTo>
                    <a:pt x="0" y="44572"/>
                    <a:pt x="44572" y="0"/>
                    <a:pt x="99554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3140009" y="7604916"/>
            <a:ext cx="2567445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Idea</a:t>
            </a:r>
          </a:p>
          <a:p>
            <a:pPr algn="ctr">
              <a:lnSpc>
                <a:spcPts val="3465"/>
              </a:lnSpc>
              <a:spcBef>
                <a:spcPct val="0"/>
              </a:spcBef>
            </a:pPr>
            <a:r>
              <a:rPr lang="en-US" sz="3300" spc="138">
                <a:solidFill>
                  <a:srgbClr val="000000"/>
                </a:solidFill>
                <a:latin typeface="Krabuler"/>
              </a:rPr>
              <a:t>práctica</a:t>
            </a:r>
          </a:p>
        </p:txBody>
      </p:sp>
      <p:sp>
        <p:nvSpPr>
          <p:cNvPr id="29" name="Freeform 29"/>
          <p:cNvSpPr/>
          <p:nvPr/>
        </p:nvSpPr>
        <p:spPr>
          <a:xfrm rot="-7790319">
            <a:off x="2437143" y="4987526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30" name="Freeform 30"/>
          <p:cNvSpPr/>
          <p:nvPr/>
        </p:nvSpPr>
        <p:spPr>
          <a:xfrm rot="2638600">
            <a:off x="8660159" y="47901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7790319">
            <a:off x="3725241" y="2869765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4" y="0"/>
                </a:lnTo>
                <a:lnTo>
                  <a:pt x="1307544" y="595894"/>
                </a:lnTo>
                <a:lnTo>
                  <a:pt x="0" y="5958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4900"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2444097" y="1769670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91332" y="3843287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4" name="Freeform 34"/>
          <p:cNvSpPr/>
          <p:nvPr/>
        </p:nvSpPr>
        <p:spPr>
          <a:xfrm rot="-2591211">
            <a:off x="14532199" y="4926595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35" name="Freeform 35"/>
          <p:cNvSpPr/>
          <p:nvPr/>
        </p:nvSpPr>
        <p:spPr>
          <a:xfrm rot="-2700000">
            <a:off x="13178393" y="2984796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4" y="0"/>
                </a:lnTo>
                <a:lnTo>
                  <a:pt x="1307544" y="595893"/>
                </a:lnTo>
                <a:lnTo>
                  <a:pt x="0" y="59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4900"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3628330" y="1769670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690410" y="3772696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8" name="Freeform 38"/>
          <p:cNvSpPr/>
          <p:nvPr/>
        </p:nvSpPr>
        <p:spPr>
          <a:xfrm rot="-7790319">
            <a:off x="1969717" y="7273476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576873" y="6091708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5131589" y="6091708"/>
            <a:ext cx="2702709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09"/>
              </a:lnSpc>
            </a:pPr>
            <a:r>
              <a:rPr lang="en-US" sz="1500">
                <a:solidFill>
                  <a:srgbClr val="000000"/>
                </a:solidFill>
                <a:latin typeface="Handy Casual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41" name="Freeform 41"/>
          <p:cNvSpPr/>
          <p:nvPr/>
        </p:nvSpPr>
        <p:spPr>
          <a:xfrm rot="-2832155">
            <a:off x="9287896" y="4670333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4" y="0"/>
                </a:lnTo>
                <a:lnTo>
                  <a:pt x="1307544" y="595893"/>
                </a:lnTo>
                <a:lnTo>
                  <a:pt x="0" y="595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4900"/>
            </a:stretch>
          </a:blipFill>
        </p:spPr>
      </p:sp>
      <p:sp>
        <p:nvSpPr>
          <p:cNvPr id="42" name="Freeform 42"/>
          <p:cNvSpPr/>
          <p:nvPr/>
        </p:nvSpPr>
        <p:spPr>
          <a:xfrm rot="-7162041">
            <a:off x="7776942" y="4688265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5" y="0"/>
                </a:lnTo>
                <a:lnTo>
                  <a:pt x="1307545" y="595894"/>
                </a:lnTo>
                <a:lnTo>
                  <a:pt x="0" y="5958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4900"/>
            </a:stretch>
          </a:blipFill>
        </p:spPr>
      </p:sp>
      <p:sp>
        <p:nvSpPr>
          <p:cNvPr id="43" name="Freeform 43"/>
          <p:cNvSpPr/>
          <p:nvPr/>
        </p:nvSpPr>
        <p:spPr>
          <a:xfrm rot="-7790319">
            <a:off x="6559798" y="5999022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44" name="Freeform 44"/>
          <p:cNvSpPr/>
          <p:nvPr/>
        </p:nvSpPr>
        <p:spPr>
          <a:xfrm rot="-10511353">
            <a:off x="6199011" y="8226739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45" name="Freeform 45"/>
          <p:cNvSpPr/>
          <p:nvPr/>
        </p:nvSpPr>
        <p:spPr>
          <a:xfrm rot="304285">
            <a:off x="10648609" y="8192600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  <p:sp>
        <p:nvSpPr>
          <p:cNvPr id="46" name="Freeform 46"/>
          <p:cNvSpPr/>
          <p:nvPr/>
        </p:nvSpPr>
        <p:spPr>
          <a:xfrm rot="-2591211">
            <a:off x="10459148" y="6028123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44350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4146330" y="-145721"/>
            <a:ext cx="13290330" cy="1836482"/>
          </a:xfrm>
          <a:custGeom>
            <a:avLst/>
            <a:gdLst/>
            <a:ahLst/>
            <a:cxnLst/>
            <a:rect l="l" t="t" r="r" b="b"/>
            <a:pathLst>
              <a:path w="13290330" h="1836482">
                <a:moveTo>
                  <a:pt x="13290330" y="0"/>
                </a:moveTo>
                <a:lnTo>
                  <a:pt x="0" y="0"/>
                </a:lnTo>
                <a:lnTo>
                  <a:pt x="0" y="1836482"/>
                </a:lnTo>
                <a:lnTo>
                  <a:pt x="13290330" y="1836482"/>
                </a:lnTo>
                <a:lnTo>
                  <a:pt x="1329033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H="1">
            <a:off x="8209465" y="8823812"/>
            <a:ext cx="13290330" cy="1836482"/>
          </a:xfrm>
          <a:custGeom>
            <a:avLst/>
            <a:gdLst/>
            <a:ahLst/>
            <a:cxnLst/>
            <a:rect l="l" t="t" r="r" b="b"/>
            <a:pathLst>
              <a:path w="13290330" h="1836482">
                <a:moveTo>
                  <a:pt x="13290331" y="0"/>
                </a:moveTo>
                <a:lnTo>
                  <a:pt x="0" y="0"/>
                </a:lnTo>
                <a:lnTo>
                  <a:pt x="0" y="1836482"/>
                </a:lnTo>
                <a:lnTo>
                  <a:pt x="13290331" y="1836482"/>
                </a:lnTo>
                <a:lnTo>
                  <a:pt x="132903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1219828"/>
            <a:ext cx="11178862" cy="7847344"/>
            <a:chOff x="0" y="0"/>
            <a:chExt cx="15228478" cy="10690097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15164978" cy="10626596"/>
            </a:xfrm>
            <a:custGeom>
              <a:avLst/>
              <a:gdLst/>
              <a:ahLst/>
              <a:cxnLst/>
              <a:rect l="l" t="t" r="r" b="b"/>
              <a:pathLst>
                <a:path w="15164978" h="10626596">
                  <a:moveTo>
                    <a:pt x="15072269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5070998" y="0"/>
                  </a:lnTo>
                  <a:cubicBezTo>
                    <a:pt x="15121798" y="0"/>
                    <a:pt x="15163709" y="41910"/>
                    <a:pt x="15163709" y="92710"/>
                  </a:cubicBezTo>
                  <a:lnTo>
                    <a:pt x="15163709" y="10532617"/>
                  </a:lnTo>
                  <a:cubicBezTo>
                    <a:pt x="15164978" y="10584686"/>
                    <a:pt x="15123069" y="10626596"/>
                    <a:pt x="15072269" y="10626596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5228478" cy="10690096"/>
            </a:xfrm>
            <a:custGeom>
              <a:avLst/>
              <a:gdLst/>
              <a:ahLst/>
              <a:cxnLst/>
              <a:rect l="l" t="t" r="r" b="b"/>
              <a:pathLst>
                <a:path w="15228478" h="10690096">
                  <a:moveTo>
                    <a:pt x="15104019" y="59690"/>
                  </a:moveTo>
                  <a:cubicBezTo>
                    <a:pt x="15139578" y="59690"/>
                    <a:pt x="15168789" y="88900"/>
                    <a:pt x="15168789" y="124460"/>
                  </a:cubicBezTo>
                  <a:lnTo>
                    <a:pt x="15168789" y="10565636"/>
                  </a:lnTo>
                  <a:cubicBezTo>
                    <a:pt x="15168789" y="10601196"/>
                    <a:pt x="15139578" y="10630406"/>
                    <a:pt x="15104019" y="10630406"/>
                  </a:cubicBezTo>
                  <a:lnTo>
                    <a:pt x="124460" y="10630406"/>
                  </a:lnTo>
                  <a:cubicBezTo>
                    <a:pt x="88900" y="10630406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5104019" y="59690"/>
                  </a:lnTo>
                  <a:moveTo>
                    <a:pt x="1510401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15104019" y="10690096"/>
                  </a:lnTo>
                  <a:cubicBezTo>
                    <a:pt x="15172598" y="10690096"/>
                    <a:pt x="15228478" y="10634217"/>
                    <a:pt x="15228478" y="10565636"/>
                  </a:cubicBezTo>
                  <a:lnTo>
                    <a:pt x="15228478" y="124460"/>
                  </a:lnTo>
                  <a:cubicBezTo>
                    <a:pt x="15228478" y="55880"/>
                    <a:pt x="15172598" y="0"/>
                    <a:pt x="1510401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410052" y="1455909"/>
            <a:ext cx="6278382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Krabuler Bold"/>
              </a:rPr>
              <a:t>LAS MEJORES IDEAS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388537" y="1219828"/>
            <a:ext cx="4870545" cy="7847344"/>
            <a:chOff x="0" y="0"/>
            <a:chExt cx="6634932" cy="10690097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6571432" cy="10626596"/>
            </a:xfrm>
            <a:custGeom>
              <a:avLst/>
              <a:gdLst/>
              <a:ahLst/>
              <a:cxnLst/>
              <a:rect l="l" t="t" r="r" b="b"/>
              <a:pathLst>
                <a:path w="6571432" h="10626596">
                  <a:moveTo>
                    <a:pt x="6478722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477452" y="0"/>
                  </a:lnTo>
                  <a:cubicBezTo>
                    <a:pt x="6528252" y="0"/>
                    <a:pt x="6570162" y="41910"/>
                    <a:pt x="6570162" y="92710"/>
                  </a:cubicBezTo>
                  <a:lnTo>
                    <a:pt x="6570162" y="10532617"/>
                  </a:lnTo>
                  <a:cubicBezTo>
                    <a:pt x="6571432" y="10584686"/>
                    <a:pt x="6529522" y="10626596"/>
                    <a:pt x="6478722" y="10626596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6634932" cy="10690096"/>
            </a:xfrm>
            <a:custGeom>
              <a:avLst/>
              <a:gdLst/>
              <a:ahLst/>
              <a:cxnLst/>
              <a:rect l="l" t="t" r="r" b="b"/>
              <a:pathLst>
                <a:path w="6634932" h="10690096">
                  <a:moveTo>
                    <a:pt x="6510472" y="59690"/>
                  </a:moveTo>
                  <a:cubicBezTo>
                    <a:pt x="6546032" y="59690"/>
                    <a:pt x="6575242" y="88900"/>
                    <a:pt x="6575242" y="124460"/>
                  </a:cubicBezTo>
                  <a:lnTo>
                    <a:pt x="6575242" y="10565636"/>
                  </a:lnTo>
                  <a:cubicBezTo>
                    <a:pt x="6575242" y="10601196"/>
                    <a:pt x="6546032" y="10630406"/>
                    <a:pt x="6510472" y="10630406"/>
                  </a:cubicBezTo>
                  <a:lnTo>
                    <a:pt x="124460" y="10630406"/>
                  </a:lnTo>
                  <a:cubicBezTo>
                    <a:pt x="88900" y="10630406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510472" y="59690"/>
                  </a:lnTo>
                  <a:moveTo>
                    <a:pt x="651047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6510472" y="10690096"/>
                  </a:lnTo>
                  <a:cubicBezTo>
                    <a:pt x="6579052" y="10690096"/>
                    <a:pt x="6634932" y="10634217"/>
                    <a:pt x="6634932" y="10565636"/>
                  </a:cubicBezTo>
                  <a:lnTo>
                    <a:pt x="6634932" y="124460"/>
                  </a:lnTo>
                  <a:cubicBezTo>
                    <a:pt x="6634932" y="55880"/>
                    <a:pt x="6579052" y="0"/>
                    <a:pt x="651047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2844264" y="1455909"/>
            <a:ext cx="3428460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Krabuler Bold"/>
              </a:rPr>
              <a:t>IDEAS DESCARTADAS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991987" y="2952270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359106" y="3440266"/>
            <a:ext cx="1612426" cy="479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8"/>
              </a:lnSpc>
            </a:pPr>
            <a:r>
              <a:rPr lang="en-US" sz="2900">
                <a:solidFill>
                  <a:srgbClr val="231F20"/>
                </a:solidFill>
                <a:latin typeface="Handy Casual Bold"/>
              </a:rPr>
              <a:t>Idea genial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844264" y="2930172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267647" y="3302936"/>
            <a:ext cx="1483660" cy="97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2899">
                <a:solidFill>
                  <a:srgbClr val="231F20"/>
                </a:solidFill>
                <a:latin typeface="Handy Casual Bold"/>
              </a:rPr>
              <a:t>Idea creativa</a:t>
            </a:r>
          </a:p>
        </p:txBody>
      </p:sp>
      <p:sp>
        <p:nvSpPr>
          <p:cNvPr id="16" name="Freeform 16"/>
          <p:cNvSpPr/>
          <p:nvPr/>
        </p:nvSpPr>
        <p:spPr>
          <a:xfrm>
            <a:off x="4549243" y="2952270"/>
            <a:ext cx="1979545" cy="197954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6" y="0"/>
                </a:lnTo>
                <a:lnTo>
                  <a:pt x="1979546" y="1979545"/>
                </a:lnTo>
                <a:lnTo>
                  <a:pt x="0" y="19795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769067" y="3416215"/>
            <a:ext cx="1539899" cy="965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8"/>
              </a:lnSpc>
            </a:pPr>
            <a:r>
              <a:rPr lang="en-US" sz="2900">
                <a:solidFill>
                  <a:srgbClr val="231F20"/>
                </a:solidFill>
                <a:latin typeface="Handy Casual Bold"/>
              </a:rPr>
              <a:t>Idea fantástica</a:t>
            </a:r>
          </a:p>
        </p:txBody>
      </p:sp>
      <p:sp>
        <p:nvSpPr>
          <p:cNvPr id="18" name="AutoShape 18"/>
          <p:cNvSpPr/>
          <p:nvPr/>
        </p:nvSpPr>
        <p:spPr>
          <a:xfrm>
            <a:off x="1028700" y="2314017"/>
            <a:ext cx="11178862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 flipH="1">
            <a:off x="12388537" y="2333067"/>
            <a:ext cx="487076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Freeform 20"/>
          <p:cNvSpPr/>
          <p:nvPr/>
        </p:nvSpPr>
        <p:spPr>
          <a:xfrm rot="3995677">
            <a:off x="-81553" y="7220088"/>
            <a:ext cx="2983210" cy="2891002"/>
          </a:xfrm>
          <a:custGeom>
            <a:avLst/>
            <a:gdLst/>
            <a:ahLst/>
            <a:cxnLst/>
            <a:rect l="l" t="t" r="r" b="b"/>
            <a:pathLst>
              <a:path w="2983210" h="2891002">
                <a:moveTo>
                  <a:pt x="0" y="0"/>
                </a:moveTo>
                <a:lnTo>
                  <a:pt x="2983210" y="0"/>
                </a:lnTo>
                <a:lnTo>
                  <a:pt x="2983210" y="2891003"/>
                </a:lnTo>
                <a:lnTo>
                  <a:pt x="0" y="2891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Application>Microsoft Office PowerPoint</Application>
  <PresentationFormat>Personalizado</PresentationFormat>
  <Paragraphs>163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Krabuler Bold</vt:lpstr>
      <vt:lpstr>Arial</vt:lpstr>
      <vt:lpstr>Handy Casual Bold</vt:lpstr>
      <vt:lpstr>Krabuler</vt:lpstr>
      <vt:lpstr>Krabuler Italics</vt:lpstr>
      <vt:lpstr>Calibri</vt:lpstr>
      <vt:lpstr>Handy Casual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Lluvia de Ideas A mano Doodle Colorido Azul</dc:title>
  <cp:lastModifiedBy>eduardo</cp:lastModifiedBy>
  <cp:revision>2</cp:revision>
  <dcterms:created xsi:type="dcterms:W3CDTF">2006-08-16T00:00:00Z</dcterms:created>
  <dcterms:modified xsi:type="dcterms:W3CDTF">2023-12-11T07:51:48Z</dcterms:modified>
  <dc:identifier>DAFufqyDgsM</dc:identifier>
</cp:coreProperties>
</file>