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18000650" cx="18000650"/>
  <p:notesSz cx="6858000" cy="9144000"/>
  <p:embeddedFontLst>
    <p:embeddedFont>
      <p:font typeface="Cairo"/>
      <p:regular r:id="rId7"/>
      <p:bold r:id="rId8"/>
    </p:embeddedFont>
    <p:embeddedFont>
      <p:font typeface="Open Sans"/>
      <p:regular r:id="rId9"/>
      <p:bold r:id="rId10"/>
      <p:italic r:id="rId11"/>
      <p:boldItalic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5669">
          <p15:clr>
            <a:srgbClr val="A4A3A4"/>
          </p15:clr>
        </p15:guide>
        <p15:guide id="2" pos="5669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3" roundtripDataSignature="AMtx7mi93pHTI2unkv4UgHi4nw3tEcFap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5669" orient="horz"/>
        <p:guide pos="5669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OpenSans-italic.fntdata"/><Relationship Id="rId10" Type="http://schemas.openxmlformats.org/officeDocument/2006/relationships/font" Target="fonts/OpenSans-bold.fntdata"/><Relationship Id="rId13" Type="http://customschemas.google.com/relationships/presentationmetadata" Target="metadata"/><Relationship Id="rId12" Type="http://schemas.openxmlformats.org/officeDocument/2006/relationships/font" Target="fonts/OpenSans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OpenSans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Cairo-regular.fntdata"/><Relationship Id="rId8" Type="http://schemas.openxmlformats.org/officeDocument/2006/relationships/font" Target="fonts/Cairo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885950" y="1143000"/>
            <a:ext cx="30861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885950" y="1143000"/>
            <a:ext cx="30861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www.amtila.com</a:t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1237546" y="958373"/>
            <a:ext cx="15525571" cy="3479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1237546" y="4791843"/>
            <a:ext cx="15525571" cy="114212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1237546" y="958373"/>
            <a:ext cx="15525571" cy="3479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" type="body"/>
          </p:nvPr>
        </p:nvSpPr>
        <p:spPr>
          <a:xfrm rot="5400000">
            <a:off x="3289706" y="2739685"/>
            <a:ext cx="11421255" cy="155255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>
            <p:ph type="title"/>
          </p:nvPr>
        </p:nvSpPr>
        <p:spPr>
          <a:xfrm rot="5400000">
            <a:off x="7195057" y="6645037"/>
            <a:ext cx="15254730" cy="388139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" type="body"/>
          </p:nvPr>
        </p:nvSpPr>
        <p:spPr>
          <a:xfrm rot="5400000">
            <a:off x="-680233" y="2876148"/>
            <a:ext cx="15254730" cy="114191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ctrTitle"/>
          </p:nvPr>
        </p:nvSpPr>
        <p:spPr>
          <a:xfrm>
            <a:off x="1350050" y="2945943"/>
            <a:ext cx="15300563" cy="62668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812"/>
              <a:buFont typeface="Calibri"/>
              <a:buNone/>
              <a:defRPr sz="11812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subTitle"/>
          </p:nvPr>
        </p:nvSpPr>
        <p:spPr>
          <a:xfrm>
            <a:off x="2250083" y="9454516"/>
            <a:ext cx="13500496" cy="4345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4725"/>
              <a:buNone/>
              <a:defRPr sz="4725"/>
            </a:lvl1pPr>
            <a:lvl2pPr lvl="1" algn="ctr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None/>
              <a:defRPr sz="3937"/>
            </a:lvl2pPr>
            <a:lvl3pPr lvl="2" algn="ctr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3pPr>
            <a:lvl4pPr lvl="3" algn="ctr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4pPr>
            <a:lvl5pPr lvl="4" algn="ctr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5pPr>
            <a:lvl6pPr lvl="5" algn="ctr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6pPr>
            <a:lvl7pPr lvl="6" algn="ctr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7pPr>
            <a:lvl8pPr lvl="7" algn="ctr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8pPr>
            <a:lvl9pPr lvl="8" algn="ctr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1228171" y="4487671"/>
            <a:ext cx="15525571" cy="74877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812"/>
              <a:buFont typeface="Calibri"/>
              <a:buNone/>
              <a:defRPr sz="11812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1228171" y="12046282"/>
            <a:ext cx="15525571" cy="39376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4725"/>
              <a:buNone/>
              <a:defRPr sz="4725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rgbClr val="888888"/>
              </a:buClr>
              <a:buSzPts val="3937"/>
              <a:buNone/>
              <a:defRPr sz="3937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rgbClr val="888888"/>
              </a:buClr>
              <a:buSzPts val="3543"/>
              <a:buNone/>
              <a:defRPr sz="3543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rgbClr val="888888"/>
              </a:buClr>
              <a:buSzPts val="3150"/>
              <a:buNone/>
              <a:defRPr sz="315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rgbClr val="888888"/>
              </a:buClr>
              <a:buSzPts val="3150"/>
              <a:buNone/>
              <a:defRPr sz="315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rgbClr val="888888"/>
              </a:buClr>
              <a:buSzPts val="3150"/>
              <a:buNone/>
              <a:defRPr sz="315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rgbClr val="888888"/>
              </a:buClr>
              <a:buSzPts val="3150"/>
              <a:buNone/>
              <a:defRPr sz="315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rgbClr val="888888"/>
              </a:buClr>
              <a:buSzPts val="3150"/>
              <a:buNone/>
              <a:defRPr sz="315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rgbClr val="888888"/>
              </a:buClr>
              <a:buSzPts val="3150"/>
              <a:buNone/>
              <a:defRPr sz="31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1237546" y="958373"/>
            <a:ext cx="15525571" cy="3479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1237545" y="4791843"/>
            <a:ext cx="7650282" cy="114212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9112836" y="4791843"/>
            <a:ext cx="7650282" cy="114212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239890" y="958373"/>
            <a:ext cx="15525571" cy="3479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1239892" y="4412664"/>
            <a:ext cx="7615123" cy="216257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4725"/>
              <a:buNone/>
              <a:defRPr b="1" sz="4725"/>
            </a:lvl1pPr>
            <a:lvl2pPr indent="-2286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None/>
              <a:defRPr b="1" sz="3937"/>
            </a:lvl2pPr>
            <a:lvl3pPr indent="-2286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b="1" sz="3543"/>
            </a:lvl3pPr>
            <a:lvl4pPr indent="-2286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4pPr>
            <a:lvl5pPr indent="-2286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5pPr>
            <a:lvl6pPr indent="-2286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6pPr>
            <a:lvl7pPr indent="-2286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7pPr>
            <a:lvl8pPr indent="-2286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8pPr>
            <a:lvl9pPr indent="-2286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1239892" y="6575242"/>
            <a:ext cx="7615123" cy="9671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9112837" y="4412664"/>
            <a:ext cx="7652626" cy="216257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4725"/>
              <a:buNone/>
              <a:defRPr b="1" sz="4725"/>
            </a:lvl1pPr>
            <a:lvl2pPr indent="-2286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None/>
              <a:defRPr b="1" sz="3937"/>
            </a:lvl2pPr>
            <a:lvl3pPr indent="-2286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b="1" sz="3543"/>
            </a:lvl3pPr>
            <a:lvl4pPr indent="-2286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4pPr>
            <a:lvl5pPr indent="-2286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5pPr>
            <a:lvl6pPr indent="-2286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6pPr>
            <a:lvl7pPr indent="-2286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7pPr>
            <a:lvl8pPr indent="-2286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8pPr>
            <a:lvl9pPr indent="-2286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9112837" y="6575242"/>
            <a:ext cx="7652626" cy="9671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1237546" y="958373"/>
            <a:ext cx="15525571" cy="3479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/>
          <p:nvPr>
            <p:ph type="title"/>
          </p:nvPr>
        </p:nvSpPr>
        <p:spPr>
          <a:xfrm>
            <a:off x="1239890" y="1200044"/>
            <a:ext cx="5805682" cy="42001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300"/>
              <a:buFont typeface="Calibri"/>
              <a:buNone/>
              <a:defRPr sz="63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" type="body"/>
          </p:nvPr>
        </p:nvSpPr>
        <p:spPr>
          <a:xfrm>
            <a:off x="7652626" y="2591766"/>
            <a:ext cx="9112836" cy="12792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62865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6300"/>
              <a:buChar char="•"/>
              <a:defRPr sz="6300"/>
            </a:lvl1pPr>
            <a:lvl2pPr indent="-578612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5512"/>
              <a:buChar char="•"/>
              <a:defRPr sz="5512"/>
            </a:lvl2pPr>
            <a:lvl3pPr indent="-528637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4725"/>
              <a:buChar char="•"/>
              <a:defRPr sz="4725"/>
            </a:lvl3pPr>
            <a:lvl4pPr indent="-478599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Char char="•"/>
              <a:defRPr sz="3937"/>
            </a:lvl4pPr>
            <a:lvl5pPr indent="-478599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Char char="•"/>
              <a:defRPr sz="3937"/>
            </a:lvl5pPr>
            <a:lvl6pPr indent="-478599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Char char="•"/>
              <a:defRPr sz="3937"/>
            </a:lvl6pPr>
            <a:lvl7pPr indent="-478599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Char char="•"/>
              <a:defRPr sz="3937"/>
            </a:lvl7pPr>
            <a:lvl8pPr indent="-478599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Char char="•"/>
              <a:defRPr sz="3937"/>
            </a:lvl8pPr>
            <a:lvl9pPr indent="-478599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Char char="•"/>
              <a:defRPr sz="3937"/>
            </a:lvl9pPr>
          </a:lstStyle>
          <a:p/>
        </p:txBody>
      </p:sp>
      <p:sp>
        <p:nvSpPr>
          <p:cNvPr id="61" name="Google Shape;61;p10"/>
          <p:cNvSpPr txBox="1"/>
          <p:nvPr>
            <p:ph idx="2" type="body"/>
          </p:nvPr>
        </p:nvSpPr>
        <p:spPr>
          <a:xfrm>
            <a:off x="1239890" y="5400199"/>
            <a:ext cx="5805682" cy="100045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1pPr>
            <a:lvl2pPr indent="-2286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2pPr>
            <a:lvl3pPr indent="-2286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2362"/>
              <a:buNone/>
              <a:defRPr sz="2362"/>
            </a:lvl3pPr>
            <a:lvl4pPr indent="-2286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4pPr>
            <a:lvl5pPr indent="-2286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5pPr>
            <a:lvl6pPr indent="-2286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6pPr>
            <a:lvl7pPr indent="-2286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7pPr>
            <a:lvl8pPr indent="-2286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8pPr>
            <a:lvl9pPr indent="-2286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9pPr>
          </a:lstStyle>
          <a:p/>
        </p:txBody>
      </p:sp>
      <p:sp>
        <p:nvSpPr>
          <p:cNvPr id="62" name="Google Shape;62;p10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type="title"/>
          </p:nvPr>
        </p:nvSpPr>
        <p:spPr>
          <a:xfrm>
            <a:off x="1239890" y="1200044"/>
            <a:ext cx="5805682" cy="42001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300"/>
              <a:buFont typeface="Calibri"/>
              <a:buNone/>
              <a:defRPr sz="63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/>
          <p:nvPr>
            <p:ph idx="2" type="pic"/>
          </p:nvPr>
        </p:nvSpPr>
        <p:spPr>
          <a:xfrm>
            <a:off x="7652626" y="2591766"/>
            <a:ext cx="9112836" cy="12792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6300"/>
              <a:buFont typeface="Arial"/>
              <a:buNone/>
              <a:defRPr b="0" i="0" sz="6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5512"/>
              <a:buFont typeface="Arial"/>
              <a:buNone/>
              <a:defRPr b="0" i="0" sz="551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4725"/>
              <a:buFont typeface="Arial"/>
              <a:buNone/>
              <a:defRPr b="0" i="0" sz="47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Font typeface="Arial"/>
              <a:buNone/>
              <a:defRPr b="0" i="0" sz="393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Font typeface="Arial"/>
              <a:buNone/>
              <a:defRPr b="0" i="0" sz="393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Font typeface="Arial"/>
              <a:buNone/>
              <a:defRPr b="0" i="0" sz="393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Font typeface="Arial"/>
              <a:buNone/>
              <a:defRPr b="0" i="0" sz="393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Font typeface="Arial"/>
              <a:buNone/>
              <a:defRPr b="0" i="0" sz="393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Font typeface="Arial"/>
              <a:buNone/>
              <a:defRPr b="0" i="0" sz="393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1"/>
          <p:cNvSpPr txBox="1"/>
          <p:nvPr>
            <p:ph idx="1" type="body"/>
          </p:nvPr>
        </p:nvSpPr>
        <p:spPr>
          <a:xfrm>
            <a:off x="1239890" y="5400199"/>
            <a:ext cx="5805682" cy="100045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1pPr>
            <a:lvl2pPr indent="-2286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2pPr>
            <a:lvl3pPr indent="-2286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2362"/>
              <a:buNone/>
              <a:defRPr sz="2362"/>
            </a:lvl3pPr>
            <a:lvl4pPr indent="-2286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4pPr>
            <a:lvl5pPr indent="-2286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5pPr>
            <a:lvl6pPr indent="-2286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6pPr>
            <a:lvl7pPr indent="-2286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7pPr>
            <a:lvl8pPr indent="-2286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8pPr>
            <a:lvl9pPr indent="-2286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9pPr>
          </a:lstStyle>
          <a:p/>
        </p:txBody>
      </p:sp>
      <p:sp>
        <p:nvSpPr>
          <p:cNvPr id="69" name="Google Shape;69;p11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1237546" y="958373"/>
            <a:ext cx="15525571" cy="3479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662"/>
              <a:buFont typeface="Calibri"/>
              <a:buNone/>
              <a:defRPr b="0" i="0" sz="866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1237546" y="4791843"/>
            <a:ext cx="15525571" cy="114212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78612" lvl="0" marL="457200" marR="0" rtl="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5512"/>
              <a:buFont typeface="Arial"/>
              <a:buChar char="•"/>
              <a:defRPr b="0" i="0" sz="551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28637" lvl="1" marL="914400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4725"/>
              <a:buFont typeface="Arial"/>
              <a:buChar char="•"/>
              <a:defRPr b="0" i="0" sz="47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78599" lvl="2" marL="1371600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Font typeface="Arial"/>
              <a:buChar char="•"/>
              <a:defRPr b="0" i="0" sz="393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53580" lvl="3" marL="1828800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Font typeface="Arial"/>
              <a:buChar char="•"/>
              <a:defRPr b="0" i="0" sz="35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53580" lvl="4" marL="2286000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Font typeface="Arial"/>
              <a:buChar char="•"/>
              <a:defRPr b="0" i="0" sz="35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453580" lvl="5" marL="2743200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Font typeface="Arial"/>
              <a:buChar char="•"/>
              <a:defRPr b="0" i="0" sz="35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53580" lvl="6" marL="3200400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Font typeface="Arial"/>
              <a:buChar char="•"/>
              <a:defRPr b="0" i="0" sz="35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53580" lvl="7" marL="3657600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Font typeface="Arial"/>
              <a:buChar char="•"/>
              <a:defRPr b="0" i="0" sz="35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53580" lvl="8" marL="4114800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Font typeface="Arial"/>
              <a:buChar char="•"/>
              <a:defRPr b="0" i="0" sz="35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1"/>
          <p:cNvGrpSpPr/>
          <p:nvPr/>
        </p:nvGrpSpPr>
        <p:grpSpPr>
          <a:xfrm>
            <a:off x="306668" y="-661595"/>
            <a:ext cx="16878103" cy="17672434"/>
            <a:chOff x="306668" y="-661595"/>
            <a:chExt cx="16878103" cy="17672434"/>
          </a:xfrm>
        </p:grpSpPr>
        <p:sp>
          <p:nvSpPr>
            <p:cNvPr id="90" name="Google Shape;90;p1"/>
            <p:cNvSpPr/>
            <p:nvPr/>
          </p:nvSpPr>
          <p:spPr>
            <a:xfrm flipH="1" rot="-1586525">
              <a:off x="8290058" y="5455345"/>
              <a:ext cx="7600117" cy="7600119"/>
            </a:xfrm>
            <a:prstGeom prst="ellipse">
              <a:avLst/>
            </a:prstGeom>
            <a:solidFill>
              <a:srgbClr val="C41E2A"/>
            </a:solidFill>
            <a:ln cap="flat" cmpd="sng" w="1905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000" u="none" cap="none" strike="noStrike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91" name="Google Shape;91;p1"/>
            <p:cNvSpPr/>
            <p:nvPr/>
          </p:nvSpPr>
          <p:spPr>
            <a:xfrm flipH="1" rot="9213475">
              <a:off x="2110489" y="1142226"/>
              <a:ext cx="10589596" cy="10589598"/>
            </a:xfrm>
            <a:prstGeom prst="ellipse">
              <a:avLst/>
            </a:prstGeom>
            <a:solidFill>
              <a:srgbClr val="324357"/>
            </a:solidFill>
            <a:ln cap="flat" cmpd="sng" w="19050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000" u="none" cap="none" strike="noStrike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92" name="Google Shape;92;p1"/>
            <p:cNvSpPr/>
            <p:nvPr/>
          </p:nvSpPr>
          <p:spPr>
            <a:xfrm flipH="1" rot="9213475">
              <a:off x="1644013" y="1552810"/>
              <a:ext cx="9611565" cy="7847012"/>
            </a:xfrm>
            <a:custGeom>
              <a:rect b="b" l="l" r="r" t="t"/>
              <a:pathLst>
                <a:path extrusionOk="0" h="7847012" w="9715426">
                  <a:moveTo>
                    <a:pt x="7590312" y="7324887"/>
                  </a:moveTo>
                  <a:cubicBezTo>
                    <a:pt x="8439057" y="6915920"/>
                    <a:pt x="9161995" y="6287220"/>
                    <a:pt x="9685328" y="5512585"/>
                  </a:cubicBezTo>
                  <a:lnTo>
                    <a:pt x="9710929" y="5472651"/>
                  </a:lnTo>
                  <a:lnTo>
                    <a:pt x="9715426" y="5294799"/>
                  </a:lnTo>
                  <a:cubicBezTo>
                    <a:pt x="9715426" y="2370563"/>
                    <a:pt x="7344864" y="1"/>
                    <a:pt x="4420628" y="1"/>
                  </a:cubicBezTo>
                  <a:cubicBezTo>
                    <a:pt x="2592981" y="0"/>
                    <a:pt x="981612" y="926001"/>
                    <a:pt x="30099" y="2334427"/>
                  </a:cubicBezTo>
                  <a:lnTo>
                    <a:pt x="4497" y="2374362"/>
                  </a:lnTo>
                  <a:lnTo>
                    <a:pt x="0" y="2552213"/>
                  </a:lnTo>
                  <a:cubicBezTo>
                    <a:pt x="0" y="5476450"/>
                    <a:pt x="2370562" y="7847011"/>
                    <a:pt x="5294798" y="7847012"/>
                  </a:cubicBezTo>
                  <a:cubicBezTo>
                    <a:pt x="6117239" y="7847012"/>
                    <a:pt x="6895884" y="7659497"/>
                    <a:pt x="7590312" y="7324887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0000" u="none" cap="none" strike="noStrike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3364974" y="13195895"/>
              <a:ext cx="11270714" cy="23083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15000" u="none" cap="none" strike="noStrike">
                  <a:solidFill>
                    <a:srgbClr val="324357"/>
                  </a:solidFill>
                  <a:latin typeface="Cairo"/>
                  <a:ea typeface="Cairo"/>
                  <a:cs typeface="Cairo"/>
                  <a:sym typeface="Cairo"/>
                </a:rPr>
                <a:t>إسم الشـركـة</a:t>
              </a:r>
              <a:endParaRPr b="1" i="0" sz="15000" u="none" cap="none" strike="noStrike">
                <a:solidFill>
                  <a:srgbClr val="324357"/>
                </a:solidFill>
                <a:latin typeface="Cairo"/>
                <a:ea typeface="Cairo"/>
                <a:cs typeface="Cairo"/>
                <a:sym typeface="Cairo"/>
              </a:endParaRPr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6951933" y="15656622"/>
              <a:ext cx="4416274" cy="13542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fr-FR" sz="8800" u="none" cap="none" strike="noStrike">
                  <a:solidFill>
                    <a:schemeClr val="dk1"/>
                  </a:solidFill>
                  <a:latin typeface="Cairo"/>
                  <a:ea typeface="Cairo"/>
                  <a:cs typeface="Cairo"/>
                  <a:sym typeface="Cairo"/>
                </a:rPr>
                <a:t>وصف هنا</a:t>
              </a:r>
              <a:endParaRPr b="0" i="0" sz="8800" u="none" cap="none" strike="noStrike">
                <a:solidFill>
                  <a:schemeClr val="dk1"/>
                </a:solidFill>
                <a:latin typeface="Cairo"/>
                <a:ea typeface="Cairo"/>
                <a:cs typeface="Cairo"/>
                <a:sym typeface="Cairo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2018-09-14T20:25:11Z</dcterms:created>
  <dc:creator>YOUSSEFF BAHLA</dc:creator>
</cp:coreProperties>
</file>