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4"/>
  </p:sldMasterIdLst>
  <p:notesMasterIdLst>
    <p:notesMasterId r:id="rId5"/>
  </p:notesMasterIdLst>
  <p:sldIdLst>
    <p:sldId id="256" r:id="rId6"/>
  </p:sldIdLst>
  <p:sldSz cy="18000650" cx="18000650"/>
  <p:notesSz cx="6858000" cy="9144000"/>
  <p:embeddedFontLst>
    <p:embeddedFont>
      <p:font typeface="Cairo"/>
      <p:regular r:id="rId7"/>
      <p:bold r:id="rId8"/>
    </p:embeddedFont>
    <p:embeddedFont>
      <p:font typeface="Open Sans"/>
      <p:regular r:id="rId9"/>
      <p:bold r:id="rId10"/>
      <p:italic r:id="rId11"/>
      <p:boldItalic r:id="rId12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5669">
          <p15:clr>
            <a:srgbClr val="A4A3A4"/>
          </p15:clr>
        </p15:guide>
        <p15:guide id="2" pos="5669">
          <p15:clr>
            <a:srgbClr val="A4A3A4"/>
          </p15:clr>
        </p15:guide>
      </p15:sldGuideLst>
    </p:ext>
    <p:ext uri="http://customooxmlschemas.google.com/">
      <go:slidesCustomData xmlns:go="http://customooxmlschemas.google.com/" r:id="rId13" roundtripDataSignature="AMtx7mi93pHTI2unkv4UgHi4nw3tEcFap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5669" orient="horz"/>
        <p:guide pos="5669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font" Target="fonts/OpenSans-italic.fntdata"/><Relationship Id="rId10" Type="http://schemas.openxmlformats.org/officeDocument/2006/relationships/font" Target="fonts/OpenSans-bold.fntdata"/><Relationship Id="rId13" Type="http://customschemas.google.com/relationships/presentationmetadata" Target="metadata"/><Relationship Id="rId12" Type="http://schemas.openxmlformats.org/officeDocument/2006/relationships/font" Target="fonts/OpenSans-boldItalic.fntdata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font" Target="fonts/OpenSans-regular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font" Target="fonts/Cairo-regular.fntdata"/><Relationship Id="rId8" Type="http://schemas.openxmlformats.org/officeDocument/2006/relationships/font" Target="fonts/Cairo-bold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1885950" y="1143000"/>
            <a:ext cx="30861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fr-FR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/>
          <p:nvPr>
            <p:ph idx="2" type="sldImg"/>
          </p:nvPr>
        </p:nvSpPr>
        <p:spPr>
          <a:xfrm>
            <a:off x="1885950" y="1143000"/>
            <a:ext cx="30861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86" name="Google Shape;86;p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r-FR"/>
              <a:t>www.amtila.com</a:t>
            </a:r>
            <a:endParaRPr/>
          </a:p>
        </p:txBody>
      </p:sp>
      <p:sp>
        <p:nvSpPr>
          <p:cNvPr id="87" name="Google Shape;87;p1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‹#›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 txBox="1"/>
          <p:nvPr>
            <p:ph type="title"/>
          </p:nvPr>
        </p:nvSpPr>
        <p:spPr>
          <a:xfrm>
            <a:off x="1237546" y="958373"/>
            <a:ext cx="15525571" cy="347929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3"/>
          <p:cNvSpPr txBox="1"/>
          <p:nvPr>
            <p:ph idx="1" type="body"/>
          </p:nvPr>
        </p:nvSpPr>
        <p:spPr>
          <a:xfrm>
            <a:off x="1237546" y="4791843"/>
            <a:ext cx="15525571" cy="1142125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96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8" name="Google Shape;18;p3"/>
          <p:cNvSpPr txBox="1"/>
          <p:nvPr>
            <p:ph idx="10" type="dt"/>
          </p:nvPr>
        </p:nvSpPr>
        <p:spPr>
          <a:xfrm>
            <a:off x="1237546" y="16683952"/>
            <a:ext cx="4050149" cy="95836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3"/>
          <p:cNvSpPr txBox="1"/>
          <p:nvPr>
            <p:ph idx="11" type="ftr"/>
          </p:nvPr>
        </p:nvSpPr>
        <p:spPr>
          <a:xfrm>
            <a:off x="5962720" y="16683952"/>
            <a:ext cx="6075224" cy="95836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3"/>
          <p:cNvSpPr txBox="1"/>
          <p:nvPr>
            <p:ph idx="12" type="sldNum"/>
          </p:nvPr>
        </p:nvSpPr>
        <p:spPr>
          <a:xfrm>
            <a:off x="12712968" y="16683952"/>
            <a:ext cx="4050149" cy="95836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2"/>
          <p:cNvSpPr txBox="1"/>
          <p:nvPr>
            <p:ph type="title"/>
          </p:nvPr>
        </p:nvSpPr>
        <p:spPr>
          <a:xfrm>
            <a:off x="1237546" y="958373"/>
            <a:ext cx="15525571" cy="347929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4" name="Google Shape;74;p12"/>
          <p:cNvSpPr txBox="1"/>
          <p:nvPr>
            <p:ph idx="1" type="body"/>
          </p:nvPr>
        </p:nvSpPr>
        <p:spPr>
          <a:xfrm rot="5400000">
            <a:off x="3289706" y="2739685"/>
            <a:ext cx="11421255" cy="1552557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96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5" name="Google Shape;75;p12"/>
          <p:cNvSpPr txBox="1"/>
          <p:nvPr>
            <p:ph idx="10" type="dt"/>
          </p:nvPr>
        </p:nvSpPr>
        <p:spPr>
          <a:xfrm>
            <a:off x="1237546" y="16683952"/>
            <a:ext cx="4050149" cy="95836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2"/>
          <p:cNvSpPr txBox="1"/>
          <p:nvPr>
            <p:ph idx="11" type="ftr"/>
          </p:nvPr>
        </p:nvSpPr>
        <p:spPr>
          <a:xfrm>
            <a:off x="5962720" y="16683952"/>
            <a:ext cx="6075224" cy="95836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7" name="Google Shape;77;p12"/>
          <p:cNvSpPr txBox="1"/>
          <p:nvPr>
            <p:ph idx="12" type="sldNum"/>
          </p:nvPr>
        </p:nvSpPr>
        <p:spPr>
          <a:xfrm>
            <a:off x="12712968" y="16683952"/>
            <a:ext cx="4050149" cy="95836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3"/>
          <p:cNvSpPr txBox="1"/>
          <p:nvPr>
            <p:ph type="title"/>
          </p:nvPr>
        </p:nvSpPr>
        <p:spPr>
          <a:xfrm rot="5400000">
            <a:off x="7195057" y="6645037"/>
            <a:ext cx="15254730" cy="388139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0" name="Google Shape;80;p13"/>
          <p:cNvSpPr txBox="1"/>
          <p:nvPr>
            <p:ph idx="1" type="body"/>
          </p:nvPr>
        </p:nvSpPr>
        <p:spPr>
          <a:xfrm rot="5400000">
            <a:off x="-680233" y="2876148"/>
            <a:ext cx="15254730" cy="1141917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96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1" name="Google Shape;81;p13"/>
          <p:cNvSpPr txBox="1"/>
          <p:nvPr>
            <p:ph idx="10" type="dt"/>
          </p:nvPr>
        </p:nvSpPr>
        <p:spPr>
          <a:xfrm>
            <a:off x="1237546" y="16683952"/>
            <a:ext cx="4050149" cy="95836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2" name="Google Shape;82;p13"/>
          <p:cNvSpPr txBox="1"/>
          <p:nvPr>
            <p:ph idx="11" type="ftr"/>
          </p:nvPr>
        </p:nvSpPr>
        <p:spPr>
          <a:xfrm>
            <a:off x="5962720" y="16683952"/>
            <a:ext cx="6075224" cy="95836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3" name="Google Shape;83;p13"/>
          <p:cNvSpPr txBox="1"/>
          <p:nvPr>
            <p:ph idx="12" type="sldNum"/>
          </p:nvPr>
        </p:nvSpPr>
        <p:spPr>
          <a:xfrm>
            <a:off x="12712968" y="16683952"/>
            <a:ext cx="4050149" cy="95836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4"/>
          <p:cNvSpPr txBox="1"/>
          <p:nvPr>
            <p:ph type="ctrTitle"/>
          </p:nvPr>
        </p:nvSpPr>
        <p:spPr>
          <a:xfrm>
            <a:off x="1350050" y="2945943"/>
            <a:ext cx="15300563" cy="626689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812"/>
              <a:buFont typeface="Calibri"/>
              <a:buNone/>
              <a:defRPr sz="11812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4"/>
          <p:cNvSpPr txBox="1"/>
          <p:nvPr>
            <p:ph idx="1" type="subTitle"/>
          </p:nvPr>
        </p:nvSpPr>
        <p:spPr>
          <a:xfrm>
            <a:off x="2250083" y="9454516"/>
            <a:ext cx="13500496" cy="434599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969"/>
              </a:spcBef>
              <a:spcAft>
                <a:spcPts val="0"/>
              </a:spcAft>
              <a:buClr>
                <a:schemeClr val="dk1"/>
              </a:buClr>
              <a:buSzPts val="4725"/>
              <a:buNone/>
              <a:defRPr sz="4725"/>
            </a:lvl1pPr>
            <a:lvl2pPr lvl="1" algn="ctr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3937"/>
              <a:buNone/>
              <a:defRPr sz="3937"/>
            </a:lvl2pPr>
            <a:lvl3pPr lvl="2" algn="ctr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3543"/>
              <a:buNone/>
              <a:defRPr sz="3543"/>
            </a:lvl3pPr>
            <a:lvl4pPr lvl="3" algn="ctr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3150"/>
              <a:buNone/>
              <a:defRPr sz="3150"/>
            </a:lvl4pPr>
            <a:lvl5pPr lvl="4" algn="ctr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3150"/>
              <a:buNone/>
              <a:defRPr sz="3150"/>
            </a:lvl5pPr>
            <a:lvl6pPr lvl="5" algn="ctr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3150"/>
              <a:buNone/>
              <a:defRPr sz="3150"/>
            </a:lvl6pPr>
            <a:lvl7pPr lvl="6" algn="ctr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3150"/>
              <a:buNone/>
              <a:defRPr sz="3150"/>
            </a:lvl7pPr>
            <a:lvl8pPr lvl="7" algn="ctr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3150"/>
              <a:buNone/>
              <a:defRPr sz="3150"/>
            </a:lvl8pPr>
            <a:lvl9pPr lvl="8" algn="ctr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3150"/>
              <a:buNone/>
              <a:defRPr sz="3150"/>
            </a:lvl9pPr>
          </a:lstStyle>
          <a:p/>
        </p:txBody>
      </p:sp>
      <p:sp>
        <p:nvSpPr>
          <p:cNvPr id="24" name="Google Shape;24;p4"/>
          <p:cNvSpPr txBox="1"/>
          <p:nvPr>
            <p:ph idx="10" type="dt"/>
          </p:nvPr>
        </p:nvSpPr>
        <p:spPr>
          <a:xfrm>
            <a:off x="1237546" y="16683952"/>
            <a:ext cx="4050149" cy="95836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4"/>
          <p:cNvSpPr txBox="1"/>
          <p:nvPr>
            <p:ph idx="11" type="ftr"/>
          </p:nvPr>
        </p:nvSpPr>
        <p:spPr>
          <a:xfrm>
            <a:off x="5962720" y="16683952"/>
            <a:ext cx="6075224" cy="95836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4"/>
          <p:cNvSpPr txBox="1"/>
          <p:nvPr>
            <p:ph idx="12" type="sldNum"/>
          </p:nvPr>
        </p:nvSpPr>
        <p:spPr>
          <a:xfrm>
            <a:off x="12712968" y="16683952"/>
            <a:ext cx="4050149" cy="95836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5"/>
          <p:cNvSpPr txBox="1"/>
          <p:nvPr>
            <p:ph type="title"/>
          </p:nvPr>
        </p:nvSpPr>
        <p:spPr>
          <a:xfrm>
            <a:off x="1228171" y="4487671"/>
            <a:ext cx="15525571" cy="748777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812"/>
              <a:buFont typeface="Calibri"/>
              <a:buNone/>
              <a:defRPr sz="11812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5"/>
          <p:cNvSpPr txBox="1"/>
          <p:nvPr>
            <p:ph idx="1" type="body"/>
          </p:nvPr>
        </p:nvSpPr>
        <p:spPr>
          <a:xfrm>
            <a:off x="1228171" y="12046282"/>
            <a:ext cx="15525571" cy="393764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969"/>
              </a:spcBef>
              <a:spcAft>
                <a:spcPts val="0"/>
              </a:spcAft>
              <a:buClr>
                <a:schemeClr val="dk1"/>
              </a:buClr>
              <a:buSzPts val="4725"/>
              <a:buNone/>
              <a:defRPr sz="4725">
                <a:solidFill>
                  <a:schemeClr val="dk1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rgbClr val="888888"/>
              </a:buClr>
              <a:buSzPts val="3937"/>
              <a:buNone/>
              <a:defRPr sz="3937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rgbClr val="888888"/>
              </a:buClr>
              <a:buSzPts val="3543"/>
              <a:buNone/>
              <a:defRPr sz="3543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rgbClr val="888888"/>
              </a:buClr>
              <a:buSzPts val="3150"/>
              <a:buNone/>
              <a:defRPr sz="315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rgbClr val="888888"/>
              </a:buClr>
              <a:buSzPts val="3150"/>
              <a:buNone/>
              <a:defRPr sz="315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rgbClr val="888888"/>
              </a:buClr>
              <a:buSzPts val="3150"/>
              <a:buNone/>
              <a:defRPr sz="315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rgbClr val="888888"/>
              </a:buClr>
              <a:buSzPts val="3150"/>
              <a:buNone/>
              <a:defRPr sz="315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rgbClr val="888888"/>
              </a:buClr>
              <a:buSzPts val="3150"/>
              <a:buNone/>
              <a:defRPr sz="315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rgbClr val="888888"/>
              </a:buClr>
              <a:buSzPts val="3150"/>
              <a:buNone/>
              <a:defRPr sz="315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30" name="Google Shape;30;p5"/>
          <p:cNvSpPr txBox="1"/>
          <p:nvPr>
            <p:ph idx="10" type="dt"/>
          </p:nvPr>
        </p:nvSpPr>
        <p:spPr>
          <a:xfrm>
            <a:off x="1237546" y="16683952"/>
            <a:ext cx="4050149" cy="95836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5"/>
          <p:cNvSpPr txBox="1"/>
          <p:nvPr>
            <p:ph idx="11" type="ftr"/>
          </p:nvPr>
        </p:nvSpPr>
        <p:spPr>
          <a:xfrm>
            <a:off x="5962720" y="16683952"/>
            <a:ext cx="6075224" cy="95836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5"/>
          <p:cNvSpPr txBox="1"/>
          <p:nvPr>
            <p:ph idx="12" type="sldNum"/>
          </p:nvPr>
        </p:nvSpPr>
        <p:spPr>
          <a:xfrm>
            <a:off x="12712968" y="16683952"/>
            <a:ext cx="4050149" cy="95836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6"/>
          <p:cNvSpPr txBox="1"/>
          <p:nvPr>
            <p:ph type="title"/>
          </p:nvPr>
        </p:nvSpPr>
        <p:spPr>
          <a:xfrm>
            <a:off x="1237546" y="958373"/>
            <a:ext cx="15525571" cy="347929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6"/>
          <p:cNvSpPr txBox="1"/>
          <p:nvPr>
            <p:ph idx="1" type="body"/>
          </p:nvPr>
        </p:nvSpPr>
        <p:spPr>
          <a:xfrm>
            <a:off x="1237545" y="4791843"/>
            <a:ext cx="7650282" cy="1142125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96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6" name="Google Shape;36;p6"/>
          <p:cNvSpPr txBox="1"/>
          <p:nvPr>
            <p:ph idx="2" type="body"/>
          </p:nvPr>
        </p:nvSpPr>
        <p:spPr>
          <a:xfrm>
            <a:off x="9112836" y="4791843"/>
            <a:ext cx="7650282" cy="1142125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96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7" name="Google Shape;37;p6"/>
          <p:cNvSpPr txBox="1"/>
          <p:nvPr>
            <p:ph idx="10" type="dt"/>
          </p:nvPr>
        </p:nvSpPr>
        <p:spPr>
          <a:xfrm>
            <a:off x="1237546" y="16683952"/>
            <a:ext cx="4050149" cy="95836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6"/>
          <p:cNvSpPr txBox="1"/>
          <p:nvPr>
            <p:ph idx="11" type="ftr"/>
          </p:nvPr>
        </p:nvSpPr>
        <p:spPr>
          <a:xfrm>
            <a:off x="5962720" y="16683952"/>
            <a:ext cx="6075224" cy="95836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6"/>
          <p:cNvSpPr txBox="1"/>
          <p:nvPr>
            <p:ph idx="12" type="sldNum"/>
          </p:nvPr>
        </p:nvSpPr>
        <p:spPr>
          <a:xfrm>
            <a:off x="12712968" y="16683952"/>
            <a:ext cx="4050149" cy="95836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7"/>
          <p:cNvSpPr txBox="1"/>
          <p:nvPr>
            <p:ph type="title"/>
          </p:nvPr>
        </p:nvSpPr>
        <p:spPr>
          <a:xfrm>
            <a:off x="1239890" y="958373"/>
            <a:ext cx="15525571" cy="347929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7"/>
          <p:cNvSpPr txBox="1"/>
          <p:nvPr>
            <p:ph idx="1" type="body"/>
          </p:nvPr>
        </p:nvSpPr>
        <p:spPr>
          <a:xfrm>
            <a:off x="1239892" y="4412664"/>
            <a:ext cx="7615123" cy="216257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969"/>
              </a:spcBef>
              <a:spcAft>
                <a:spcPts val="0"/>
              </a:spcAft>
              <a:buClr>
                <a:schemeClr val="dk1"/>
              </a:buClr>
              <a:buSzPts val="4725"/>
              <a:buNone/>
              <a:defRPr b="1" sz="4725"/>
            </a:lvl1pPr>
            <a:lvl2pPr indent="-228600" lvl="1" marL="9144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3937"/>
              <a:buNone/>
              <a:defRPr b="1" sz="3937"/>
            </a:lvl2pPr>
            <a:lvl3pPr indent="-228600" lvl="2" marL="13716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3543"/>
              <a:buNone/>
              <a:defRPr b="1" sz="3543"/>
            </a:lvl3pPr>
            <a:lvl4pPr indent="-228600" lvl="3" marL="18288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3150"/>
              <a:buNone/>
              <a:defRPr b="1" sz="3150"/>
            </a:lvl4pPr>
            <a:lvl5pPr indent="-228600" lvl="4" marL="22860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3150"/>
              <a:buNone/>
              <a:defRPr b="1" sz="3150"/>
            </a:lvl5pPr>
            <a:lvl6pPr indent="-228600" lvl="5" marL="27432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3150"/>
              <a:buNone/>
              <a:defRPr b="1" sz="3150"/>
            </a:lvl6pPr>
            <a:lvl7pPr indent="-228600" lvl="6" marL="32004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3150"/>
              <a:buNone/>
              <a:defRPr b="1" sz="3150"/>
            </a:lvl7pPr>
            <a:lvl8pPr indent="-228600" lvl="7" marL="36576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3150"/>
              <a:buNone/>
              <a:defRPr b="1" sz="3150"/>
            </a:lvl8pPr>
            <a:lvl9pPr indent="-228600" lvl="8" marL="41148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3150"/>
              <a:buNone/>
              <a:defRPr b="1" sz="3150"/>
            </a:lvl9pPr>
          </a:lstStyle>
          <a:p/>
        </p:txBody>
      </p:sp>
      <p:sp>
        <p:nvSpPr>
          <p:cNvPr id="43" name="Google Shape;43;p7"/>
          <p:cNvSpPr txBox="1"/>
          <p:nvPr>
            <p:ph idx="2" type="body"/>
          </p:nvPr>
        </p:nvSpPr>
        <p:spPr>
          <a:xfrm>
            <a:off x="1239892" y="6575242"/>
            <a:ext cx="7615123" cy="967119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96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4" name="Google Shape;44;p7"/>
          <p:cNvSpPr txBox="1"/>
          <p:nvPr>
            <p:ph idx="3" type="body"/>
          </p:nvPr>
        </p:nvSpPr>
        <p:spPr>
          <a:xfrm>
            <a:off x="9112837" y="4412664"/>
            <a:ext cx="7652626" cy="216257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969"/>
              </a:spcBef>
              <a:spcAft>
                <a:spcPts val="0"/>
              </a:spcAft>
              <a:buClr>
                <a:schemeClr val="dk1"/>
              </a:buClr>
              <a:buSzPts val="4725"/>
              <a:buNone/>
              <a:defRPr b="1" sz="4725"/>
            </a:lvl1pPr>
            <a:lvl2pPr indent="-228600" lvl="1" marL="9144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3937"/>
              <a:buNone/>
              <a:defRPr b="1" sz="3937"/>
            </a:lvl2pPr>
            <a:lvl3pPr indent="-228600" lvl="2" marL="13716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3543"/>
              <a:buNone/>
              <a:defRPr b="1" sz="3543"/>
            </a:lvl3pPr>
            <a:lvl4pPr indent="-228600" lvl="3" marL="18288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3150"/>
              <a:buNone/>
              <a:defRPr b="1" sz="3150"/>
            </a:lvl4pPr>
            <a:lvl5pPr indent="-228600" lvl="4" marL="22860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3150"/>
              <a:buNone/>
              <a:defRPr b="1" sz="3150"/>
            </a:lvl5pPr>
            <a:lvl6pPr indent="-228600" lvl="5" marL="27432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3150"/>
              <a:buNone/>
              <a:defRPr b="1" sz="3150"/>
            </a:lvl6pPr>
            <a:lvl7pPr indent="-228600" lvl="6" marL="32004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3150"/>
              <a:buNone/>
              <a:defRPr b="1" sz="3150"/>
            </a:lvl7pPr>
            <a:lvl8pPr indent="-228600" lvl="7" marL="36576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3150"/>
              <a:buNone/>
              <a:defRPr b="1" sz="3150"/>
            </a:lvl8pPr>
            <a:lvl9pPr indent="-228600" lvl="8" marL="41148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3150"/>
              <a:buNone/>
              <a:defRPr b="1" sz="3150"/>
            </a:lvl9pPr>
          </a:lstStyle>
          <a:p/>
        </p:txBody>
      </p:sp>
      <p:sp>
        <p:nvSpPr>
          <p:cNvPr id="45" name="Google Shape;45;p7"/>
          <p:cNvSpPr txBox="1"/>
          <p:nvPr>
            <p:ph idx="4" type="body"/>
          </p:nvPr>
        </p:nvSpPr>
        <p:spPr>
          <a:xfrm>
            <a:off x="9112837" y="6575242"/>
            <a:ext cx="7652626" cy="967119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96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6" name="Google Shape;46;p7"/>
          <p:cNvSpPr txBox="1"/>
          <p:nvPr>
            <p:ph idx="10" type="dt"/>
          </p:nvPr>
        </p:nvSpPr>
        <p:spPr>
          <a:xfrm>
            <a:off x="1237546" y="16683952"/>
            <a:ext cx="4050149" cy="95836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7"/>
          <p:cNvSpPr txBox="1"/>
          <p:nvPr>
            <p:ph idx="11" type="ftr"/>
          </p:nvPr>
        </p:nvSpPr>
        <p:spPr>
          <a:xfrm>
            <a:off x="5962720" y="16683952"/>
            <a:ext cx="6075224" cy="95836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7"/>
          <p:cNvSpPr txBox="1"/>
          <p:nvPr>
            <p:ph idx="12" type="sldNum"/>
          </p:nvPr>
        </p:nvSpPr>
        <p:spPr>
          <a:xfrm>
            <a:off x="12712968" y="16683952"/>
            <a:ext cx="4050149" cy="95836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8"/>
          <p:cNvSpPr txBox="1"/>
          <p:nvPr>
            <p:ph type="title"/>
          </p:nvPr>
        </p:nvSpPr>
        <p:spPr>
          <a:xfrm>
            <a:off x="1237546" y="958373"/>
            <a:ext cx="15525571" cy="347929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8"/>
          <p:cNvSpPr txBox="1"/>
          <p:nvPr>
            <p:ph idx="10" type="dt"/>
          </p:nvPr>
        </p:nvSpPr>
        <p:spPr>
          <a:xfrm>
            <a:off x="1237546" y="16683952"/>
            <a:ext cx="4050149" cy="95836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8"/>
          <p:cNvSpPr txBox="1"/>
          <p:nvPr>
            <p:ph idx="11" type="ftr"/>
          </p:nvPr>
        </p:nvSpPr>
        <p:spPr>
          <a:xfrm>
            <a:off x="5962720" y="16683952"/>
            <a:ext cx="6075224" cy="95836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8"/>
          <p:cNvSpPr txBox="1"/>
          <p:nvPr>
            <p:ph idx="12" type="sldNum"/>
          </p:nvPr>
        </p:nvSpPr>
        <p:spPr>
          <a:xfrm>
            <a:off x="12712968" y="16683952"/>
            <a:ext cx="4050149" cy="95836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9"/>
          <p:cNvSpPr txBox="1"/>
          <p:nvPr>
            <p:ph idx="10" type="dt"/>
          </p:nvPr>
        </p:nvSpPr>
        <p:spPr>
          <a:xfrm>
            <a:off x="1237546" y="16683952"/>
            <a:ext cx="4050149" cy="95836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9"/>
          <p:cNvSpPr txBox="1"/>
          <p:nvPr>
            <p:ph idx="11" type="ftr"/>
          </p:nvPr>
        </p:nvSpPr>
        <p:spPr>
          <a:xfrm>
            <a:off x="5962720" y="16683952"/>
            <a:ext cx="6075224" cy="95836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9"/>
          <p:cNvSpPr txBox="1"/>
          <p:nvPr>
            <p:ph idx="12" type="sldNum"/>
          </p:nvPr>
        </p:nvSpPr>
        <p:spPr>
          <a:xfrm>
            <a:off x="12712968" y="16683952"/>
            <a:ext cx="4050149" cy="95836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0"/>
          <p:cNvSpPr txBox="1"/>
          <p:nvPr>
            <p:ph type="title"/>
          </p:nvPr>
        </p:nvSpPr>
        <p:spPr>
          <a:xfrm>
            <a:off x="1239890" y="1200044"/>
            <a:ext cx="5805682" cy="420015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300"/>
              <a:buFont typeface="Calibri"/>
              <a:buNone/>
              <a:defRPr sz="63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0"/>
          <p:cNvSpPr txBox="1"/>
          <p:nvPr>
            <p:ph idx="1" type="body"/>
          </p:nvPr>
        </p:nvSpPr>
        <p:spPr>
          <a:xfrm>
            <a:off x="7652626" y="2591766"/>
            <a:ext cx="9112836" cy="1279213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628650" lvl="0" marL="457200" algn="l">
              <a:lnSpc>
                <a:spcPct val="90000"/>
              </a:lnSpc>
              <a:spcBef>
                <a:spcPts val="1969"/>
              </a:spcBef>
              <a:spcAft>
                <a:spcPts val="0"/>
              </a:spcAft>
              <a:buClr>
                <a:schemeClr val="dk1"/>
              </a:buClr>
              <a:buSzPts val="6300"/>
              <a:buChar char="•"/>
              <a:defRPr sz="6300"/>
            </a:lvl1pPr>
            <a:lvl2pPr indent="-578612" lvl="1" marL="9144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5512"/>
              <a:buChar char="•"/>
              <a:defRPr sz="5512"/>
            </a:lvl2pPr>
            <a:lvl3pPr indent="-528637" lvl="2" marL="13716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4725"/>
              <a:buChar char="•"/>
              <a:defRPr sz="4725"/>
            </a:lvl3pPr>
            <a:lvl4pPr indent="-478599" lvl="3" marL="18288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3937"/>
              <a:buChar char="•"/>
              <a:defRPr sz="3937"/>
            </a:lvl4pPr>
            <a:lvl5pPr indent="-478599" lvl="4" marL="22860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3937"/>
              <a:buChar char="•"/>
              <a:defRPr sz="3937"/>
            </a:lvl5pPr>
            <a:lvl6pPr indent="-478599" lvl="5" marL="27432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3937"/>
              <a:buChar char="•"/>
              <a:defRPr sz="3937"/>
            </a:lvl6pPr>
            <a:lvl7pPr indent="-478599" lvl="6" marL="32004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3937"/>
              <a:buChar char="•"/>
              <a:defRPr sz="3937"/>
            </a:lvl7pPr>
            <a:lvl8pPr indent="-478599" lvl="7" marL="36576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3937"/>
              <a:buChar char="•"/>
              <a:defRPr sz="3937"/>
            </a:lvl8pPr>
            <a:lvl9pPr indent="-478599" lvl="8" marL="41148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3937"/>
              <a:buChar char="•"/>
              <a:defRPr sz="3937"/>
            </a:lvl9pPr>
          </a:lstStyle>
          <a:p/>
        </p:txBody>
      </p:sp>
      <p:sp>
        <p:nvSpPr>
          <p:cNvPr id="61" name="Google Shape;61;p10"/>
          <p:cNvSpPr txBox="1"/>
          <p:nvPr>
            <p:ph idx="2" type="body"/>
          </p:nvPr>
        </p:nvSpPr>
        <p:spPr>
          <a:xfrm>
            <a:off x="1239890" y="5400199"/>
            <a:ext cx="5805682" cy="1000453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969"/>
              </a:spcBef>
              <a:spcAft>
                <a:spcPts val="0"/>
              </a:spcAft>
              <a:buClr>
                <a:schemeClr val="dk1"/>
              </a:buClr>
              <a:buSzPts val="3150"/>
              <a:buNone/>
              <a:defRPr sz="3150"/>
            </a:lvl1pPr>
            <a:lvl2pPr indent="-228600" lvl="1" marL="9144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2756"/>
              <a:buNone/>
              <a:defRPr sz="2756"/>
            </a:lvl2pPr>
            <a:lvl3pPr indent="-228600" lvl="2" marL="13716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2362"/>
              <a:buNone/>
              <a:defRPr sz="2362"/>
            </a:lvl3pPr>
            <a:lvl4pPr indent="-228600" lvl="3" marL="18288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1969"/>
              <a:buNone/>
              <a:defRPr sz="1969"/>
            </a:lvl4pPr>
            <a:lvl5pPr indent="-228600" lvl="4" marL="22860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1969"/>
              <a:buNone/>
              <a:defRPr sz="1969"/>
            </a:lvl5pPr>
            <a:lvl6pPr indent="-228600" lvl="5" marL="27432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1969"/>
              <a:buNone/>
              <a:defRPr sz="1969"/>
            </a:lvl6pPr>
            <a:lvl7pPr indent="-228600" lvl="6" marL="32004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1969"/>
              <a:buNone/>
              <a:defRPr sz="1969"/>
            </a:lvl7pPr>
            <a:lvl8pPr indent="-228600" lvl="7" marL="36576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1969"/>
              <a:buNone/>
              <a:defRPr sz="1969"/>
            </a:lvl8pPr>
            <a:lvl9pPr indent="-228600" lvl="8" marL="41148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1969"/>
              <a:buNone/>
              <a:defRPr sz="1969"/>
            </a:lvl9pPr>
          </a:lstStyle>
          <a:p/>
        </p:txBody>
      </p:sp>
      <p:sp>
        <p:nvSpPr>
          <p:cNvPr id="62" name="Google Shape;62;p10"/>
          <p:cNvSpPr txBox="1"/>
          <p:nvPr>
            <p:ph idx="10" type="dt"/>
          </p:nvPr>
        </p:nvSpPr>
        <p:spPr>
          <a:xfrm>
            <a:off x="1237546" y="16683952"/>
            <a:ext cx="4050149" cy="95836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0"/>
          <p:cNvSpPr txBox="1"/>
          <p:nvPr>
            <p:ph idx="11" type="ftr"/>
          </p:nvPr>
        </p:nvSpPr>
        <p:spPr>
          <a:xfrm>
            <a:off x="5962720" y="16683952"/>
            <a:ext cx="6075224" cy="95836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4" name="Google Shape;64;p10"/>
          <p:cNvSpPr txBox="1"/>
          <p:nvPr>
            <p:ph idx="12" type="sldNum"/>
          </p:nvPr>
        </p:nvSpPr>
        <p:spPr>
          <a:xfrm>
            <a:off x="12712968" y="16683952"/>
            <a:ext cx="4050149" cy="95836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1"/>
          <p:cNvSpPr txBox="1"/>
          <p:nvPr>
            <p:ph type="title"/>
          </p:nvPr>
        </p:nvSpPr>
        <p:spPr>
          <a:xfrm>
            <a:off x="1239890" y="1200044"/>
            <a:ext cx="5805682" cy="420015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300"/>
              <a:buFont typeface="Calibri"/>
              <a:buNone/>
              <a:defRPr sz="63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1"/>
          <p:cNvSpPr/>
          <p:nvPr>
            <p:ph idx="2" type="pic"/>
          </p:nvPr>
        </p:nvSpPr>
        <p:spPr>
          <a:xfrm>
            <a:off x="7652626" y="2591766"/>
            <a:ext cx="9112836" cy="1279213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1969"/>
              </a:spcBef>
              <a:spcAft>
                <a:spcPts val="0"/>
              </a:spcAft>
              <a:buClr>
                <a:schemeClr val="dk1"/>
              </a:buClr>
              <a:buSzPts val="6300"/>
              <a:buFont typeface="Arial"/>
              <a:buNone/>
              <a:defRPr b="0" i="0" sz="6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5512"/>
              <a:buFont typeface="Arial"/>
              <a:buNone/>
              <a:defRPr b="0" i="0" sz="5512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4725"/>
              <a:buFont typeface="Arial"/>
              <a:buNone/>
              <a:defRPr b="0" i="0" sz="4725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3937"/>
              <a:buFont typeface="Arial"/>
              <a:buNone/>
              <a:defRPr b="0" i="0" sz="3937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3937"/>
              <a:buFont typeface="Arial"/>
              <a:buNone/>
              <a:defRPr b="0" i="0" sz="3937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3937"/>
              <a:buFont typeface="Arial"/>
              <a:buNone/>
              <a:defRPr b="0" i="0" sz="3937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3937"/>
              <a:buFont typeface="Arial"/>
              <a:buNone/>
              <a:defRPr b="0" i="0" sz="3937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3937"/>
              <a:buFont typeface="Arial"/>
              <a:buNone/>
              <a:defRPr b="0" i="0" sz="3937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3937"/>
              <a:buFont typeface="Arial"/>
              <a:buNone/>
              <a:defRPr b="0" i="0" sz="3937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8" name="Google Shape;68;p11"/>
          <p:cNvSpPr txBox="1"/>
          <p:nvPr>
            <p:ph idx="1" type="body"/>
          </p:nvPr>
        </p:nvSpPr>
        <p:spPr>
          <a:xfrm>
            <a:off x="1239890" y="5400199"/>
            <a:ext cx="5805682" cy="1000453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969"/>
              </a:spcBef>
              <a:spcAft>
                <a:spcPts val="0"/>
              </a:spcAft>
              <a:buClr>
                <a:schemeClr val="dk1"/>
              </a:buClr>
              <a:buSzPts val="3150"/>
              <a:buNone/>
              <a:defRPr sz="3150"/>
            </a:lvl1pPr>
            <a:lvl2pPr indent="-228600" lvl="1" marL="9144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2756"/>
              <a:buNone/>
              <a:defRPr sz="2756"/>
            </a:lvl2pPr>
            <a:lvl3pPr indent="-228600" lvl="2" marL="13716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2362"/>
              <a:buNone/>
              <a:defRPr sz="2362"/>
            </a:lvl3pPr>
            <a:lvl4pPr indent="-228600" lvl="3" marL="18288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1969"/>
              <a:buNone/>
              <a:defRPr sz="1969"/>
            </a:lvl4pPr>
            <a:lvl5pPr indent="-228600" lvl="4" marL="22860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1969"/>
              <a:buNone/>
              <a:defRPr sz="1969"/>
            </a:lvl5pPr>
            <a:lvl6pPr indent="-228600" lvl="5" marL="27432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1969"/>
              <a:buNone/>
              <a:defRPr sz="1969"/>
            </a:lvl6pPr>
            <a:lvl7pPr indent="-228600" lvl="6" marL="32004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1969"/>
              <a:buNone/>
              <a:defRPr sz="1969"/>
            </a:lvl7pPr>
            <a:lvl8pPr indent="-228600" lvl="7" marL="36576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1969"/>
              <a:buNone/>
              <a:defRPr sz="1969"/>
            </a:lvl8pPr>
            <a:lvl9pPr indent="-228600" lvl="8" marL="41148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1969"/>
              <a:buNone/>
              <a:defRPr sz="1969"/>
            </a:lvl9pPr>
          </a:lstStyle>
          <a:p/>
        </p:txBody>
      </p:sp>
      <p:sp>
        <p:nvSpPr>
          <p:cNvPr id="69" name="Google Shape;69;p11"/>
          <p:cNvSpPr txBox="1"/>
          <p:nvPr>
            <p:ph idx="10" type="dt"/>
          </p:nvPr>
        </p:nvSpPr>
        <p:spPr>
          <a:xfrm>
            <a:off x="1237546" y="16683952"/>
            <a:ext cx="4050149" cy="95836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1"/>
          <p:cNvSpPr txBox="1"/>
          <p:nvPr>
            <p:ph idx="11" type="ftr"/>
          </p:nvPr>
        </p:nvSpPr>
        <p:spPr>
          <a:xfrm>
            <a:off x="5962720" y="16683952"/>
            <a:ext cx="6075224" cy="95836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1" name="Google Shape;71;p11"/>
          <p:cNvSpPr txBox="1"/>
          <p:nvPr>
            <p:ph idx="12" type="sldNum"/>
          </p:nvPr>
        </p:nvSpPr>
        <p:spPr>
          <a:xfrm>
            <a:off x="12712968" y="16683952"/>
            <a:ext cx="4050149" cy="95836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title"/>
          </p:nvPr>
        </p:nvSpPr>
        <p:spPr>
          <a:xfrm>
            <a:off x="1237546" y="958373"/>
            <a:ext cx="15525571" cy="347929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662"/>
              <a:buFont typeface="Calibri"/>
              <a:buNone/>
              <a:defRPr b="0" i="0" sz="8662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1" name="Google Shape;11;p2"/>
          <p:cNvSpPr txBox="1"/>
          <p:nvPr>
            <p:ph idx="1" type="body"/>
          </p:nvPr>
        </p:nvSpPr>
        <p:spPr>
          <a:xfrm>
            <a:off x="1237546" y="4791843"/>
            <a:ext cx="15525571" cy="1142125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578612" lvl="0" marL="457200" marR="0" rtl="0" algn="l">
              <a:lnSpc>
                <a:spcPct val="90000"/>
              </a:lnSpc>
              <a:spcBef>
                <a:spcPts val="1969"/>
              </a:spcBef>
              <a:spcAft>
                <a:spcPts val="0"/>
              </a:spcAft>
              <a:buClr>
                <a:schemeClr val="dk1"/>
              </a:buClr>
              <a:buSzPts val="5512"/>
              <a:buFont typeface="Arial"/>
              <a:buChar char="•"/>
              <a:defRPr b="0" i="0" sz="5512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528637" lvl="1" marL="914400" marR="0" rtl="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4725"/>
              <a:buFont typeface="Arial"/>
              <a:buChar char="•"/>
              <a:defRPr b="0" i="0" sz="4725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478599" lvl="2" marL="1371600" marR="0" rtl="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3937"/>
              <a:buFont typeface="Arial"/>
              <a:buChar char="•"/>
              <a:defRPr b="0" i="0" sz="3937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453580" lvl="3" marL="1828800" marR="0" rtl="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3543"/>
              <a:buFont typeface="Arial"/>
              <a:buChar char="•"/>
              <a:defRPr b="0" i="0" sz="3543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453580" lvl="4" marL="2286000" marR="0" rtl="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3543"/>
              <a:buFont typeface="Arial"/>
              <a:buChar char="•"/>
              <a:defRPr b="0" i="0" sz="3543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453580" lvl="5" marL="2743200" marR="0" rtl="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3543"/>
              <a:buFont typeface="Arial"/>
              <a:buChar char="•"/>
              <a:defRPr b="0" i="0" sz="3543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453580" lvl="6" marL="3200400" marR="0" rtl="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3543"/>
              <a:buFont typeface="Arial"/>
              <a:buChar char="•"/>
              <a:defRPr b="0" i="0" sz="3543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453580" lvl="7" marL="3657600" marR="0" rtl="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3543"/>
              <a:buFont typeface="Arial"/>
              <a:buChar char="•"/>
              <a:defRPr b="0" i="0" sz="3543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453580" lvl="8" marL="4114800" marR="0" rtl="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3543"/>
              <a:buFont typeface="Arial"/>
              <a:buChar char="•"/>
              <a:defRPr b="0" i="0" sz="3543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2" name="Google Shape;12;p2"/>
          <p:cNvSpPr txBox="1"/>
          <p:nvPr>
            <p:ph idx="10" type="dt"/>
          </p:nvPr>
        </p:nvSpPr>
        <p:spPr>
          <a:xfrm>
            <a:off x="1237546" y="16683952"/>
            <a:ext cx="4050149" cy="95836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36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3" name="Google Shape;13;p2"/>
          <p:cNvSpPr txBox="1"/>
          <p:nvPr>
            <p:ph idx="11" type="ftr"/>
          </p:nvPr>
        </p:nvSpPr>
        <p:spPr>
          <a:xfrm>
            <a:off x="5962720" y="16683952"/>
            <a:ext cx="6075224" cy="95836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36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4" name="Google Shape;14;p2"/>
          <p:cNvSpPr txBox="1"/>
          <p:nvPr>
            <p:ph idx="12" type="sldNum"/>
          </p:nvPr>
        </p:nvSpPr>
        <p:spPr>
          <a:xfrm>
            <a:off x="12712968" y="16683952"/>
            <a:ext cx="4050149" cy="95836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236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236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236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236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236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236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236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236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236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9" name="Google Shape;89;p1"/>
          <p:cNvGrpSpPr/>
          <p:nvPr/>
        </p:nvGrpSpPr>
        <p:grpSpPr>
          <a:xfrm>
            <a:off x="306668" y="-661595"/>
            <a:ext cx="16878103" cy="17672434"/>
            <a:chOff x="306668" y="-661595"/>
            <a:chExt cx="16878103" cy="17672434"/>
          </a:xfrm>
        </p:grpSpPr>
        <p:sp>
          <p:nvSpPr>
            <p:cNvPr id="90" name="Google Shape;90;p1"/>
            <p:cNvSpPr/>
            <p:nvPr/>
          </p:nvSpPr>
          <p:spPr>
            <a:xfrm flipH="1" rot="-1586525">
              <a:off x="8290058" y="5455345"/>
              <a:ext cx="7600117" cy="7600119"/>
            </a:xfrm>
            <a:prstGeom prst="ellipse">
              <a:avLst/>
            </a:prstGeom>
            <a:solidFill>
              <a:srgbClr val="C41E2A"/>
            </a:solidFill>
            <a:ln cap="flat" cmpd="sng" w="190500">
              <a:solidFill>
                <a:srgbClr val="FFFFFF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0000" u="none" cap="none" strike="noStrike">
                <a:solidFill>
                  <a:srgbClr val="FF0000"/>
                </a:solidFill>
                <a:latin typeface="Open Sans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91" name="Google Shape;91;p1"/>
            <p:cNvSpPr/>
            <p:nvPr/>
          </p:nvSpPr>
          <p:spPr>
            <a:xfrm flipH="1" rot="9213475">
              <a:off x="2110489" y="1142226"/>
              <a:ext cx="10589596" cy="10589598"/>
            </a:xfrm>
            <a:prstGeom prst="ellipse">
              <a:avLst/>
            </a:prstGeom>
            <a:solidFill>
              <a:srgbClr val="324357"/>
            </a:solidFill>
            <a:ln cap="flat" cmpd="sng" w="190500">
              <a:solidFill>
                <a:srgbClr val="FFFFFF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0000" u="none" cap="none" strike="noStrike">
                <a:solidFill>
                  <a:srgbClr val="FF0000"/>
                </a:solidFill>
                <a:latin typeface="Open Sans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92" name="Google Shape;92;p1"/>
            <p:cNvSpPr/>
            <p:nvPr/>
          </p:nvSpPr>
          <p:spPr>
            <a:xfrm flipH="1" rot="9213475">
              <a:off x="1644013" y="1552810"/>
              <a:ext cx="9611565" cy="7847012"/>
            </a:xfrm>
            <a:custGeom>
              <a:rect b="b" l="l" r="r" t="t"/>
              <a:pathLst>
                <a:path extrusionOk="0" h="7847012" w="9715426">
                  <a:moveTo>
                    <a:pt x="7590312" y="7324887"/>
                  </a:moveTo>
                  <a:cubicBezTo>
                    <a:pt x="8439057" y="6915920"/>
                    <a:pt x="9161995" y="6287220"/>
                    <a:pt x="9685328" y="5512585"/>
                  </a:cubicBezTo>
                  <a:lnTo>
                    <a:pt x="9710929" y="5472651"/>
                  </a:lnTo>
                  <a:lnTo>
                    <a:pt x="9715426" y="5294799"/>
                  </a:lnTo>
                  <a:cubicBezTo>
                    <a:pt x="9715426" y="2370563"/>
                    <a:pt x="7344864" y="1"/>
                    <a:pt x="4420628" y="1"/>
                  </a:cubicBezTo>
                  <a:cubicBezTo>
                    <a:pt x="2592981" y="0"/>
                    <a:pt x="981612" y="926001"/>
                    <a:pt x="30099" y="2334427"/>
                  </a:cubicBezTo>
                  <a:lnTo>
                    <a:pt x="4497" y="2374362"/>
                  </a:lnTo>
                  <a:lnTo>
                    <a:pt x="0" y="2552213"/>
                  </a:lnTo>
                  <a:cubicBezTo>
                    <a:pt x="0" y="5476450"/>
                    <a:pt x="2370562" y="7847011"/>
                    <a:pt x="5294798" y="7847012"/>
                  </a:cubicBezTo>
                  <a:cubicBezTo>
                    <a:pt x="6117239" y="7847012"/>
                    <a:pt x="6895884" y="7659497"/>
                    <a:pt x="7590312" y="7324887"/>
                  </a:cubicBezTo>
                  <a:close/>
                </a:path>
              </a:pathLst>
            </a:custGeom>
            <a:solidFill>
              <a:schemeClr val="lt1">
                <a:alpha val="20000"/>
              </a:scheme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0000" u="none" cap="none" strike="noStrike">
                <a:solidFill>
                  <a:srgbClr val="FF0000"/>
                </a:solidFill>
                <a:latin typeface="Open Sans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93" name="Google Shape;93;p1"/>
            <p:cNvSpPr/>
            <p:nvPr/>
          </p:nvSpPr>
          <p:spPr>
            <a:xfrm>
              <a:off x="3364974" y="13195895"/>
              <a:ext cx="11270714" cy="230832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fr-FR" sz="15000" u="none" cap="none" strike="noStrike">
                  <a:solidFill>
                    <a:srgbClr val="324357"/>
                  </a:solidFill>
                  <a:latin typeface="Cairo"/>
                  <a:ea typeface="Cairo"/>
                  <a:cs typeface="Cairo"/>
                  <a:sym typeface="Cairo"/>
                </a:rPr>
                <a:t>إسم الشـركـة</a:t>
              </a:r>
              <a:endParaRPr b="1" i="0" sz="15000" u="none" cap="none" strike="noStrike">
                <a:solidFill>
                  <a:srgbClr val="324357"/>
                </a:solidFill>
                <a:latin typeface="Cairo"/>
                <a:ea typeface="Cairo"/>
                <a:cs typeface="Cairo"/>
                <a:sym typeface="Cairo"/>
              </a:endParaRPr>
            </a:p>
          </p:txBody>
        </p:sp>
        <p:sp>
          <p:nvSpPr>
            <p:cNvPr id="94" name="Google Shape;94;p1"/>
            <p:cNvSpPr/>
            <p:nvPr/>
          </p:nvSpPr>
          <p:spPr>
            <a:xfrm>
              <a:off x="6951933" y="15656622"/>
              <a:ext cx="4416274" cy="135421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fr-FR" sz="8800" u="none" cap="none" strike="noStrike">
                  <a:solidFill>
                    <a:schemeClr val="dk1"/>
                  </a:solidFill>
                  <a:latin typeface="Cairo"/>
                  <a:ea typeface="Cairo"/>
                  <a:cs typeface="Cairo"/>
                  <a:sym typeface="Cairo"/>
                </a:rPr>
                <a:t>وصف هنا</a:t>
              </a:r>
              <a:endParaRPr b="0" i="0" sz="8800" u="none" cap="none" strike="noStrike">
                <a:solidFill>
                  <a:schemeClr val="dk1"/>
                </a:solidFill>
                <a:latin typeface="Cairo"/>
                <a:ea typeface="Cairo"/>
                <a:cs typeface="Cairo"/>
                <a:sym typeface="Cairo"/>
              </a:endParaRPr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 Them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2018-09-14T20:25:11Z</dcterms:created>
  <dc:creator>YOUSSEFF BAHLA</dc:creator>
</cp:coreProperties>
</file>