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bold r:id="rId31"/>
      <p:boldItalic r:id="rId32"/>
    </p:embeddedFont>
    <p:embeddedFont>
      <p:font typeface="Rowdies"/>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5gkFfou9Le8eA/BdGurb9KgBx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Rowdies-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Rowdies-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68949092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68949092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68949092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e68949092d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e68949092d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2e68949092d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e68949092d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e68949092d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e68949092d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68949092d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e68949092d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68949092d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e68949092d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2e68949092d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e68949092d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e68949092d_0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2e68949092d_0_3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g2e68949092d_0_3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e68949092d_0_3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2e68949092d_0_3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g2e68949092d_0_3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e68949092d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e68949092d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e68949092d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e68949092d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e68949092d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e68949092d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e68949092d_0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e68949092d_0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e68949092d_0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e68949092d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e68949092d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e68949092d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68949092d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68949092d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68949092d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68949092d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g2e68949092d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g2e68949092d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e68949092d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e68949092d_0_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e68949092d_0_5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e68949092d_0_5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g2e68949092d_0_5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2e68949092d_0_5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e68949092d_0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2e68949092d_0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2e68949092d_0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2e68949092d_0_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6" name="Google Shape;666;g2e68949092d_0_6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g2e68949092d_0_6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e68949092d_0_6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g2e68949092d_0_6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g2e68949092d_0_6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2e68949092d_0_7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6" name="Google Shape;766;g2e68949092d_0_7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7" name="Google Shape;767;g2e68949092d_0_7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e68949092d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e68949092d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e68949092d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68949092d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e68949092d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e68949092d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68949092d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e68949092d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e68949092d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e68949092d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e68949092d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e68949092d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e68949092d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e68949092d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e68949092d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e68949092d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e68949092d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e68949092d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e68949092d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e68949092d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e68949092d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8.png"/><Relationship Id="rId10" Type="http://schemas.openxmlformats.org/officeDocument/2006/relationships/image" Target="../media/image61.png"/><Relationship Id="rId9" Type="http://schemas.openxmlformats.org/officeDocument/2006/relationships/image" Target="../media/image80.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69.png"/><Relationship Id="rId8"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8.png"/><Relationship Id="rId11" Type="http://schemas.openxmlformats.org/officeDocument/2006/relationships/image" Target="../media/image103.png"/><Relationship Id="rId10" Type="http://schemas.openxmlformats.org/officeDocument/2006/relationships/image" Target="../media/image86.png"/><Relationship Id="rId12" Type="http://schemas.openxmlformats.org/officeDocument/2006/relationships/image" Target="../media/image87.png"/><Relationship Id="rId9" Type="http://schemas.openxmlformats.org/officeDocument/2006/relationships/image" Target="../media/image100.png"/><Relationship Id="rId5" Type="http://schemas.openxmlformats.org/officeDocument/2006/relationships/image" Target="../media/image59.png"/><Relationship Id="rId6" Type="http://schemas.openxmlformats.org/officeDocument/2006/relationships/image" Target="../media/image8.png"/><Relationship Id="rId7" Type="http://schemas.openxmlformats.org/officeDocument/2006/relationships/image" Target="../media/image90.png"/><Relationship Id="rId8"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91.png"/><Relationship Id="rId5" Type="http://schemas.openxmlformats.org/officeDocument/2006/relationships/image" Target="../media/image23.png"/><Relationship Id="rId6" Type="http://schemas.openxmlformats.org/officeDocument/2006/relationships/image" Target="../media/image8.png"/><Relationship Id="rId7" Type="http://schemas.openxmlformats.org/officeDocument/2006/relationships/image" Target="../media/image85.png"/><Relationship Id="rId8" Type="http://schemas.openxmlformats.org/officeDocument/2006/relationships/image" Target="../media/image1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36.png"/><Relationship Id="rId6"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102.png"/><Relationship Id="rId22" Type="http://schemas.openxmlformats.org/officeDocument/2006/relationships/image" Target="../media/image122.png"/><Relationship Id="rId21" Type="http://schemas.openxmlformats.org/officeDocument/2006/relationships/image" Target="../media/image107.png"/><Relationship Id="rId24" Type="http://schemas.openxmlformats.org/officeDocument/2006/relationships/image" Target="../media/image106.png"/><Relationship Id="rId23"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93.png"/><Relationship Id="rId26" Type="http://schemas.openxmlformats.org/officeDocument/2006/relationships/image" Target="../media/image146.png"/><Relationship Id="rId25" Type="http://schemas.openxmlformats.org/officeDocument/2006/relationships/image" Target="../media/image111.png"/><Relationship Id="rId28" Type="http://schemas.openxmlformats.org/officeDocument/2006/relationships/image" Target="../media/image128.png"/><Relationship Id="rId27" Type="http://schemas.openxmlformats.org/officeDocument/2006/relationships/image" Target="../media/image112.png"/><Relationship Id="rId5" Type="http://schemas.openxmlformats.org/officeDocument/2006/relationships/image" Target="../media/image10.png"/><Relationship Id="rId6" Type="http://schemas.openxmlformats.org/officeDocument/2006/relationships/image" Target="../media/image8.png"/><Relationship Id="rId29" Type="http://schemas.openxmlformats.org/officeDocument/2006/relationships/image" Target="../media/image165.png"/><Relationship Id="rId7" Type="http://schemas.openxmlformats.org/officeDocument/2006/relationships/image" Target="../media/image92.png"/><Relationship Id="rId8" Type="http://schemas.openxmlformats.org/officeDocument/2006/relationships/image" Target="../media/image96.png"/><Relationship Id="rId30" Type="http://schemas.openxmlformats.org/officeDocument/2006/relationships/image" Target="../media/image114.png"/><Relationship Id="rId11" Type="http://schemas.openxmlformats.org/officeDocument/2006/relationships/image" Target="../media/image101.png"/><Relationship Id="rId10" Type="http://schemas.openxmlformats.org/officeDocument/2006/relationships/image" Target="../media/image94.png"/><Relationship Id="rId13" Type="http://schemas.openxmlformats.org/officeDocument/2006/relationships/image" Target="../media/image119.png"/><Relationship Id="rId12" Type="http://schemas.openxmlformats.org/officeDocument/2006/relationships/image" Target="../media/image95.png"/><Relationship Id="rId15" Type="http://schemas.openxmlformats.org/officeDocument/2006/relationships/image" Target="../media/image97.png"/><Relationship Id="rId14" Type="http://schemas.openxmlformats.org/officeDocument/2006/relationships/image" Target="../media/image157.png"/><Relationship Id="rId17" Type="http://schemas.openxmlformats.org/officeDocument/2006/relationships/image" Target="../media/image98.png"/><Relationship Id="rId16" Type="http://schemas.openxmlformats.org/officeDocument/2006/relationships/image" Target="../media/image99.png"/><Relationship Id="rId19" Type="http://schemas.openxmlformats.org/officeDocument/2006/relationships/image" Target="../media/image113.png"/><Relationship Id="rId18" Type="http://schemas.openxmlformats.org/officeDocument/2006/relationships/image" Target="../media/image1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8.png"/><Relationship Id="rId7" Type="http://schemas.openxmlformats.org/officeDocument/2006/relationships/image" Target="../media/image138.png"/><Relationship Id="rId8" Type="http://schemas.openxmlformats.org/officeDocument/2006/relationships/image" Target="../media/image1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 Id="rId7" Type="http://schemas.openxmlformats.org/officeDocument/2006/relationships/image" Target="../media/image141.png"/><Relationship Id="rId8" Type="http://schemas.openxmlformats.org/officeDocument/2006/relationships/image" Target="../media/image1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40.png"/><Relationship Id="rId8" Type="http://schemas.openxmlformats.org/officeDocument/2006/relationships/image" Target="../media/image1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8.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36.png"/><Relationship Id="rId6"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 Id="rId7" Type="http://schemas.openxmlformats.org/officeDocument/2006/relationships/image" Target="../media/image1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149.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42.png"/><Relationship Id="rId8" Type="http://schemas.openxmlformats.org/officeDocument/2006/relationships/image" Target="../media/image160.png"/><Relationship Id="rId11" Type="http://schemas.openxmlformats.org/officeDocument/2006/relationships/image" Target="../media/image151.png"/><Relationship Id="rId10" Type="http://schemas.openxmlformats.org/officeDocument/2006/relationships/image" Target="../media/image63.png"/><Relationship Id="rId13" Type="http://schemas.openxmlformats.org/officeDocument/2006/relationships/image" Target="../media/image156.png"/><Relationship Id="rId12" Type="http://schemas.openxmlformats.org/officeDocument/2006/relationships/image" Target="../media/image154.png"/><Relationship Id="rId15" Type="http://schemas.openxmlformats.org/officeDocument/2006/relationships/image" Target="../media/image177.png"/><Relationship Id="rId14"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175.png"/><Relationship Id="rId5" Type="http://schemas.openxmlformats.org/officeDocument/2006/relationships/image" Target="../media/image23.png"/><Relationship Id="rId6" Type="http://schemas.openxmlformats.org/officeDocument/2006/relationships/image" Target="../media/image8.png"/><Relationship Id="rId7" Type="http://schemas.openxmlformats.org/officeDocument/2006/relationships/image" Target="../media/image196.png"/><Relationship Id="rId8" Type="http://schemas.openxmlformats.org/officeDocument/2006/relationships/image" Target="../media/image20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 Id="rId7" Type="http://schemas.openxmlformats.org/officeDocument/2006/relationships/image" Target="../media/image184.png"/><Relationship Id="rId8" Type="http://schemas.openxmlformats.org/officeDocument/2006/relationships/image" Target="../media/image1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8.png"/></Relationships>
</file>

<file path=ppt/slides/_rels/slide25.xml.rels><?xml version="1.0" encoding="UTF-8" standalone="yes"?><Relationships xmlns="http://schemas.openxmlformats.org/package/2006/relationships"><Relationship Id="rId20" Type="http://schemas.openxmlformats.org/officeDocument/2006/relationships/image" Target="../media/image207.png"/><Relationship Id="rId22" Type="http://schemas.openxmlformats.org/officeDocument/2006/relationships/image" Target="../media/image214.png"/><Relationship Id="rId21" Type="http://schemas.openxmlformats.org/officeDocument/2006/relationships/image" Target="../media/image199.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13.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hyperlink" Target="https://eatemp.com/powerpoint-org-chart-template/" TargetMode="External"/><Relationship Id="rId8" Type="http://schemas.openxmlformats.org/officeDocument/2006/relationships/image" Target="../media/image208.png"/><Relationship Id="rId11" Type="http://schemas.openxmlformats.org/officeDocument/2006/relationships/image" Target="../media/image205.png"/><Relationship Id="rId10" Type="http://schemas.openxmlformats.org/officeDocument/2006/relationships/image" Target="../media/image183.png"/><Relationship Id="rId13" Type="http://schemas.openxmlformats.org/officeDocument/2006/relationships/image" Target="../media/image187.png"/><Relationship Id="rId12" Type="http://schemas.openxmlformats.org/officeDocument/2006/relationships/image" Target="../media/image212.png"/><Relationship Id="rId15" Type="http://schemas.openxmlformats.org/officeDocument/2006/relationships/image" Target="../media/image191.png"/><Relationship Id="rId14" Type="http://schemas.openxmlformats.org/officeDocument/2006/relationships/image" Target="../media/image192.png"/><Relationship Id="rId17" Type="http://schemas.openxmlformats.org/officeDocument/2006/relationships/image" Target="../media/image206.png"/><Relationship Id="rId16" Type="http://schemas.openxmlformats.org/officeDocument/2006/relationships/image" Target="../media/image195.png"/><Relationship Id="rId19" Type="http://schemas.openxmlformats.org/officeDocument/2006/relationships/image" Target="../media/image193.png"/><Relationship Id="rId18" Type="http://schemas.openxmlformats.org/officeDocument/2006/relationships/image" Target="../media/image18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10.png"/><Relationship Id="rId5" Type="http://schemas.openxmlformats.org/officeDocument/2006/relationships/image" Target="../media/image36.png"/><Relationship Id="rId6" Type="http://schemas.openxmlformats.org/officeDocument/2006/relationships/image" Target="../media/image8.png"/><Relationship Id="rId7" Type="http://schemas.openxmlformats.org/officeDocument/2006/relationships/hyperlink" Target="https://unsplash.com/" TargetMode="External"/><Relationship Id="rId8" Type="http://schemas.openxmlformats.org/officeDocument/2006/relationships/image" Target="../media/image2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10.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8.png"/><Relationship Id="rId10" Type="http://schemas.openxmlformats.org/officeDocument/2006/relationships/image" Target="../media/image22.png"/><Relationship Id="rId9" Type="http://schemas.openxmlformats.org/officeDocument/2006/relationships/image" Target="../media/image21.png"/><Relationship Id="rId5" Type="http://schemas.openxmlformats.org/officeDocument/2006/relationships/image" Target="../media/image23.png"/><Relationship Id="rId6" Type="http://schemas.openxmlformats.org/officeDocument/2006/relationships/image" Target="../media/image20.png"/><Relationship Id="rId7" Type="http://schemas.openxmlformats.org/officeDocument/2006/relationships/image" Target="../media/image37.png"/><Relationship Id="rId8"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59.png"/><Relationship Id="rId6" Type="http://schemas.openxmlformats.org/officeDocument/2006/relationships/image" Target="../media/image8.png"/><Relationship Id="rId7" Type="http://schemas.openxmlformats.org/officeDocument/2006/relationships/image" Target="../media/image24.png"/><Relationship Id="rId8"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36.png"/><Relationship Id="rId6" Type="http://schemas.openxmlformats.org/officeDocument/2006/relationships/image" Target="../media/image8.png"/><Relationship Id="rId7"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31.png"/><Relationship Id="rId5" Type="http://schemas.openxmlformats.org/officeDocument/2006/relationships/image" Target="../media/image34.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8.png"/><Relationship Id="rId10" Type="http://schemas.openxmlformats.org/officeDocument/2006/relationships/image" Target="../media/image49.png"/><Relationship Id="rId9" Type="http://schemas.openxmlformats.org/officeDocument/2006/relationships/image" Target="../media/image50.png"/><Relationship Id="rId5" Type="http://schemas.openxmlformats.org/officeDocument/2006/relationships/image" Target="../media/image23.png"/><Relationship Id="rId6" Type="http://schemas.openxmlformats.org/officeDocument/2006/relationships/image" Target="../media/image8.png"/><Relationship Id="rId7" Type="http://schemas.openxmlformats.org/officeDocument/2006/relationships/image" Target="../media/image63.png"/><Relationship Id="rId8"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e68949092d_0_0"/>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7" name="Google Shape;17;g2e68949092d_0_0"/>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8" name="Google Shape;18;g2e68949092d_0_0"/>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19" name="Google Shape;19;g2e68949092d_0_0"/>
          <p:cNvSpPr/>
          <p:nvPr/>
        </p:nvSpPr>
        <p:spPr>
          <a:xfrm>
            <a:off x="3188098" y="76200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1BAAB"/>
              </a:buClr>
              <a:buSzPts val="6400"/>
              <a:buFont typeface="Lato"/>
              <a:buNone/>
            </a:pPr>
            <a:r>
              <a:rPr b="1" i="0" lang="en-US" sz="6400" u="none" cap="none" strike="noStrike">
                <a:solidFill>
                  <a:srgbClr val="C1BAAB"/>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e68949092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68949092d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e68949092d_0_0"/>
          <p:cNvSpPr/>
          <p:nvPr/>
        </p:nvSpPr>
        <p:spPr>
          <a:xfrm>
            <a:off x="3848581" y="3962400"/>
            <a:ext cx="177060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24000"/>
              <a:buFont typeface="Rowdies"/>
              <a:buNone/>
            </a:pPr>
            <a:r>
              <a:rPr b="0" i="0" lang="en-US" sz="24000" u="none" cap="none" strike="noStrike">
                <a:solidFill>
                  <a:srgbClr val="77746D"/>
                </a:solidFill>
                <a:latin typeface="Rowdies"/>
                <a:ea typeface="Rowdies"/>
                <a:cs typeface="Rowdies"/>
                <a:sym typeface="Rowdies"/>
              </a:rPr>
              <a:t>Newsletter</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9" name="Shape 219"/>
        <p:cNvGrpSpPr/>
        <p:nvPr/>
      </p:nvGrpSpPr>
      <p:grpSpPr>
        <a:xfrm>
          <a:off x="0" y="0"/>
          <a:ext cx="0" cy="0"/>
          <a:chOff x="0" y="0"/>
          <a:chExt cx="0" cy="0"/>
        </a:xfrm>
      </p:grpSpPr>
      <p:pic>
        <p:nvPicPr>
          <p:cNvPr descr=" " id="220" name="Google Shape;220;g2e68949092d_0_195"/>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221" name="Google Shape;221;g2e68949092d_0_195"/>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222" name="Google Shape;222;g2e68949092d_0_195"/>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223" name="Google Shape;223;g2e68949092d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e68949092d_0_1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5" name="Google Shape;225;g2e68949092d_0_195"/>
          <p:cNvSpPr/>
          <p:nvPr/>
        </p:nvSpPr>
        <p:spPr>
          <a:xfrm>
            <a:off x="9557945" y="1244600"/>
            <a:ext cx="6372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Pricing Plan</a:t>
            </a:r>
            <a:endParaRPr b="0" i="0" sz="8000" u="none" cap="none" strike="noStrike">
              <a:solidFill>
                <a:schemeClr val="dk1"/>
              </a:solidFill>
              <a:latin typeface="Calibri"/>
              <a:ea typeface="Calibri"/>
              <a:cs typeface="Calibri"/>
              <a:sym typeface="Calibri"/>
            </a:endParaRPr>
          </a:p>
        </p:txBody>
      </p:sp>
      <p:sp>
        <p:nvSpPr>
          <p:cNvPr id="226" name="Google Shape;226;g2e68949092d_0_195"/>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e68949092d_0_195"/>
          <p:cNvSpPr/>
          <p:nvPr/>
        </p:nvSpPr>
        <p:spPr>
          <a:xfrm>
            <a:off x="1778222" y="3632200"/>
            <a:ext cx="6439800" cy="82803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68949092d_0_195"/>
          <p:cNvSpPr/>
          <p:nvPr/>
        </p:nvSpPr>
        <p:spPr>
          <a:xfrm>
            <a:off x="4185173" y="4089400"/>
            <a:ext cx="1625700" cy="1625700"/>
          </a:xfrm>
          <a:prstGeom prst="roundRect">
            <a:avLst>
              <a:gd fmla="val 78188" name="adj"/>
            </a:avLst>
          </a:prstGeom>
          <a:solidFill>
            <a:srgbClr val="EDE8D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e68949092d_0_195"/>
          <p:cNvPicPr preferRelativeResize="0"/>
          <p:nvPr/>
        </p:nvPicPr>
        <p:blipFill rotWithShape="1">
          <a:blip r:embed="rId7">
            <a:alphaModFix/>
          </a:blip>
          <a:srcRect b="0" l="0" r="0" t="0"/>
          <a:stretch/>
        </p:blipFill>
        <p:spPr>
          <a:xfrm>
            <a:off x="4490011" y="4394200"/>
            <a:ext cx="1016127" cy="1016000"/>
          </a:xfrm>
          <a:prstGeom prst="rect">
            <a:avLst/>
          </a:prstGeom>
          <a:noFill/>
          <a:ln>
            <a:noFill/>
          </a:ln>
        </p:spPr>
      </p:pic>
      <p:pic>
        <p:nvPicPr>
          <p:cNvPr descr=" " id="230" name="Google Shape;230;g2e68949092d_0_195"/>
          <p:cNvPicPr preferRelativeResize="0"/>
          <p:nvPr/>
        </p:nvPicPr>
        <p:blipFill rotWithShape="1">
          <a:blip r:embed="rId8">
            <a:alphaModFix/>
          </a:blip>
          <a:srcRect b="0" l="0" r="0" t="0"/>
          <a:stretch/>
        </p:blipFill>
        <p:spPr>
          <a:xfrm>
            <a:off x="4640843" y="4545013"/>
            <a:ext cx="714464" cy="714375"/>
          </a:xfrm>
          <a:prstGeom prst="rect">
            <a:avLst/>
          </a:prstGeom>
          <a:noFill/>
          <a:ln>
            <a:noFill/>
          </a:ln>
        </p:spPr>
      </p:pic>
      <p:sp>
        <p:nvSpPr>
          <p:cNvPr id="231" name="Google Shape;231;g2e68949092d_0_195"/>
          <p:cNvSpPr/>
          <p:nvPr/>
        </p:nvSpPr>
        <p:spPr>
          <a:xfrm>
            <a:off x="4077210" y="6019800"/>
            <a:ext cx="184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8B79"/>
              </a:buClr>
              <a:buSzPts val="4800"/>
              <a:buFont typeface="Rowdies"/>
              <a:buNone/>
            </a:pPr>
            <a:r>
              <a:rPr b="0" i="0" lang="en-US" sz="4800" u="none" cap="none" strike="noStrike">
                <a:solidFill>
                  <a:srgbClr val="938B79"/>
                </a:solidFill>
                <a:latin typeface="Rowdies"/>
                <a:ea typeface="Rowdies"/>
                <a:cs typeface="Rowdies"/>
                <a:sym typeface="Rowdies"/>
              </a:rPr>
              <a:t>Basic</a:t>
            </a:r>
            <a:endParaRPr b="0" i="0" sz="4800" u="none" cap="none" strike="noStrike">
              <a:solidFill>
                <a:schemeClr val="dk1"/>
              </a:solidFill>
              <a:latin typeface="Calibri"/>
              <a:ea typeface="Calibri"/>
              <a:cs typeface="Calibri"/>
              <a:sym typeface="Calibri"/>
            </a:endParaRPr>
          </a:p>
        </p:txBody>
      </p:sp>
      <p:sp>
        <p:nvSpPr>
          <p:cNvPr id="232" name="Google Shape;232;g2e68949092d_0_195"/>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e68949092d_0_195"/>
          <p:cNvSpPr/>
          <p:nvPr/>
        </p:nvSpPr>
        <p:spPr>
          <a:xfrm>
            <a:off x="3264308" y="10693400"/>
            <a:ext cx="3467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$10/month</a:t>
            </a:r>
            <a:endParaRPr b="0" i="0" sz="4800" u="none" cap="none" strike="noStrike">
              <a:solidFill>
                <a:schemeClr val="dk1"/>
              </a:solidFill>
              <a:latin typeface="Calibri"/>
              <a:ea typeface="Calibri"/>
              <a:cs typeface="Calibri"/>
              <a:sym typeface="Calibri"/>
            </a:endParaRPr>
          </a:p>
        </p:txBody>
      </p:sp>
      <p:sp>
        <p:nvSpPr>
          <p:cNvPr id="234" name="Google Shape;234;g2e68949092d_0_195"/>
          <p:cNvSpPr/>
          <p:nvPr/>
        </p:nvSpPr>
        <p:spPr>
          <a:xfrm>
            <a:off x="8980022" y="3632200"/>
            <a:ext cx="6439800" cy="82803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68949092d_0_195"/>
          <p:cNvSpPr/>
          <p:nvPr/>
        </p:nvSpPr>
        <p:spPr>
          <a:xfrm>
            <a:off x="11386973" y="4089400"/>
            <a:ext cx="1625700" cy="1625700"/>
          </a:xfrm>
          <a:prstGeom prst="roundRect">
            <a:avLst>
              <a:gd fmla="val 78188" name="adj"/>
            </a:avLst>
          </a:prstGeom>
          <a:solidFill>
            <a:srgbClr val="EDE8D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e68949092d_0_195"/>
          <p:cNvPicPr preferRelativeResize="0"/>
          <p:nvPr/>
        </p:nvPicPr>
        <p:blipFill rotWithShape="1">
          <a:blip r:embed="rId7">
            <a:alphaModFix/>
          </a:blip>
          <a:srcRect b="0" l="0" r="0" t="0"/>
          <a:stretch/>
        </p:blipFill>
        <p:spPr>
          <a:xfrm>
            <a:off x="11691811" y="4394200"/>
            <a:ext cx="1016127" cy="1016000"/>
          </a:xfrm>
          <a:prstGeom prst="rect">
            <a:avLst/>
          </a:prstGeom>
          <a:noFill/>
          <a:ln>
            <a:noFill/>
          </a:ln>
        </p:spPr>
      </p:pic>
      <p:pic>
        <p:nvPicPr>
          <p:cNvPr descr=" " id="237" name="Google Shape;237;g2e68949092d_0_195"/>
          <p:cNvPicPr preferRelativeResize="0"/>
          <p:nvPr/>
        </p:nvPicPr>
        <p:blipFill rotWithShape="1">
          <a:blip r:embed="rId9">
            <a:alphaModFix/>
          </a:blip>
          <a:srcRect b="0" l="0" r="0" t="0"/>
          <a:stretch/>
        </p:blipFill>
        <p:spPr>
          <a:xfrm>
            <a:off x="11815354" y="4505325"/>
            <a:ext cx="769041" cy="781844"/>
          </a:xfrm>
          <a:prstGeom prst="rect">
            <a:avLst/>
          </a:prstGeom>
          <a:noFill/>
          <a:ln>
            <a:noFill/>
          </a:ln>
        </p:spPr>
      </p:pic>
      <p:sp>
        <p:nvSpPr>
          <p:cNvPr id="238" name="Google Shape;238;g2e68949092d_0_195"/>
          <p:cNvSpPr/>
          <p:nvPr/>
        </p:nvSpPr>
        <p:spPr>
          <a:xfrm>
            <a:off x="11406026" y="6019800"/>
            <a:ext cx="1587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8B79"/>
              </a:buClr>
              <a:buSzPts val="4800"/>
              <a:buFont typeface="Rowdies"/>
              <a:buNone/>
            </a:pPr>
            <a:r>
              <a:rPr b="0" i="0" lang="en-US" sz="4800" u="none" cap="none" strike="noStrike">
                <a:solidFill>
                  <a:srgbClr val="938B79"/>
                </a:solidFill>
                <a:latin typeface="Rowdies"/>
                <a:ea typeface="Rowdies"/>
                <a:cs typeface="Rowdies"/>
                <a:sym typeface="Rowdies"/>
              </a:rPr>
              <a:t>Elite</a:t>
            </a:r>
            <a:endParaRPr b="0" i="0" sz="4800" u="none" cap="none" strike="noStrike">
              <a:solidFill>
                <a:schemeClr val="dk1"/>
              </a:solidFill>
              <a:latin typeface="Calibri"/>
              <a:ea typeface="Calibri"/>
              <a:cs typeface="Calibri"/>
              <a:sym typeface="Calibri"/>
            </a:endParaRPr>
          </a:p>
        </p:txBody>
      </p:sp>
      <p:sp>
        <p:nvSpPr>
          <p:cNvPr id="239" name="Google Shape;239;g2e68949092d_0_195"/>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40" name="Google Shape;240;g2e68949092d_0_195"/>
          <p:cNvSpPr/>
          <p:nvPr/>
        </p:nvSpPr>
        <p:spPr>
          <a:xfrm>
            <a:off x="10389899" y="10693400"/>
            <a:ext cx="3620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$50/month</a:t>
            </a:r>
            <a:endParaRPr b="0" i="0" sz="4800" u="none" cap="none" strike="noStrike">
              <a:solidFill>
                <a:schemeClr val="dk1"/>
              </a:solidFill>
              <a:latin typeface="Calibri"/>
              <a:ea typeface="Calibri"/>
              <a:cs typeface="Calibri"/>
              <a:sym typeface="Calibri"/>
            </a:endParaRPr>
          </a:p>
        </p:txBody>
      </p:sp>
      <p:sp>
        <p:nvSpPr>
          <p:cNvPr id="241" name="Google Shape;241;g2e68949092d_0_195"/>
          <p:cNvSpPr/>
          <p:nvPr/>
        </p:nvSpPr>
        <p:spPr>
          <a:xfrm>
            <a:off x="16181822" y="3632200"/>
            <a:ext cx="6439800" cy="82803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e68949092d_0_195"/>
          <p:cNvSpPr/>
          <p:nvPr/>
        </p:nvSpPr>
        <p:spPr>
          <a:xfrm>
            <a:off x="18588773" y="4089400"/>
            <a:ext cx="1625700" cy="1625700"/>
          </a:xfrm>
          <a:prstGeom prst="roundRect">
            <a:avLst>
              <a:gd fmla="val 78188" name="adj"/>
            </a:avLst>
          </a:prstGeom>
          <a:solidFill>
            <a:srgbClr val="EDE8D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e68949092d_0_195"/>
          <p:cNvPicPr preferRelativeResize="0"/>
          <p:nvPr/>
        </p:nvPicPr>
        <p:blipFill rotWithShape="1">
          <a:blip r:embed="rId7">
            <a:alphaModFix/>
          </a:blip>
          <a:srcRect b="0" l="0" r="0" t="0"/>
          <a:stretch/>
        </p:blipFill>
        <p:spPr>
          <a:xfrm>
            <a:off x="18893611" y="4394200"/>
            <a:ext cx="1016127" cy="1016000"/>
          </a:xfrm>
          <a:prstGeom prst="rect">
            <a:avLst/>
          </a:prstGeom>
          <a:noFill/>
          <a:ln>
            <a:noFill/>
          </a:ln>
        </p:spPr>
      </p:pic>
      <p:pic>
        <p:nvPicPr>
          <p:cNvPr descr=" " id="244" name="Google Shape;244;g2e68949092d_0_195"/>
          <p:cNvPicPr preferRelativeResize="0"/>
          <p:nvPr/>
        </p:nvPicPr>
        <p:blipFill rotWithShape="1">
          <a:blip r:embed="rId10">
            <a:alphaModFix/>
          </a:blip>
          <a:srcRect b="0" l="0" r="0" t="0"/>
          <a:stretch/>
        </p:blipFill>
        <p:spPr>
          <a:xfrm>
            <a:off x="19076197" y="4457700"/>
            <a:ext cx="650956" cy="889000"/>
          </a:xfrm>
          <a:prstGeom prst="rect">
            <a:avLst/>
          </a:prstGeom>
          <a:noFill/>
          <a:ln>
            <a:noFill/>
          </a:ln>
        </p:spPr>
      </p:pic>
      <p:sp>
        <p:nvSpPr>
          <p:cNvPr id="245" name="Google Shape;245;g2e68949092d_0_195"/>
          <p:cNvSpPr/>
          <p:nvPr/>
        </p:nvSpPr>
        <p:spPr>
          <a:xfrm>
            <a:off x="17750469" y="6019800"/>
            <a:ext cx="330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8B79"/>
              </a:buClr>
              <a:buSzPts val="4800"/>
              <a:buFont typeface="Rowdies"/>
              <a:buNone/>
            </a:pPr>
            <a:r>
              <a:rPr b="0" i="0" lang="en-US" sz="4800" u="none" cap="none" strike="noStrike">
                <a:solidFill>
                  <a:srgbClr val="938B79"/>
                </a:solidFill>
                <a:latin typeface="Rowdies"/>
                <a:ea typeface="Rowdies"/>
                <a:cs typeface="Rowdies"/>
                <a:sym typeface="Rowdies"/>
              </a:rPr>
              <a:t>Legendary</a:t>
            </a:r>
            <a:endParaRPr b="0" i="0" sz="4800" u="none" cap="none" strike="noStrike">
              <a:solidFill>
                <a:schemeClr val="dk1"/>
              </a:solidFill>
              <a:latin typeface="Calibri"/>
              <a:ea typeface="Calibri"/>
              <a:cs typeface="Calibri"/>
              <a:sym typeface="Calibri"/>
            </a:endParaRPr>
          </a:p>
        </p:txBody>
      </p:sp>
      <p:sp>
        <p:nvSpPr>
          <p:cNvPr id="246" name="Google Shape;246;g2e68949092d_0_195"/>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7" name="Google Shape;247;g2e68949092d_0_195"/>
          <p:cNvSpPr/>
          <p:nvPr/>
        </p:nvSpPr>
        <p:spPr>
          <a:xfrm>
            <a:off x="17458332" y="10693400"/>
            <a:ext cx="3886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2" name="Shape 252"/>
        <p:cNvGrpSpPr/>
        <p:nvPr/>
      </p:nvGrpSpPr>
      <p:grpSpPr>
        <a:xfrm>
          <a:off x="0" y="0"/>
          <a:ext cx="0" cy="0"/>
          <a:chOff x="0" y="0"/>
          <a:chExt cx="0" cy="0"/>
        </a:xfrm>
      </p:grpSpPr>
      <p:pic>
        <p:nvPicPr>
          <p:cNvPr descr=" " id="253" name="Google Shape;253;g2e68949092d_0_227"/>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254" name="Google Shape;254;g2e68949092d_0_227"/>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255" name="Google Shape;255;g2e68949092d_0_227"/>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256" name="Google Shape;256;g2e68949092d_0_2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e68949092d_0_2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8" name="Google Shape;258;g2e68949092d_0_227"/>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59" name="Google Shape;259;g2e68949092d_0_227"/>
          <p:cNvSpPr/>
          <p:nvPr/>
        </p:nvSpPr>
        <p:spPr>
          <a:xfrm>
            <a:off x="381048" y="3581400"/>
            <a:ext cx="5347500" cy="7632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68949092d_0_227"/>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68949092d_0_227"/>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68949092d_0_227"/>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e68949092d_0_227"/>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264" name="Google Shape;264;g2e68949092d_0_227"/>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2e68949092d_0_227"/>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66" name="Google Shape;266;g2e68949092d_0_227"/>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67" name="Google Shape;267;g2e68949092d_0_227"/>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68949092d_0_227"/>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68949092d_0_227"/>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270" name="Google Shape;270;g2e68949092d_0_227"/>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2e68949092d_0_227"/>
          <p:cNvSpPr/>
          <p:nvPr/>
        </p:nvSpPr>
        <p:spPr>
          <a:xfrm>
            <a:off x="6477810" y="3581400"/>
            <a:ext cx="5347500" cy="7632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68949092d_0_227"/>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e68949092d_0_227"/>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68949092d_0_227"/>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68949092d_0_227"/>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276" name="Google Shape;276;g2e68949092d_0_227"/>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7" name="Google Shape;277;g2e68949092d_0_227"/>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78" name="Google Shape;278;g2e68949092d_0_227"/>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79" name="Google Shape;279;g2e68949092d_0_227"/>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68949092d_0_227"/>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68949092d_0_227"/>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282" name="Google Shape;282;g2e68949092d_0_227"/>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3" name="Google Shape;283;g2e68949092d_0_227"/>
          <p:cNvSpPr/>
          <p:nvPr/>
        </p:nvSpPr>
        <p:spPr>
          <a:xfrm>
            <a:off x="12574572" y="3581400"/>
            <a:ext cx="5347500" cy="7632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68949092d_0_227"/>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68949092d_0_227"/>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68949092d_0_227"/>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68949092d_0_227"/>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288" name="Google Shape;288;g2e68949092d_0_227"/>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9" name="Google Shape;289;g2e68949092d_0_227"/>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90" name="Google Shape;290;g2e68949092d_0_227"/>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91" name="Google Shape;291;g2e68949092d_0_227"/>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68949092d_0_227"/>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e68949092d_0_227"/>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294" name="Google Shape;294;g2e68949092d_0_227"/>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5" name="Google Shape;295;g2e68949092d_0_227"/>
          <p:cNvSpPr/>
          <p:nvPr/>
        </p:nvSpPr>
        <p:spPr>
          <a:xfrm>
            <a:off x="18671334" y="3581400"/>
            <a:ext cx="5347500" cy="7632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68949092d_0_227"/>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68949092d_0_227"/>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68949092d_0_227"/>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68949092d_0_227"/>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00" name="Google Shape;300;g2e68949092d_0_227"/>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1" name="Google Shape;301;g2e68949092d_0_227"/>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302" name="Google Shape;302;g2e68949092d_0_227"/>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303" name="Google Shape;303;g2e68949092d_0_227"/>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68949092d_0_227"/>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e68949092d_0_227"/>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06" name="Google Shape;306;g2e68949092d_0_227"/>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07" name="Google Shape;307;g2e68949092d_0_227"/>
          <p:cNvSpPr/>
          <p:nvPr/>
        </p:nvSpPr>
        <p:spPr>
          <a:xfrm>
            <a:off x="1994149" y="2146300"/>
            <a:ext cx="2133900" cy="2133600"/>
          </a:xfrm>
          <a:prstGeom prst="roundRect">
            <a:avLst>
              <a:gd fmla="val 198429" name="adj"/>
            </a:avLst>
          </a:prstGeom>
          <a:solidFill>
            <a:srgbClr val="938B7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e68949092d_0_227"/>
          <p:cNvSpPr/>
          <p:nvPr/>
        </p:nvSpPr>
        <p:spPr>
          <a:xfrm>
            <a:off x="2724491" y="2584450"/>
            <a:ext cx="1011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S</a:t>
            </a:r>
            <a:endParaRPr b="0" i="0" sz="8000" u="none" cap="none" strike="noStrike">
              <a:solidFill>
                <a:schemeClr val="dk1"/>
              </a:solidFill>
              <a:latin typeface="Calibri"/>
              <a:ea typeface="Calibri"/>
              <a:cs typeface="Calibri"/>
              <a:sym typeface="Calibri"/>
            </a:endParaRPr>
          </a:p>
        </p:txBody>
      </p:sp>
      <p:sp>
        <p:nvSpPr>
          <p:cNvPr id="309" name="Google Shape;309;g2e68949092d_0_227"/>
          <p:cNvSpPr/>
          <p:nvPr/>
        </p:nvSpPr>
        <p:spPr>
          <a:xfrm>
            <a:off x="8090911" y="2146300"/>
            <a:ext cx="2133900" cy="2133600"/>
          </a:xfrm>
          <a:prstGeom prst="roundRect">
            <a:avLst>
              <a:gd fmla="val 198429" name="adj"/>
            </a:avLst>
          </a:prstGeom>
          <a:solidFill>
            <a:srgbClr val="938B7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68949092d_0_227"/>
          <p:cNvSpPr/>
          <p:nvPr/>
        </p:nvSpPr>
        <p:spPr>
          <a:xfrm>
            <a:off x="8567221" y="2584450"/>
            <a:ext cx="1520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W</a:t>
            </a:r>
            <a:endParaRPr b="0" i="0" sz="8000" u="none" cap="none" strike="noStrike">
              <a:solidFill>
                <a:schemeClr val="dk1"/>
              </a:solidFill>
              <a:latin typeface="Calibri"/>
              <a:ea typeface="Calibri"/>
              <a:cs typeface="Calibri"/>
              <a:sym typeface="Calibri"/>
            </a:endParaRPr>
          </a:p>
        </p:txBody>
      </p:sp>
      <p:sp>
        <p:nvSpPr>
          <p:cNvPr id="311" name="Google Shape;311;g2e68949092d_0_227"/>
          <p:cNvSpPr/>
          <p:nvPr/>
        </p:nvSpPr>
        <p:spPr>
          <a:xfrm>
            <a:off x="14187673" y="2146300"/>
            <a:ext cx="2133900" cy="2133600"/>
          </a:xfrm>
          <a:prstGeom prst="roundRect">
            <a:avLst>
              <a:gd fmla="val 198429" name="adj"/>
            </a:avLst>
          </a:prstGeom>
          <a:solidFill>
            <a:srgbClr val="938B7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68949092d_0_227"/>
          <p:cNvSpPr/>
          <p:nvPr/>
        </p:nvSpPr>
        <p:spPr>
          <a:xfrm>
            <a:off x="14867208" y="2584450"/>
            <a:ext cx="1113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O</a:t>
            </a:r>
            <a:endParaRPr b="0" i="0" sz="8000" u="none" cap="none" strike="noStrike">
              <a:solidFill>
                <a:schemeClr val="dk1"/>
              </a:solidFill>
              <a:latin typeface="Calibri"/>
              <a:ea typeface="Calibri"/>
              <a:cs typeface="Calibri"/>
              <a:sym typeface="Calibri"/>
            </a:endParaRPr>
          </a:p>
        </p:txBody>
      </p:sp>
      <p:sp>
        <p:nvSpPr>
          <p:cNvPr id="313" name="Google Shape;313;g2e68949092d_0_227"/>
          <p:cNvSpPr/>
          <p:nvPr/>
        </p:nvSpPr>
        <p:spPr>
          <a:xfrm>
            <a:off x="20284435" y="2146300"/>
            <a:ext cx="2133900" cy="2133600"/>
          </a:xfrm>
          <a:prstGeom prst="roundRect">
            <a:avLst>
              <a:gd fmla="val 198429" name="adj"/>
            </a:avLst>
          </a:prstGeom>
          <a:solidFill>
            <a:srgbClr val="938B7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68949092d_0_227"/>
          <p:cNvSpPr/>
          <p:nvPr/>
        </p:nvSpPr>
        <p:spPr>
          <a:xfrm>
            <a:off x="21033829" y="2584450"/>
            <a:ext cx="973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0" i="0" lang="en-US" sz="8000" u="none" cap="none" strike="noStrike">
                <a:solidFill>
                  <a:srgbClr val="FFFFFF"/>
                </a:solidFill>
                <a:latin typeface="Rowdies"/>
                <a:ea typeface="Rowdies"/>
                <a:cs typeface="Rowdies"/>
                <a:sym typeface="Rowdie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9" name="Shape 319"/>
        <p:cNvGrpSpPr/>
        <p:nvPr/>
      </p:nvGrpSpPr>
      <p:grpSpPr>
        <a:xfrm>
          <a:off x="0" y="0"/>
          <a:ext cx="0" cy="0"/>
          <a:chOff x="0" y="0"/>
          <a:chExt cx="0" cy="0"/>
        </a:xfrm>
      </p:grpSpPr>
      <p:pic>
        <p:nvPicPr>
          <p:cNvPr descr=" " id="320" name="Google Shape;320;g2e68949092d_0_293"/>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321" name="Google Shape;321;g2e68949092d_0_293"/>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322" name="Google Shape;322;g2e68949092d_0_293"/>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323" name="Google Shape;323;g2e68949092d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e68949092d_0_2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5" name="Google Shape;325;g2e68949092d_0_293"/>
          <p:cNvPicPr preferRelativeResize="0"/>
          <p:nvPr/>
        </p:nvPicPr>
        <p:blipFill rotWithShape="1">
          <a:blip r:embed="rId7">
            <a:alphaModFix/>
          </a:blip>
          <a:srcRect b="0" l="0" r="0" t="0"/>
          <a:stretch/>
        </p:blipFill>
        <p:spPr>
          <a:xfrm>
            <a:off x="17286861" y="1917700"/>
            <a:ext cx="6084060" cy="7823200"/>
          </a:xfrm>
          <a:prstGeom prst="rect">
            <a:avLst/>
          </a:prstGeom>
          <a:noFill/>
          <a:ln>
            <a:noFill/>
          </a:ln>
        </p:spPr>
      </p:pic>
      <p:pic>
        <p:nvPicPr>
          <p:cNvPr descr=" " id="326" name="Google Shape;326;g2e68949092d_0_293"/>
          <p:cNvPicPr preferRelativeResize="0"/>
          <p:nvPr/>
        </p:nvPicPr>
        <p:blipFill rotWithShape="1">
          <a:blip r:embed="rId8">
            <a:alphaModFix/>
          </a:blip>
          <a:srcRect b="0" l="0" r="0" t="0"/>
          <a:stretch/>
        </p:blipFill>
        <p:spPr>
          <a:xfrm>
            <a:off x="17286861" y="1917700"/>
            <a:ext cx="6084060" cy="7823200"/>
          </a:xfrm>
          <a:prstGeom prst="rect">
            <a:avLst/>
          </a:prstGeom>
          <a:noFill/>
          <a:ln>
            <a:noFill/>
          </a:ln>
        </p:spPr>
      </p:pic>
      <p:pic>
        <p:nvPicPr>
          <p:cNvPr descr=" " id="327" name="Google Shape;327;g2e68949092d_0_293"/>
          <p:cNvPicPr preferRelativeResize="0"/>
          <p:nvPr/>
        </p:nvPicPr>
        <p:blipFill rotWithShape="1">
          <a:blip r:embed="rId9">
            <a:alphaModFix/>
          </a:blip>
          <a:srcRect b="0" l="0" r="0" t="0"/>
          <a:stretch/>
        </p:blipFill>
        <p:spPr>
          <a:xfrm>
            <a:off x="685886" y="4787900"/>
            <a:ext cx="6084060" cy="7823200"/>
          </a:xfrm>
          <a:prstGeom prst="rect">
            <a:avLst/>
          </a:prstGeom>
          <a:noFill/>
          <a:ln>
            <a:noFill/>
          </a:ln>
        </p:spPr>
      </p:pic>
      <p:sp>
        <p:nvSpPr>
          <p:cNvPr id="328" name="Google Shape;328;g2e68949092d_0_293"/>
          <p:cNvSpPr/>
          <p:nvPr/>
        </p:nvSpPr>
        <p:spPr>
          <a:xfrm>
            <a:off x="7557445" y="2476500"/>
            <a:ext cx="5762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wdies"/>
              <a:buNone/>
            </a:pPr>
            <a:r>
              <a:rPr b="0" i="0" lang="en-US" sz="8000" u="none" cap="none" strike="noStrike">
                <a:solidFill>
                  <a:srgbClr val="0E0E0E"/>
                </a:solidFill>
                <a:latin typeface="Rowdies"/>
                <a:ea typeface="Rowdies"/>
                <a:cs typeface="Rowdies"/>
                <a:sym typeface="Rowdies"/>
              </a:rPr>
              <a:t>Some Data</a:t>
            </a:r>
            <a:endParaRPr b="0" i="0" sz="8000" u="none" cap="none" strike="noStrike">
              <a:solidFill>
                <a:schemeClr val="dk1"/>
              </a:solidFill>
              <a:latin typeface="Calibri"/>
              <a:ea typeface="Calibri"/>
              <a:cs typeface="Calibri"/>
              <a:sym typeface="Calibri"/>
            </a:endParaRPr>
          </a:p>
        </p:txBody>
      </p:sp>
      <p:sp>
        <p:nvSpPr>
          <p:cNvPr id="329" name="Google Shape;329;g2e68949092d_0_293"/>
          <p:cNvSpPr/>
          <p:nvPr/>
        </p:nvSpPr>
        <p:spPr>
          <a:xfrm>
            <a:off x="7557445" y="4368800"/>
            <a:ext cx="89418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68949092d_0_293"/>
          <p:cNvSpPr/>
          <p:nvPr/>
        </p:nvSpPr>
        <p:spPr>
          <a:xfrm>
            <a:off x="7557445" y="4368800"/>
            <a:ext cx="8941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e68949092d_0_293"/>
          <p:cNvSpPr/>
          <p:nvPr/>
        </p:nvSpPr>
        <p:spPr>
          <a:xfrm>
            <a:off x="7557445" y="4368800"/>
            <a:ext cx="3747000" cy="18669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68949092d_0_293"/>
          <p:cNvSpPr/>
          <p:nvPr/>
        </p:nvSpPr>
        <p:spPr>
          <a:xfrm>
            <a:off x="8319540" y="4673600"/>
            <a:ext cx="2561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70%</a:t>
            </a:r>
            <a:endParaRPr b="0" i="0" sz="8000" u="none" cap="none" strike="noStrike">
              <a:solidFill>
                <a:schemeClr val="dk1"/>
              </a:solidFill>
              <a:latin typeface="Calibri"/>
              <a:ea typeface="Calibri"/>
              <a:cs typeface="Calibri"/>
              <a:sym typeface="Calibri"/>
            </a:endParaRPr>
          </a:p>
        </p:txBody>
      </p:sp>
      <p:sp>
        <p:nvSpPr>
          <p:cNvPr id="333" name="Google Shape;333;g2e68949092d_0_293"/>
          <p:cNvSpPr/>
          <p:nvPr/>
        </p:nvSpPr>
        <p:spPr>
          <a:xfrm>
            <a:off x="11507638" y="4483100"/>
            <a:ext cx="49917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68949092d_0_293"/>
          <p:cNvSpPr/>
          <p:nvPr/>
        </p:nvSpPr>
        <p:spPr>
          <a:xfrm>
            <a:off x="11507638" y="4483100"/>
            <a:ext cx="5144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Enchanted Creatures</a:t>
            </a:r>
            <a:endParaRPr b="0" i="0" sz="3600" u="none" cap="none" strike="noStrike">
              <a:solidFill>
                <a:schemeClr val="dk1"/>
              </a:solidFill>
              <a:latin typeface="Calibri"/>
              <a:ea typeface="Calibri"/>
              <a:cs typeface="Calibri"/>
              <a:sym typeface="Calibri"/>
            </a:endParaRPr>
          </a:p>
        </p:txBody>
      </p:sp>
      <p:sp>
        <p:nvSpPr>
          <p:cNvPr id="335" name="Google Shape;335;g2e68949092d_0_293"/>
          <p:cNvSpPr/>
          <p:nvPr/>
        </p:nvSpPr>
        <p:spPr>
          <a:xfrm>
            <a:off x="11507638" y="5156200"/>
            <a:ext cx="5127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36" name="Google Shape;336;g2e68949092d_0_293"/>
          <p:cNvSpPr/>
          <p:nvPr/>
        </p:nvSpPr>
        <p:spPr>
          <a:xfrm>
            <a:off x="7557445" y="6845300"/>
            <a:ext cx="8941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68949092d_0_293"/>
          <p:cNvSpPr/>
          <p:nvPr/>
        </p:nvSpPr>
        <p:spPr>
          <a:xfrm>
            <a:off x="7557445" y="6845300"/>
            <a:ext cx="3848700" cy="18669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68949092d_0_293"/>
          <p:cNvSpPr/>
          <p:nvPr/>
        </p:nvSpPr>
        <p:spPr>
          <a:xfrm>
            <a:off x="8319540" y="7150100"/>
            <a:ext cx="2663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60%</a:t>
            </a:r>
            <a:endParaRPr b="0" i="0" sz="8000" u="none" cap="none" strike="noStrike">
              <a:solidFill>
                <a:schemeClr val="dk1"/>
              </a:solidFill>
              <a:latin typeface="Calibri"/>
              <a:ea typeface="Calibri"/>
              <a:cs typeface="Calibri"/>
              <a:sym typeface="Calibri"/>
            </a:endParaRPr>
          </a:p>
        </p:txBody>
      </p:sp>
      <p:sp>
        <p:nvSpPr>
          <p:cNvPr id="339" name="Google Shape;339;g2e68949092d_0_293"/>
          <p:cNvSpPr/>
          <p:nvPr/>
        </p:nvSpPr>
        <p:spPr>
          <a:xfrm>
            <a:off x="11609251" y="6915150"/>
            <a:ext cx="4890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e68949092d_0_293"/>
          <p:cNvSpPr/>
          <p:nvPr/>
        </p:nvSpPr>
        <p:spPr>
          <a:xfrm>
            <a:off x="11609251" y="6915150"/>
            <a:ext cx="50424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Magic-Wielding Individuals</a:t>
            </a:r>
            <a:endParaRPr b="0" i="0" sz="3600" u="none" cap="none" strike="noStrike">
              <a:solidFill>
                <a:schemeClr val="dk1"/>
              </a:solidFill>
              <a:latin typeface="Calibri"/>
              <a:ea typeface="Calibri"/>
              <a:cs typeface="Calibri"/>
              <a:sym typeface="Calibri"/>
            </a:endParaRPr>
          </a:p>
        </p:txBody>
      </p:sp>
      <p:sp>
        <p:nvSpPr>
          <p:cNvPr id="341" name="Google Shape;341;g2e68949092d_0_293"/>
          <p:cNvSpPr/>
          <p:nvPr/>
        </p:nvSpPr>
        <p:spPr>
          <a:xfrm>
            <a:off x="11609251" y="8159750"/>
            <a:ext cx="5025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42" name="Google Shape;342;g2e68949092d_0_293"/>
          <p:cNvSpPr/>
          <p:nvPr/>
        </p:nvSpPr>
        <p:spPr>
          <a:xfrm>
            <a:off x="7557445" y="9321800"/>
            <a:ext cx="8941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68949092d_0_293"/>
          <p:cNvSpPr/>
          <p:nvPr/>
        </p:nvSpPr>
        <p:spPr>
          <a:xfrm>
            <a:off x="7557445" y="9321800"/>
            <a:ext cx="3848700" cy="18669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e68949092d_0_293"/>
          <p:cNvSpPr/>
          <p:nvPr/>
        </p:nvSpPr>
        <p:spPr>
          <a:xfrm>
            <a:off x="8319540" y="9626600"/>
            <a:ext cx="2663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90%</a:t>
            </a:r>
            <a:endParaRPr b="0" i="0" sz="8000" u="none" cap="none" strike="noStrike">
              <a:solidFill>
                <a:schemeClr val="dk1"/>
              </a:solidFill>
              <a:latin typeface="Calibri"/>
              <a:ea typeface="Calibri"/>
              <a:cs typeface="Calibri"/>
              <a:sym typeface="Calibri"/>
            </a:endParaRPr>
          </a:p>
        </p:txBody>
      </p:sp>
      <p:sp>
        <p:nvSpPr>
          <p:cNvPr id="345" name="Google Shape;345;g2e68949092d_0_293"/>
          <p:cNvSpPr/>
          <p:nvPr/>
        </p:nvSpPr>
        <p:spPr>
          <a:xfrm>
            <a:off x="11609251" y="9436100"/>
            <a:ext cx="48900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e68949092d_0_293"/>
          <p:cNvSpPr/>
          <p:nvPr/>
        </p:nvSpPr>
        <p:spPr>
          <a:xfrm>
            <a:off x="11609251" y="9436100"/>
            <a:ext cx="5042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Spells Cast</a:t>
            </a:r>
            <a:endParaRPr b="0" i="0" sz="3600" u="none" cap="none" strike="noStrike">
              <a:solidFill>
                <a:schemeClr val="dk1"/>
              </a:solidFill>
              <a:latin typeface="Calibri"/>
              <a:ea typeface="Calibri"/>
              <a:cs typeface="Calibri"/>
              <a:sym typeface="Calibri"/>
            </a:endParaRPr>
          </a:p>
        </p:txBody>
      </p:sp>
      <p:sp>
        <p:nvSpPr>
          <p:cNvPr id="347" name="Google Shape;347;g2e68949092d_0_293"/>
          <p:cNvSpPr/>
          <p:nvPr/>
        </p:nvSpPr>
        <p:spPr>
          <a:xfrm>
            <a:off x="11609251" y="10109200"/>
            <a:ext cx="50256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2" name="Shape 352"/>
        <p:cNvGrpSpPr/>
        <p:nvPr/>
      </p:nvGrpSpPr>
      <p:grpSpPr>
        <a:xfrm>
          <a:off x="0" y="0"/>
          <a:ext cx="0" cy="0"/>
          <a:chOff x="0" y="0"/>
          <a:chExt cx="0" cy="0"/>
        </a:xfrm>
      </p:grpSpPr>
      <p:pic>
        <p:nvPicPr>
          <p:cNvPr descr=" " id="353" name="Google Shape;353;g2e68949092d_0_325"/>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354" name="Google Shape;354;g2e68949092d_0_325"/>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355" name="Google Shape;355;g2e68949092d_0_325"/>
          <p:cNvPicPr preferRelativeResize="0"/>
          <p:nvPr/>
        </p:nvPicPr>
        <p:blipFill rotWithShape="1">
          <a:blip r:embed="rId5">
            <a:alphaModFix/>
          </a:blip>
          <a:srcRect b="0" l="0" r="0" t="0"/>
          <a:stretch/>
        </p:blipFill>
        <p:spPr>
          <a:xfrm>
            <a:off x="1257457" y="381000"/>
            <a:ext cx="21859432" cy="12954000"/>
          </a:xfrm>
          <a:prstGeom prst="rect">
            <a:avLst/>
          </a:prstGeom>
          <a:noFill/>
          <a:ln>
            <a:noFill/>
          </a:ln>
        </p:spPr>
      </p:pic>
      <p:sp>
        <p:nvSpPr>
          <p:cNvPr id="356" name="Google Shape;356;g2e68949092d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e68949092d_0_3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8" name="Google Shape;358;g2e68949092d_0_325"/>
          <p:cNvSpPr/>
          <p:nvPr/>
        </p:nvSpPr>
        <p:spPr>
          <a:xfrm>
            <a:off x="4305838" y="3403600"/>
            <a:ext cx="15762600" cy="694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e68949092d_0_325"/>
          <p:cNvSpPr/>
          <p:nvPr/>
        </p:nvSpPr>
        <p:spPr>
          <a:xfrm>
            <a:off x="4305838" y="3403600"/>
            <a:ext cx="15762600" cy="557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e68949092d_0_325"/>
          <p:cNvSpPr/>
          <p:nvPr/>
        </p:nvSpPr>
        <p:spPr>
          <a:xfrm>
            <a:off x="5036179" y="3403600"/>
            <a:ext cx="143019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e68949092d_0_325"/>
          <p:cNvSpPr/>
          <p:nvPr/>
        </p:nvSpPr>
        <p:spPr>
          <a:xfrm>
            <a:off x="5798275" y="3708400"/>
            <a:ext cx="137940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24000"/>
              <a:buFont typeface="Rowdies"/>
              <a:buNone/>
            </a:pPr>
            <a:r>
              <a:rPr b="0" i="0" lang="en-US" sz="24000" u="none" cap="none" strike="noStrike">
                <a:solidFill>
                  <a:srgbClr val="77746D"/>
                </a:solidFill>
                <a:latin typeface="Rowdies"/>
                <a:ea typeface="Rowdies"/>
                <a:cs typeface="Rowdies"/>
                <a:sym typeface="Rowdies"/>
              </a:rPr>
              <a:t>234,567</a:t>
            </a:r>
            <a:endParaRPr b="0" i="0" sz="24000" u="none" cap="none" strike="noStrike">
              <a:solidFill>
                <a:schemeClr val="dk1"/>
              </a:solidFill>
              <a:latin typeface="Calibri"/>
              <a:ea typeface="Calibri"/>
              <a:cs typeface="Calibri"/>
              <a:sym typeface="Calibri"/>
            </a:endParaRPr>
          </a:p>
        </p:txBody>
      </p:sp>
      <p:sp>
        <p:nvSpPr>
          <p:cNvPr id="362" name="Google Shape;362;g2e68949092d_0_325"/>
          <p:cNvSpPr/>
          <p:nvPr/>
        </p:nvSpPr>
        <p:spPr>
          <a:xfrm>
            <a:off x="4170355" y="8001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63" name="Google Shape;363;g2e68949092d_0_325"/>
          <p:cNvSpPr/>
          <p:nvPr/>
        </p:nvSpPr>
        <p:spPr>
          <a:xfrm>
            <a:off x="7483352" y="9385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8" name="Shape 368"/>
        <p:cNvGrpSpPr/>
        <p:nvPr/>
      </p:nvGrpSpPr>
      <p:grpSpPr>
        <a:xfrm>
          <a:off x="0" y="0"/>
          <a:ext cx="0" cy="0"/>
          <a:chOff x="0" y="0"/>
          <a:chExt cx="0" cy="0"/>
        </a:xfrm>
      </p:grpSpPr>
      <p:pic>
        <p:nvPicPr>
          <p:cNvPr descr=" " id="369" name="Google Shape;369;g2e68949092d_0_340"/>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370" name="Google Shape;370;g2e68949092d_0_340"/>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371" name="Google Shape;371;g2e68949092d_0_340"/>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372" name="Google Shape;372;g2e68949092d_0_3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g2e68949092d_0_34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4" name="Google Shape;374;g2e68949092d_0_340"/>
          <p:cNvSpPr/>
          <p:nvPr/>
        </p:nvSpPr>
        <p:spPr>
          <a:xfrm>
            <a:off x="3391324" y="24765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e68949092d_0_340"/>
          <p:cNvSpPr/>
          <p:nvPr/>
        </p:nvSpPr>
        <p:spPr>
          <a:xfrm>
            <a:off x="2692737" y="2476500"/>
            <a:ext cx="92721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68949092d_0_340"/>
          <p:cNvSpPr/>
          <p:nvPr/>
        </p:nvSpPr>
        <p:spPr>
          <a:xfrm>
            <a:off x="2912897" y="2781300"/>
            <a:ext cx="82899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233 Coins</a:t>
            </a:r>
            <a:endParaRPr b="0" i="0" sz="12800" u="none" cap="none" strike="noStrike">
              <a:solidFill>
                <a:schemeClr val="dk1"/>
              </a:solidFill>
              <a:latin typeface="Calibri"/>
              <a:ea typeface="Calibri"/>
              <a:cs typeface="Calibri"/>
              <a:sym typeface="Calibri"/>
            </a:endParaRPr>
          </a:p>
        </p:txBody>
      </p:sp>
      <p:sp>
        <p:nvSpPr>
          <p:cNvPr id="377" name="Google Shape;377;g2e68949092d_0_340"/>
          <p:cNvSpPr/>
          <p:nvPr/>
        </p:nvSpPr>
        <p:spPr>
          <a:xfrm>
            <a:off x="339132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e68949092d_0_340"/>
          <p:cNvSpPr/>
          <p:nvPr/>
        </p:nvSpPr>
        <p:spPr>
          <a:xfrm>
            <a:off x="332358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79" name="Google Shape;379;g2e68949092d_0_340"/>
          <p:cNvSpPr/>
          <p:nvPr/>
        </p:nvSpPr>
        <p:spPr>
          <a:xfrm>
            <a:off x="3391324" y="72263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e68949092d_0_340"/>
          <p:cNvSpPr/>
          <p:nvPr/>
        </p:nvSpPr>
        <p:spPr>
          <a:xfrm>
            <a:off x="2387898" y="7226300"/>
            <a:ext cx="98817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e68949092d_0_340"/>
          <p:cNvSpPr/>
          <p:nvPr/>
        </p:nvSpPr>
        <p:spPr>
          <a:xfrm>
            <a:off x="2608059" y="7531100"/>
            <a:ext cx="88995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456 Hours</a:t>
            </a:r>
            <a:endParaRPr b="0" i="0" sz="12800" u="none" cap="none" strike="noStrike">
              <a:solidFill>
                <a:schemeClr val="dk1"/>
              </a:solidFill>
              <a:latin typeface="Calibri"/>
              <a:ea typeface="Calibri"/>
              <a:cs typeface="Calibri"/>
              <a:sym typeface="Calibri"/>
            </a:endParaRPr>
          </a:p>
        </p:txBody>
      </p:sp>
      <p:sp>
        <p:nvSpPr>
          <p:cNvPr id="382" name="Google Shape;382;g2e68949092d_0_340"/>
          <p:cNvSpPr/>
          <p:nvPr/>
        </p:nvSpPr>
        <p:spPr>
          <a:xfrm>
            <a:off x="3391324" y="10160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e68949092d_0_340"/>
          <p:cNvSpPr/>
          <p:nvPr/>
        </p:nvSpPr>
        <p:spPr>
          <a:xfrm>
            <a:off x="3323582" y="10160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84" name="Google Shape;384;g2e68949092d_0_340"/>
          <p:cNvSpPr/>
          <p:nvPr/>
        </p:nvSpPr>
        <p:spPr>
          <a:xfrm>
            <a:off x="13552594" y="24765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e68949092d_0_340"/>
          <p:cNvSpPr/>
          <p:nvPr/>
        </p:nvSpPr>
        <p:spPr>
          <a:xfrm>
            <a:off x="14892611" y="2476500"/>
            <a:ext cx="5194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e68949092d_0_340"/>
          <p:cNvSpPr/>
          <p:nvPr/>
        </p:nvSpPr>
        <p:spPr>
          <a:xfrm>
            <a:off x="15112772" y="2781300"/>
            <a:ext cx="42126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85%</a:t>
            </a:r>
            <a:endParaRPr b="0" i="0" sz="12800" u="none" cap="none" strike="noStrike">
              <a:solidFill>
                <a:schemeClr val="dk1"/>
              </a:solidFill>
              <a:latin typeface="Calibri"/>
              <a:ea typeface="Calibri"/>
              <a:cs typeface="Calibri"/>
              <a:sym typeface="Calibri"/>
            </a:endParaRPr>
          </a:p>
        </p:txBody>
      </p:sp>
      <p:sp>
        <p:nvSpPr>
          <p:cNvPr id="387" name="Google Shape;387;g2e68949092d_0_340"/>
          <p:cNvSpPr/>
          <p:nvPr/>
        </p:nvSpPr>
        <p:spPr>
          <a:xfrm>
            <a:off x="1355259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e68949092d_0_340"/>
          <p:cNvSpPr/>
          <p:nvPr/>
        </p:nvSpPr>
        <p:spPr>
          <a:xfrm>
            <a:off x="1348485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89" name="Google Shape;389;g2e68949092d_0_340"/>
          <p:cNvSpPr/>
          <p:nvPr/>
        </p:nvSpPr>
        <p:spPr>
          <a:xfrm>
            <a:off x="13552594" y="72263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e68949092d_0_340"/>
          <p:cNvSpPr/>
          <p:nvPr/>
        </p:nvSpPr>
        <p:spPr>
          <a:xfrm>
            <a:off x="13590699" y="7226300"/>
            <a:ext cx="7798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e68949092d_0_340"/>
          <p:cNvSpPr/>
          <p:nvPr/>
        </p:nvSpPr>
        <p:spPr>
          <a:xfrm>
            <a:off x="13810859" y="7531100"/>
            <a:ext cx="68166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674 Km</a:t>
            </a:r>
            <a:endParaRPr b="0" i="0" sz="12800" u="none" cap="none" strike="noStrike">
              <a:solidFill>
                <a:schemeClr val="dk1"/>
              </a:solidFill>
              <a:latin typeface="Calibri"/>
              <a:ea typeface="Calibri"/>
              <a:cs typeface="Calibri"/>
              <a:sym typeface="Calibri"/>
            </a:endParaRPr>
          </a:p>
        </p:txBody>
      </p:sp>
      <p:sp>
        <p:nvSpPr>
          <p:cNvPr id="392" name="Google Shape;392;g2e68949092d_0_340"/>
          <p:cNvSpPr/>
          <p:nvPr/>
        </p:nvSpPr>
        <p:spPr>
          <a:xfrm>
            <a:off x="13552594" y="10160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e68949092d_0_340"/>
          <p:cNvSpPr/>
          <p:nvPr/>
        </p:nvSpPr>
        <p:spPr>
          <a:xfrm>
            <a:off x="13484852" y="10160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8" name="Shape 398"/>
        <p:cNvGrpSpPr/>
        <p:nvPr/>
      </p:nvGrpSpPr>
      <p:grpSpPr>
        <a:xfrm>
          <a:off x="0" y="0"/>
          <a:ext cx="0" cy="0"/>
          <a:chOff x="0" y="0"/>
          <a:chExt cx="0" cy="0"/>
        </a:xfrm>
      </p:grpSpPr>
      <p:pic>
        <p:nvPicPr>
          <p:cNvPr descr=" " id="399" name="Google Shape;399;g2e68949092d_0_369"/>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400" name="Google Shape;400;g2e68949092d_0_369"/>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401" name="Google Shape;401;g2e68949092d_0_369"/>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402" name="Google Shape;402;g2e68949092d_0_3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e68949092d_0_36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4" name="Google Shape;404;g2e68949092d_0_369"/>
          <p:cNvSpPr/>
          <p:nvPr/>
        </p:nvSpPr>
        <p:spPr>
          <a:xfrm>
            <a:off x="9361070" y="1447800"/>
            <a:ext cx="6359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Some Graph</a:t>
            </a:r>
            <a:endParaRPr b="0" i="0" sz="8000" u="none" cap="none" strike="noStrike">
              <a:solidFill>
                <a:schemeClr val="dk1"/>
              </a:solidFill>
              <a:latin typeface="Calibri"/>
              <a:ea typeface="Calibri"/>
              <a:cs typeface="Calibri"/>
              <a:sym typeface="Calibri"/>
            </a:endParaRPr>
          </a:p>
        </p:txBody>
      </p:sp>
      <p:sp>
        <p:nvSpPr>
          <p:cNvPr id="405" name="Google Shape;405;g2e68949092d_0_36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e68949092d_0_36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7" name="Google Shape;407;g2e68949092d_0_36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8" name="Google Shape;408;g2e68949092d_0_36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9" name="Google Shape;409;g2e68949092d_0_36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0" name="Google Shape;410;g2e68949092d_0_36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1" name="Google Shape;411;g2e68949092d_0_36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2" name="Google Shape;412;g2e68949092d_0_36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3" name="Google Shape;413;g2e68949092d_0_36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4" name="Google Shape;414;g2e68949092d_0_36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2185"/>
              <a:buFont typeface="Lato"/>
              <a:buNone/>
            </a:pPr>
            <a:r>
              <a:rPr b="0" i="0" lang="en-US" sz="2185" u="none" cap="none" strike="noStrike">
                <a:solidFill>
                  <a:srgbClr val="938B7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5" name="Google Shape;415;g2e68949092d_0_36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6" name="Google Shape;416;g2e68949092d_0_36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7" name="Google Shape;417;g2e68949092d_0_36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8" name="Google Shape;418;g2e68949092d_0_36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9" name="Google Shape;419;g2e68949092d_0_36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0" name="Google Shape;420;g2e68949092d_0_36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1" name="Google Shape;421;g2e68949092d_0_36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2" name="Google Shape;422;g2e68949092d_0_36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3" name="Google Shape;423;g2e68949092d_0_36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4" name="Google Shape;424;g2e68949092d_0_36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8B79"/>
              </a:buClr>
              <a:buSzPts val="1820"/>
              <a:buFont typeface="Lato"/>
              <a:buNone/>
            </a:pPr>
            <a:r>
              <a:rPr b="0" i="0" lang="en-US" sz="1820" u="none" cap="none" strike="noStrike">
                <a:solidFill>
                  <a:srgbClr val="938B7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5" name="Google Shape;425;g2e68949092d_0_369"/>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26" name="Google Shape;426;g2e68949092d_0_369"/>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7" name="Google Shape;427;g2e68949092d_0_369"/>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8" name="Google Shape;428;g2e68949092d_0_369"/>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9" name="Google Shape;429;g2e68949092d_0_369"/>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30" name="Google Shape;430;g2e68949092d_0_369"/>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31" name="Google Shape;431;g2e68949092d_0_369"/>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32" name="Google Shape;432;g2e68949092d_0_369"/>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33" name="Google Shape;433;g2e68949092d_0_369"/>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34" name="Google Shape;434;g2e68949092d_0_369"/>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35" name="Google Shape;435;g2e68949092d_0_369"/>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6" name="Google Shape;436;g2e68949092d_0_369"/>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7" name="Google Shape;437;g2e68949092d_0_369"/>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8" name="Google Shape;438;g2e68949092d_0_369"/>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9" name="Google Shape;439;g2e68949092d_0_369"/>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40" name="Google Shape;440;g2e68949092d_0_369"/>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41" name="Google Shape;441;g2e68949092d_0_369"/>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42" name="Google Shape;442;g2e68949092d_0_369"/>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43" name="Google Shape;443;g2e68949092d_0_369"/>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44" name="Google Shape;444;g2e68949092d_0_369"/>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45" name="Google Shape;445;g2e68949092d_0_369"/>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6" name="Google Shape;446;g2e68949092d_0_369"/>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7" name="Google Shape;447;g2e68949092d_0_3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e68949092d_0_36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e68949092d_0_36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50" name="Google Shape;450;g2e68949092d_0_36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51" name="Google Shape;451;g2e68949092d_0_369"/>
          <p:cNvSpPr/>
          <p:nvPr/>
        </p:nvSpPr>
        <p:spPr>
          <a:xfrm>
            <a:off x="16111964" y="6365379"/>
            <a:ext cx="2172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e68949092d_0_369"/>
          <p:cNvSpPr/>
          <p:nvPr/>
        </p:nvSpPr>
        <p:spPr>
          <a:xfrm>
            <a:off x="16111964" y="6356350"/>
            <a:ext cx="237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34.574</a:t>
            </a:r>
            <a:endParaRPr b="0" i="0" sz="4800" u="none" cap="none" strike="noStrike">
              <a:solidFill>
                <a:schemeClr val="dk1"/>
              </a:solidFill>
              <a:latin typeface="Calibri"/>
              <a:ea typeface="Calibri"/>
              <a:cs typeface="Calibri"/>
              <a:sym typeface="Calibri"/>
            </a:endParaRPr>
          </a:p>
        </p:txBody>
      </p:sp>
      <p:sp>
        <p:nvSpPr>
          <p:cNvPr id="453" name="Google Shape;453;g2e68949092d_0_369"/>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54" name="Google Shape;454;g2e68949092d_0_369"/>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e68949092d_0_369"/>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e68949092d_0_369"/>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Treasure Found</a:t>
            </a:r>
            <a:endParaRPr b="0" i="0" sz="4800" u="none" cap="none" strike="noStrike">
              <a:solidFill>
                <a:schemeClr val="dk1"/>
              </a:solidFill>
              <a:latin typeface="Calibri"/>
              <a:ea typeface="Calibri"/>
              <a:cs typeface="Calibri"/>
              <a:sym typeface="Calibri"/>
            </a:endParaRPr>
          </a:p>
        </p:txBody>
      </p:sp>
      <p:sp>
        <p:nvSpPr>
          <p:cNvPr id="457" name="Google Shape;457;g2e68949092d_0_369"/>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8" name="Google Shape;458;g2e68949092d_0_369"/>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e68949092d_0_369"/>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e68949092d_0_369"/>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Spellcasting Progress</a:t>
            </a:r>
            <a:endParaRPr b="0" i="0" sz="4800" u="none" cap="none" strike="noStrike">
              <a:solidFill>
                <a:schemeClr val="dk1"/>
              </a:solidFill>
              <a:latin typeface="Calibri"/>
              <a:ea typeface="Calibri"/>
              <a:cs typeface="Calibri"/>
              <a:sym typeface="Calibri"/>
            </a:endParaRPr>
          </a:p>
        </p:txBody>
      </p:sp>
      <p:sp>
        <p:nvSpPr>
          <p:cNvPr id="461" name="Google Shape;461;g2e68949092d_0_369"/>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6" name="Shape 466"/>
        <p:cNvGrpSpPr/>
        <p:nvPr/>
      </p:nvGrpSpPr>
      <p:grpSpPr>
        <a:xfrm>
          <a:off x="0" y="0"/>
          <a:ext cx="0" cy="0"/>
          <a:chOff x="0" y="0"/>
          <a:chExt cx="0" cy="0"/>
        </a:xfrm>
      </p:grpSpPr>
      <p:pic>
        <p:nvPicPr>
          <p:cNvPr descr=" " id="467" name="Google Shape;467;g2e68949092d_0_436"/>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468" name="Google Shape;468;g2e68949092d_0_436"/>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469" name="Google Shape;469;g2e68949092d_0_436"/>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470" name="Google Shape;470;g2e68949092d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e68949092d_0_4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2" name="Google Shape;472;g2e68949092d_0_43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e68949092d_0_436"/>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68949092d_0_436"/>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475" name="Google Shape;475;g2e68949092d_0_436"/>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6" name="Google Shape;476;g2e68949092d_0_436"/>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7" name="Google Shape;477;g2e68949092d_0_436"/>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8" name="Google Shape;478;g2e68949092d_0_436"/>
          <p:cNvSpPr/>
          <p:nvPr/>
        </p:nvSpPr>
        <p:spPr>
          <a:xfrm>
            <a:off x="7354219" y="1524000"/>
            <a:ext cx="10029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3" name="Shape 483"/>
        <p:cNvGrpSpPr/>
        <p:nvPr/>
      </p:nvGrpSpPr>
      <p:grpSpPr>
        <a:xfrm>
          <a:off x="0" y="0"/>
          <a:ext cx="0" cy="0"/>
          <a:chOff x="0" y="0"/>
          <a:chExt cx="0" cy="0"/>
        </a:xfrm>
      </p:grpSpPr>
      <p:pic>
        <p:nvPicPr>
          <p:cNvPr descr=" " id="484" name="Google Shape;484;g2e68949092d_0_452"/>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485" name="Google Shape;485;g2e68949092d_0_452"/>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486" name="Google Shape;486;g2e68949092d_0_452"/>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487" name="Google Shape;487;g2e68949092d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e68949092d_0_45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9" name="Google Shape;489;g2e68949092d_0_452"/>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e68949092d_0_452"/>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68949092d_0_452"/>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An mobile app</a:t>
            </a:r>
            <a:endParaRPr b="0" i="0" sz="4800" u="none" cap="none" strike="noStrike">
              <a:solidFill>
                <a:schemeClr val="dk1"/>
              </a:solidFill>
              <a:latin typeface="Calibri"/>
              <a:ea typeface="Calibri"/>
              <a:cs typeface="Calibri"/>
              <a:sym typeface="Calibri"/>
            </a:endParaRPr>
          </a:p>
        </p:txBody>
      </p:sp>
      <p:sp>
        <p:nvSpPr>
          <p:cNvPr id="492" name="Google Shape;492;g2e68949092d_0_452"/>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3" name="Google Shape;493;g2e68949092d_0_45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94" name="Google Shape;494;g2e68949092d_0_452"/>
          <p:cNvSpPr/>
          <p:nvPr/>
        </p:nvSpPr>
        <p:spPr>
          <a:xfrm>
            <a:off x="2946768" y="2159000"/>
            <a:ext cx="11007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Future of Fantasy</a:t>
            </a:r>
            <a:endParaRPr b="0" i="0" sz="8000" u="none" cap="none" strike="noStrike">
              <a:solidFill>
                <a:schemeClr val="dk1"/>
              </a:solidFill>
              <a:latin typeface="Calibri"/>
              <a:ea typeface="Calibri"/>
              <a:cs typeface="Calibri"/>
              <a:sym typeface="Calibri"/>
            </a:endParaRPr>
          </a:p>
        </p:txBody>
      </p:sp>
      <p:pic>
        <p:nvPicPr>
          <p:cNvPr descr=" " id="495" name="Google Shape;495;g2e68949092d_0_452"/>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6" name="Google Shape;496;g2e68949092d_0_452"/>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1" name="Shape 501"/>
        <p:cNvGrpSpPr/>
        <p:nvPr/>
      </p:nvGrpSpPr>
      <p:grpSpPr>
        <a:xfrm>
          <a:off x="0" y="0"/>
          <a:ext cx="0" cy="0"/>
          <a:chOff x="0" y="0"/>
          <a:chExt cx="0" cy="0"/>
        </a:xfrm>
      </p:grpSpPr>
      <p:pic>
        <p:nvPicPr>
          <p:cNvPr descr=" " id="502" name="Google Shape;502;g2e68949092d_0_469"/>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503" name="Google Shape;503;g2e68949092d_0_469"/>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504" name="Google Shape;504;g2e68949092d_0_469"/>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505" name="Google Shape;505;g2e68949092d_0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e68949092d_0_46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7" name="Google Shape;507;g2e68949092d_0_469"/>
          <p:cNvSpPr/>
          <p:nvPr/>
        </p:nvSpPr>
        <p:spPr>
          <a:xfrm>
            <a:off x="876410" y="91821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68949092d_0_469"/>
          <p:cNvSpPr/>
          <p:nvPr/>
        </p:nvSpPr>
        <p:spPr>
          <a:xfrm>
            <a:off x="876410" y="91821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e68949092d_0_469"/>
          <p:cNvSpPr/>
          <p:nvPr/>
        </p:nvSpPr>
        <p:spPr>
          <a:xfrm>
            <a:off x="876410" y="91821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510" name="Google Shape;510;g2e68949092d_0_469"/>
          <p:cNvSpPr/>
          <p:nvPr/>
        </p:nvSpPr>
        <p:spPr>
          <a:xfrm>
            <a:off x="876410" y="10147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1" name="Google Shape;511;g2e68949092d_0_469"/>
          <p:cNvSpPr/>
          <p:nvPr/>
        </p:nvSpPr>
        <p:spPr>
          <a:xfrm>
            <a:off x="876410" y="3556000"/>
            <a:ext cx="7070700" cy="536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Wonder</a:t>
            </a:r>
            <a:endParaRPr b="0" i="0" sz="8000" u="none" cap="none" strike="noStrike">
              <a:solidFill>
                <a:schemeClr val="dk1"/>
              </a:solidFill>
              <a:latin typeface="Calibri"/>
              <a:ea typeface="Calibri"/>
              <a:cs typeface="Calibri"/>
              <a:sym typeface="Calibri"/>
            </a:endParaRPr>
          </a:p>
        </p:txBody>
      </p:sp>
      <p:sp>
        <p:nvSpPr>
          <p:cNvPr id="512" name="Google Shape;512;g2e68949092d_0_469"/>
          <p:cNvSpPr/>
          <p:nvPr/>
        </p:nvSpPr>
        <p:spPr>
          <a:xfrm>
            <a:off x="18125165" y="41402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3" name="Google Shape;513;g2e68949092d_0_469"/>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514" name="Google Shape;514;g2e68949092d_0_469"/>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9" name="Shape 519"/>
        <p:cNvGrpSpPr/>
        <p:nvPr/>
      </p:nvGrpSpPr>
      <p:grpSpPr>
        <a:xfrm>
          <a:off x="0" y="0"/>
          <a:ext cx="0" cy="0"/>
          <a:chOff x="0" y="0"/>
          <a:chExt cx="0" cy="0"/>
        </a:xfrm>
      </p:grpSpPr>
      <p:pic>
        <p:nvPicPr>
          <p:cNvPr descr=" " id="520" name="Google Shape;520;g2e68949092d_0_48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1" name="Google Shape;521;g2e68949092d_0_4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e68949092d_0_4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3" name="Google Shape;523;g2e68949092d_0_486"/>
          <p:cNvSpPr/>
          <p:nvPr/>
        </p:nvSpPr>
        <p:spPr>
          <a:xfrm>
            <a:off x="15559445" y="1003300"/>
            <a:ext cx="8175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2e68949092d_0_11"/>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29" name="Google Shape;29;g2e68949092d_0_11"/>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30" name="Google Shape;30;g2e68949092d_0_11"/>
          <p:cNvPicPr preferRelativeResize="0"/>
          <p:nvPr/>
        </p:nvPicPr>
        <p:blipFill rotWithShape="1">
          <a:blip r:embed="rId5">
            <a:alphaModFix/>
          </a:blip>
          <a:srcRect b="0" l="0" r="0" t="0"/>
          <a:stretch/>
        </p:blipFill>
        <p:spPr>
          <a:xfrm>
            <a:off x="1257457" y="381000"/>
            <a:ext cx="21859432" cy="12954000"/>
          </a:xfrm>
          <a:prstGeom prst="rect">
            <a:avLst/>
          </a:prstGeom>
          <a:noFill/>
          <a:ln>
            <a:noFill/>
          </a:ln>
        </p:spPr>
      </p:pic>
      <p:sp>
        <p:nvSpPr>
          <p:cNvPr id="31" name="Google Shape;31;g2e68949092d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68949092d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e68949092d_0_11"/>
          <p:cNvSpPr/>
          <p:nvPr/>
        </p:nvSpPr>
        <p:spPr>
          <a:xfrm>
            <a:off x="8706938" y="3924300"/>
            <a:ext cx="7908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Welcome</a:t>
            </a:r>
            <a:endParaRPr b="0" i="0" sz="12800" u="none" cap="none" strike="noStrike">
              <a:solidFill>
                <a:schemeClr val="dk1"/>
              </a:solidFill>
              <a:latin typeface="Calibri"/>
              <a:ea typeface="Calibri"/>
              <a:cs typeface="Calibri"/>
              <a:sym typeface="Calibri"/>
            </a:endParaRPr>
          </a:p>
        </p:txBody>
      </p:sp>
      <p:sp>
        <p:nvSpPr>
          <p:cNvPr id="34" name="Google Shape;34;g2e68949092d_0_11"/>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8" name="Shape 528"/>
        <p:cNvGrpSpPr/>
        <p:nvPr/>
      </p:nvGrpSpPr>
      <p:grpSpPr>
        <a:xfrm>
          <a:off x="0" y="0"/>
          <a:ext cx="0" cy="0"/>
          <a:chOff x="0" y="0"/>
          <a:chExt cx="0" cy="0"/>
        </a:xfrm>
      </p:grpSpPr>
      <p:pic>
        <p:nvPicPr>
          <p:cNvPr descr=" " id="529" name="Google Shape;529;g2e68949092d_0_494"/>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530" name="Google Shape;530;g2e68949092d_0_494"/>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531" name="Google Shape;531;g2e68949092d_0_494"/>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532" name="Google Shape;532;g2e68949092d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e68949092d_0_4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4" name="Google Shape;534;g2e68949092d_0_494"/>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535" name="Google Shape;535;g2e68949092d_0_494"/>
          <p:cNvSpPr/>
          <p:nvPr/>
        </p:nvSpPr>
        <p:spPr>
          <a:xfrm>
            <a:off x="6192024" y="1739900"/>
            <a:ext cx="13370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Fantasy Realm at a Glance</a:t>
            </a:r>
            <a:endParaRPr b="0" i="0" sz="8000" u="none" cap="none" strike="noStrike">
              <a:solidFill>
                <a:schemeClr val="dk1"/>
              </a:solidFill>
              <a:latin typeface="Calibri"/>
              <a:ea typeface="Calibri"/>
              <a:cs typeface="Calibri"/>
              <a:sym typeface="Calibri"/>
            </a:endParaRPr>
          </a:p>
        </p:txBody>
      </p:sp>
      <p:sp>
        <p:nvSpPr>
          <p:cNvPr id="536" name="Google Shape;536;g2e68949092d_0_494"/>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e68949092d_0_494"/>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e68949092d_0_494"/>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Forest</a:t>
            </a:r>
            <a:endParaRPr b="0" i="0" sz="4800" u="none" cap="none" strike="noStrike">
              <a:solidFill>
                <a:schemeClr val="dk1"/>
              </a:solidFill>
              <a:latin typeface="Calibri"/>
              <a:ea typeface="Calibri"/>
              <a:cs typeface="Calibri"/>
              <a:sym typeface="Calibri"/>
            </a:endParaRPr>
          </a:p>
        </p:txBody>
      </p:sp>
      <p:sp>
        <p:nvSpPr>
          <p:cNvPr id="539" name="Google Shape;539;g2e68949092d_0_494"/>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0" name="Google Shape;540;g2e68949092d_0_494"/>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e68949092d_0_494"/>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68949092d_0_494"/>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Caves</a:t>
            </a:r>
            <a:endParaRPr b="0" i="0" sz="4800" u="none" cap="none" strike="noStrike">
              <a:solidFill>
                <a:schemeClr val="dk1"/>
              </a:solidFill>
              <a:latin typeface="Calibri"/>
              <a:ea typeface="Calibri"/>
              <a:cs typeface="Calibri"/>
              <a:sym typeface="Calibri"/>
            </a:endParaRPr>
          </a:p>
        </p:txBody>
      </p:sp>
      <p:sp>
        <p:nvSpPr>
          <p:cNvPr id="543" name="Google Shape;543;g2e68949092d_0_494"/>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44" name="Google Shape;544;g2e68949092d_0_494"/>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e68949092d_0_494"/>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68949092d_0_494"/>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Lair</a:t>
            </a:r>
            <a:endParaRPr b="0" i="0" sz="4800" u="none" cap="none" strike="noStrike">
              <a:solidFill>
                <a:schemeClr val="dk1"/>
              </a:solidFill>
              <a:latin typeface="Calibri"/>
              <a:ea typeface="Calibri"/>
              <a:cs typeface="Calibri"/>
              <a:sym typeface="Calibri"/>
            </a:endParaRPr>
          </a:p>
        </p:txBody>
      </p:sp>
      <p:sp>
        <p:nvSpPr>
          <p:cNvPr id="547" name="Google Shape;547;g2e68949092d_0_494"/>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2" name="Shape 552"/>
        <p:cNvGrpSpPr/>
        <p:nvPr/>
      </p:nvGrpSpPr>
      <p:grpSpPr>
        <a:xfrm>
          <a:off x="0" y="0"/>
          <a:ext cx="0" cy="0"/>
          <a:chOff x="0" y="0"/>
          <a:chExt cx="0" cy="0"/>
        </a:xfrm>
      </p:grpSpPr>
      <p:pic>
        <p:nvPicPr>
          <p:cNvPr descr=" " id="553" name="Google Shape;553;g2e68949092d_0_517"/>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554" name="Google Shape;554;g2e68949092d_0_517"/>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555" name="Google Shape;555;g2e68949092d_0_517"/>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556" name="Google Shape;556;g2e68949092d_0_5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e68949092d_0_5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8" name="Google Shape;558;g2e68949092d_0_517"/>
          <p:cNvSpPr/>
          <p:nvPr/>
        </p:nvSpPr>
        <p:spPr>
          <a:xfrm>
            <a:off x="1574997" y="908050"/>
            <a:ext cx="6575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Timeline</a:t>
            </a:r>
            <a:endParaRPr b="0" i="0" sz="8000" u="none" cap="none" strike="noStrike">
              <a:solidFill>
                <a:schemeClr val="dk1"/>
              </a:solidFill>
              <a:latin typeface="Calibri"/>
              <a:ea typeface="Calibri"/>
              <a:cs typeface="Calibri"/>
              <a:sym typeface="Calibri"/>
            </a:endParaRPr>
          </a:p>
        </p:txBody>
      </p:sp>
      <p:pic>
        <p:nvPicPr>
          <p:cNvPr descr=" " id="559" name="Google Shape;559;g2e68949092d_0_517"/>
          <p:cNvPicPr preferRelativeResize="0"/>
          <p:nvPr/>
        </p:nvPicPr>
        <p:blipFill rotWithShape="1">
          <a:blip r:embed="rId7">
            <a:alphaModFix/>
          </a:blip>
          <a:srcRect b="0" l="0" r="0" t="0"/>
          <a:stretch/>
        </p:blipFill>
        <p:spPr>
          <a:xfrm>
            <a:off x="1574997" y="3517900"/>
            <a:ext cx="21237054" cy="8191500"/>
          </a:xfrm>
          <a:prstGeom prst="rect">
            <a:avLst/>
          </a:prstGeom>
          <a:noFill/>
          <a:ln>
            <a:noFill/>
          </a:ln>
        </p:spPr>
      </p:pic>
      <p:pic>
        <p:nvPicPr>
          <p:cNvPr descr=" " id="560" name="Google Shape;560;g2e68949092d_0_517"/>
          <p:cNvPicPr preferRelativeResize="0"/>
          <p:nvPr/>
        </p:nvPicPr>
        <p:blipFill rotWithShape="1">
          <a:blip r:embed="rId8">
            <a:alphaModFix/>
          </a:blip>
          <a:srcRect b="0" l="0" r="0" t="0"/>
          <a:stretch/>
        </p:blipFill>
        <p:spPr>
          <a:xfrm>
            <a:off x="4077210" y="6350000"/>
            <a:ext cx="38105" cy="2527300"/>
          </a:xfrm>
          <a:prstGeom prst="rect">
            <a:avLst/>
          </a:prstGeom>
          <a:noFill/>
          <a:ln>
            <a:noFill/>
          </a:ln>
        </p:spPr>
      </p:pic>
      <p:pic>
        <p:nvPicPr>
          <p:cNvPr descr=" " id="561" name="Google Shape;561;g2e68949092d_0_517"/>
          <p:cNvPicPr preferRelativeResize="0"/>
          <p:nvPr/>
        </p:nvPicPr>
        <p:blipFill rotWithShape="1">
          <a:blip r:embed="rId8">
            <a:alphaModFix/>
          </a:blip>
          <a:srcRect b="0" l="0" r="0" t="0"/>
          <a:stretch/>
        </p:blipFill>
        <p:spPr>
          <a:xfrm>
            <a:off x="9462683" y="6350000"/>
            <a:ext cx="38105" cy="2527300"/>
          </a:xfrm>
          <a:prstGeom prst="rect">
            <a:avLst/>
          </a:prstGeom>
          <a:noFill/>
          <a:ln>
            <a:noFill/>
          </a:ln>
        </p:spPr>
      </p:pic>
      <p:pic>
        <p:nvPicPr>
          <p:cNvPr descr=" " id="562" name="Google Shape;562;g2e68949092d_0_517"/>
          <p:cNvPicPr preferRelativeResize="0"/>
          <p:nvPr/>
        </p:nvPicPr>
        <p:blipFill rotWithShape="1">
          <a:blip r:embed="rId8">
            <a:alphaModFix/>
          </a:blip>
          <a:srcRect b="0" l="0" r="0" t="0"/>
          <a:stretch/>
        </p:blipFill>
        <p:spPr>
          <a:xfrm>
            <a:off x="14848156" y="6350000"/>
            <a:ext cx="38105" cy="2527300"/>
          </a:xfrm>
          <a:prstGeom prst="rect">
            <a:avLst/>
          </a:prstGeom>
          <a:noFill/>
          <a:ln>
            <a:noFill/>
          </a:ln>
        </p:spPr>
      </p:pic>
      <p:pic>
        <p:nvPicPr>
          <p:cNvPr descr=" " id="563" name="Google Shape;563;g2e68949092d_0_517"/>
          <p:cNvPicPr preferRelativeResize="0"/>
          <p:nvPr/>
        </p:nvPicPr>
        <p:blipFill rotWithShape="1">
          <a:blip r:embed="rId8">
            <a:alphaModFix/>
          </a:blip>
          <a:srcRect b="0" l="0" r="0" t="0"/>
          <a:stretch/>
        </p:blipFill>
        <p:spPr>
          <a:xfrm>
            <a:off x="20233629" y="6350000"/>
            <a:ext cx="38105" cy="2527300"/>
          </a:xfrm>
          <a:prstGeom prst="rect">
            <a:avLst/>
          </a:prstGeom>
          <a:noFill/>
          <a:ln>
            <a:noFill/>
          </a:ln>
        </p:spPr>
      </p:pic>
      <p:sp>
        <p:nvSpPr>
          <p:cNvPr id="564" name="Google Shape;564;g2e68949092d_0_517"/>
          <p:cNvSpPr/>
          <p:nvPr/>
        </p:nvSpPr>
        <p:spPr>
          <a:xfrm>
            <a:off x="1574997" y="68453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68949092d_0_517"/>
          <p:cNvSpPr/>
          <p:nvPr/>
        </p:nvSpPr>
        <p:spPr>
          <a:xfrm>
            <a:off x="1574997"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68949092d_0_517"/>
          <p:cNvSpPr/>
          <p:nvPr/>
        </p:nvSpPr>
        <p:spPr>
          <a:xfrm>
            <a:off x="3054732" y="7226300"/>
            <a:ext cx="2324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Eclipse</a:t>
            </a:r>
            <a:endParaRPr b="0" i="0" sz="4800" u="none" cap="none" strike="noStrike">
              <a:solidFill>
                <a:schemeClr val="dk1"/>
              </a:solidFill>
              <a:latin typeface="Calibri"/>
              <a:ea typeface="Calibri"/>
              <a:cs typeface="Calibri"/>
              <a:sym typeface="Calibri"/>
            </a:endParaRPr>
          </a:p>
        </p:txBody>
      </p:sp>
      <p:sp>
        <p:nvSpPr>
          <p:cNvPr id="567" name="Google Shape;567;g2e68949092d_0_517"/>
          <p:cNvSpPr/>
          <p:nvPr/>
        </p:nvSpPr>
        <p:spPr>
          <a:xfrm>
            <a:off x="6655632"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e68949092d_0_517"/>
          <p:cNvPicPr preferRelativeResize="0"/>
          <p:nvPr/>
        </p:nvPicPr>
        <p:blipFill rotWithShape="1">
          <a:blip r:embed="rId9">
            <a:alphaModFix/>
          </a:blip>
          <a:srcRect b="0" l="0" r="0" t="0"/>
          <a:stretch/>
        </p:blipFill>
        <p:spPr>
          <a:xfrm>
            <a:off x="6655632" y="7569200"/>
            <a:ext cx="304838" cy="38100"/>
          </a:xfrm>
          <a:prstGeom prst="rect">
            <a:avLst/>
          </a:prstGeom>
          <a:noFill/>
          <a:ln>
            <a:noFill/>
          </a:ln>
        </p:spPr>
      </p:pic>
      <p:sp>
        <p:nvSpPr>
          <p:cNvPr id="569" name="Google Shape;569;g2e68949092d_0_517"/>
          <p:cNvSpPr/>
          <p:nvPr/>
        </p:nvSpPr>
        <p:spPr>
          <a:xfrm>
            <a:off x="6960470"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68949092d_0_517"/>
          <p:cNvSpPr/>
          <p:nvPr/>
        </p:nvSpPr>
        <p:spPr>
          <a:xfrm>
            <a:off x="8637080" y="7226300"/>
            <a:ext cx="1930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Quest</a:t>
            </a:r>
            <a:endParaRPr b="0" i="0" sz="4800" u="none" cap="none" strike="noStrike">
              <a:solidFill>
                <a:schemeClr val="dk1"/>
              </a:solidFill>
              <a:latin typeface="Calibri"/>
              <a:ea typeface="Calibri"/>
              <a:cs typeface="Calibri"/>
              <a:sym typeface="Calibri"/>
            </a:endParaRPr>
          </a:p>
        </p:txBody>
      </p:sp>
      <p:sp>
        <p:nvSpPr>
          <p:cNvPr id="571" name="Google Shape;571;g2e68949092d_0_517"/>
          <p:cNvSpPr/>
          <p:nvPr/>
        </p:nvSpPr>
        <p:spPr>
          <a:xfrm>
            <a:off x="12041105"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e68949092d_0_517"/>
          <p:cNvPicPr preferRelativeResize="0"/>
          <p:nvPr/>
        </p:nvPicPr>
        <p:blipFill rotWithShape="1">
          <a:blip r:embed="rId9">
            <a:alphaModFix/>
          </a:blip>
          <a:srcRect b="0" l="0" r="0" t="0"/>
          <a:stretch/>
        </p:blipFill>
        <p:spPr>
          <a:xfrm>
            <a:off x="12041105" y="7569200"/>
            <a:ext cx="304838" cy="38100"/>
          </a:xfrm>
          <a:prstGeom prst="rect">
            <a:avLst/>
          </a:prstGeom>
          <a:noFill/>
          <a:ln>
            <a:noFill/>
          </a:ln>
        </p:spPr>
      </p:pic>
      <p:sp>
        <p:nvSpPr>
          <p:cNvPr id="573" name="Google Shape;573;g2e68949092d_0_517"/>
          <p:cNvSpPr/>
          <p:nvPr/>
        </p:nvSpPr>
        <p:spPr>
          <a:xfrm>
            <a:off x="12345943"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e68949092d_0_517"/>
          <p:cNvSpPr/>
          <p:nvPr/>
        </p:nvSpPr>
        <p:spPr>
          <a:xfrm>
            <a:off x="13235054" y="7226300"/>
            <a:ext cx="3505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Foundation</a:t>
            </a:r>
            <a:endParaRPr b="0" i="0" sz="4800" u="none" cap="none" strike="noStrike">
              <a:solidFill>
                <a:schemeClr val="dk1"/>
              </a:solidFill>
              <a:latin typeface="Calibri"/>
              <a:ea typeface="Calibri"/>
              <a:cs typeface="Calibri"/>
              <a:sym typeface="Calibri"/>
            </a:endParaRPr>
          </a:p>
        </p:txBody>
      </p:sp>
      <p:sp>
        <p:nvSpPr>
          <p:cNvPr id="575" name="Google Shape;575;g2e68949092d_0_517"/>
          <p:cNvSpPr/>
          <p:nvPr/>
        </p:nvSpPr>
        <p:spPr>
          <a:xfrm>
            <a:off x="17426578" y="76073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e68949092d_0_517"/>
          <p:cNvPicPr preferRelativeResize="0"/>
          <p:nvPr/>
        </p:nvPicPr>
        <p:blipFill rotWithShape="1">
          <a:blip r:embed="rId9">
            <a:alphaModFix/>
          </a:blip>
          <a:srcRect b="0" l="0" r="0" t="0"/>
          <a:stretch/>
        </p:blipFill>
        <p:spPr>
          <a:xfrm>
            <a:off x="17426578" y="7569200"/>
            <a:ext cx="304838" cy="38100"/>
          </a:xfrm>
          <a:prstGeom prst="rect">
            <a:avLst/>
          </a:prstGeom>
          <a:noFill/>
          <a:ln>
            <a:noFill/>
          </a:ln>
        </p:spPr>
      </p:pic>
      <p:sp>
        <p:nvSpPr>
          <p:cNvPr id="577" name="Google Shape;577;g2e68949092d_0_517"/>
          <p:cNvSpPr/>
          <p:nvPr/>
        </p:nvSpPr>
        <p:spPr>
          <a:xfrm>
            <a:off x="17731416" y="68453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e68949092d_0_517"/>
          <p:cNvSpPr/>
          <p:nvPr/>
        </p:nvSpPr>
        <p:spPr>
          <a:xfrm>
            <a:off x="17966396" y="7226300"/>
            <a:ext cx="481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Transformation</a:t>
            </a:r>
            <a:endParaRPr b="0" i="0" sz="4800" u="none" cap="none" strike="noStrike">
              <a:solidFill>
                <a:schemeClr val="dk1"/>
              </a:solidFill>
              <a:latin typeface="Calibri"/>
              <a:ea typeface="Calibri"/>
              <a:cs typeface="Calibri"/>
              <a:sym typeface="Calibri"/>
            </a:endParaRPr>
          </a:p>
        </p:txBody>
      </p:sp>
      <p:sp>
        <p:nvSpPr>
          <p:cNvPr id="579" name="Google Shape;579;g2e68949092d_0_517"/>
          <p:cNvSpPr/>
          <p:nvPr/>
        </p:nvSpPr>
        <p:spPr>
          <a:xfrm>
            <a:off x="3302413" y="4622800"/>
            <a:ext cx="1625700" cy="1625700"/>
          </a:xfrm>
          <a:prstGeom prst="roundRect">
            <a:avLst>
              <a:gd fmla="val 78188" name="adj"/>
            </a:avLst>
          </a:prstGeom>
          <a:solidFill>
            <a:srgbClr val="938B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e68949092d_0_517"/>
          <p:cNvPicPr preferRelativeResize="0"/>
          <p:nvPr/>
        </p:nvPicPr>
        <p:blipFill rotWithShape="1">
          <a:blip r:embed="rId10">
            <a:alphaModFix/>
          </a:blip>
          <a:srcRect b="0" l="0" r="0" t="0"/>
          <a:stretch/>
        </p:blipFill>
        <p:spPr>
          <a:xfrm>
            <a:off x="3607251" y="4927600"/>
            <a:ext cx="1016127" cy="1016000"/>
          </a:xfrm>
          <a:prstGeom prst="rect">
            <a:avLst/>
          </a:prstGeom>
          <a:noFill/>
          <a:ln>
            <a:noFill/>
          </a:ln>
        </p:spPr>
      </p:pic>
      <p:pic>
        <p:nvPicPr>
          <p:cNvPr descr=" " id="581" name="Google Shape;581;g2e68949092d_0_517"/>
          <p:cNvPicPr preferRelativeResize="0"/>
          <p:nvPr/>
        </p:nvPicPr>
        <p:blipFill rotWithShape="1">
          <a:blip r:embed="rId11">
            <a:alphaModFix/>
          </a:blip>
          <a:srcRect b="0" l="0" r="0" t="0"/>
          <a:stretch/>
        </p:blipFill>
        <p:spPr>
          <a:xfrm>
            <a:off x="3686636" y="5062537"/>
            <a:ext cx="857357" cy="722313"/>
          </a:xfrm>
          <a:prstGeom prst="rect">
            <a:avLst/>
          </a:prstGeom>
          <a:noFill/>
          <a:ln>
            <a:noFill/>
          </a:ln>
        </p:spPr>
      </p:pic>
      <p:sp>
        <p:nvSpPr>
          <p:cNvPr id="582" name="Google Shape;582;g2e68949092d_0_517"/>
          <p:cNvSpPr/>
          <p:nvPr/>
        </p:nvSpPr>
        <p:spPr>
          <a:xfrm>
            <a:off x="8687886" y="8978900"/>
            <a:ext cx="1625700" cy="1625700"/>
          </a:xfrm>
          <a:prstGeom prst="roundRect">
            <a:avLst>
              <a:gd fmla="val 78188" name="adj"/>
            </a:avLst>
          </a:prstGeom>
          <a:solidFill>
            <a:srgbClr val="938B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e68949092d_0_517"/>
          <p:cNvPicPr preferRelativeResize="0"/>
          <p:nvPr/>
        </p:nvPicPr>
        <p:blipFill rotWithShape="1">
          <a:blip r:embed="rId10">
            <a:alphaModFix/>
          </a:blip>
          <a:srcRect b="0" l="0" r="0" t="0"/>
          <a:stretch/>
        </p:blipFill>
        <p:spPr>
          <a:xfrm>
            <a:off x="8992724" y="9283700"/>
            <a:ext cx="1016127" cy="1016000"/>
          </a:xfrm>
          <a:prstGeom prst="rect">
            <a:avLst/>
          </a:prstGeom>
          <a:noFill/>
          <a:ln>
            <a:noFill/>
          </a:ln>
        </p:spPr>
      </p:pic>
      <p:pic>
        <p:nvPicPr>
          <p:cNvPr descr=" " id="584" name="Google Shape;584;g2e68949092d_0_517"/>
          <p:cNvPicPr preferRelativeResize="0"/>
          <p:nvPr/>
        </p:nvPicPr>
        <p:blipFill rotWithShape="1">
          <a:blip r:embed="rId12">
            <a:alphaModFix/>
          </a:blip>
          <a:srcRect b="0" l="0" r="0" t="0"/>
          <a:stretch/>
        </p:blipFill>
        <p:spPr>
          <a:xfrm>
            <a:off x="9056161" y="9420721"/>
            <a:ext cx="889179" cy="742057"/>
          </a:xfrm>
          <a:prstGeom prst="rect">
            <a:avLst/>
          </a:prstGeom>
          <a:noFill/>
          <a:ln>
            <a:noFill/>
          </a:ln>
        </p:spPr>
      </p:pic>
      <p:sp>
        <p:nvSpPr>
          <p:cNvPr id="585" name="Google Shape;585;g2e68949092d_0_517"/>
          <p:cNvSpPr/>
          <p:nvPr/>
        </p:nvSpPr>
        <p:spPr>
          <a:xfrm>
            <a:off x="14073359" y="4622800"/>
            <a:ext cx="1625700" cy="1625700"/>
          </a:xfrm>
          <a:prstGeom prst="roundRect">
            <a:avLst>
              <a:gd fmla="val 78188" name="adj"/>
            </a:avLst>
          </a:prstGeom>
          <a:solidFill>
            <a:srgbClr val="938B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e68949092d_0_517"/>
          <p:cNvPicPr preferRelativeResize="0"/>
          <p:nvPr/>
        </p:nvPicPr>
        <p:blipFill rotWithShape="1">
          <a:blip r:embed="rId10">
            <a:alphaModFix/>
          </a:blip>
          <a:srcRect b="0" l="0" r="0" t="0"/>
          <a:stretch/>
        </p:blipFill>
        <p:spPr>
          <a:xfrm>
            <a:off x="14378197" y="4927600"/>
            <a:ext cx="1016127" cy="1016000"/>
          </a:xfrm>
          <a:prstGeom prst="rect">
            <a:avLst/>
          </a:prstGeom>
          <a:noFill/>
          <a:ln>
            <a:noFill/>
          </a:ln>
        </p:spPr>
      </p:pic>
      <p:pic>
        <p:nvPicPr>
          <p:cNvPr descr=" " id="587" name="Google Shape;587;g2e68949092d_0_517"/>
          <p:cNvPicPr preferRelativeResize="0"/>
          <p:nvPr/>
        </p:nvPicPr>
        <p:blipFill rotWithShape="1">
          <a:blip r:embed="rId13">
            <a:alphaModFix/>
          </a:blip>
          <a:srcRect b="0" l="0" r="0" t="0"/>
          <a:stretch/>
        </p:blipFill>
        <p:spPr>
          <a:xfrm>
            <a:off x="14489336" y="5038725"/>
            <a:ext cx="793849" cy="793750"/>
          </a:xfrm>
          <a:prstGeom prst="rect">
            <a:avLst/>
          </a:prstGeom>
          <a:noFill/>
          <a:ln>
            <a:noFill/>
          </a:ln>
        </p:spPr>
      </p:pic>
      <p:sp>
        <p:nvSpPr>
          <p:cNvPr id="588" name="Google Shape;588;g2e68949092d_0_517"/>
          <p:cNvSpPr/>
          <p:nvPr/>
        </p:nvSpPr>
        <p:spPr>
          <a:xfrm>
            <a:off x="19458832" y="8978900"/>
            <a:ext cx="1625700" cy="1625700"/>
          </a:xfrm>
          <a:prstGeom prst="roundRect">
            <a:avLst>
              <a:gd fmla="val 78188" name="adj"/>
            </a:avLst>
          </a:prstGeom>
          <a:solidFill>
            <a:srgbClr val="938B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e68949092d_0_517"/>
          <p:cNvPicPr preferRelativeResize="0"/>
          <p:nvPr/>
        </p:nvPicPr>
        <p:blipFill rotWithShape="1">
          <a:blip r:embed="rId10">
            <a:alphaModFix/>
          </a:blip>
          <a:srcRect b="0" l="0" r="0" t="0"/>
          <a:stretch/>
        </p:blipFill>
        <p:spPr>
          <a:xfrm>
            <a:off x="19763670" y="9283700"/>
            <a:ext cx="1016127" cy="1016000"/>
          </a:xfrm>
          <a:prstGeom prst="rect">
            <a:avLst/>
          </a:prstGeom>
          <a:noFill/>
          <a:ln>
            <a:noFill/>
          </a:ln>
        </p:spPr>
      </p:pic>
      <p:pic>
        <p:nvPicPr>
          <p:cNvPr descr=" " id="590" name="Google Shape;590;g2e68949092d_0_517"/>
          <p:cNvPicPr preferRelativeResize="0"/>
          <p:nvPr/>
        </p:nvPicPr>
        <p:blipFill rotWithShape="1">
          <a:blip r:embed="rId14">
            <a:alphaModFix/>
          </a:blip>
          <a:srcRect b="0" l="0" r="0" t="0"/>
          <a:stretch/>
        </p:blipFill>
        <p:spPr>
          <a:xfrm>
            <a:off x="20078220" y="9633942"/>
            <a:ext cx="386989" cy="315491"/>
          </a:xfrm>
          <a:prstGeom prst="rect">
            <a:avLst/>
          </a:prstGeom>
          <a:noFill/>
          <a:ln>
            <a:noFill/>
          </a:ln>
        </p:spPr>
      </p:pic>
      <p:pic>
        <p:nvPicPr>
          <p:cNvPr descr=" " id="591" name="Google Shape;591;g2e68949092d_0_517"/>
          <p:cNvPicPr preferRelativeResize="0"/>
          <p:nvPr/>
        </p:nvPicPr>
        <p:blipFill rotWithShape="1">
          <a:blip r:embed="rId15">
            <a:alphaModFix/>
          </a:blip>
          <a:srcRect b="0" l="0" r="0" t="0"/>
          <a:stretch/>
        </p:blipFill>
        <p:spPr>
          <a:xfrm>
            <a:off x="19827178" y="9347200"/>
            <a:ext cx="889111" cy="889000"/>
          </a:xfrm>
          <a:prstGeom prst="rect">
            <a:avLst/>
          </a:prstGeom>
          <a:noFill/>
          <a:ln>
            <a:noFill/>
          </a:ln>
        </p:spPr>
      </p:pic>
      <p:sp>
        <p:nvSpPr>
          <p:cNvPr id="592" name="Google Shape;592;g2e68949092d_0_517"/>
          <p:cNvSpPr/>
          <p:nvPr/>
        </p:nvSpPr>
        <p:spPr>
          <a:xfrm>
            <a:off x="1574997" y="8985250"/>
            <a:ext cx="5080500" cy="2921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e68949092d_0_517"/>
          <p:cNvSpPr/>
          <p:nvPr/>
        </p:nvSpPr>
        <p:spPr>
          <a:xfrm>
            <a:off x="1981448" y="92900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e68949092d_0_517"/>
          <p:cNvSpPr/>
          <p:nvPr/>
        </p:nvSpPr>
        <p:spPr>
          <a:xfrm>
            <a:off x="1879835" y="92900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April</a:t>
            </a:r>
            <a:endParaRPr b="0" i="0" sz="4800" u="none" cap="none" strike="noStrike">
              <a:solidFill>
                <a:schemeClr val="dk1"/>
              </a:solidFill>
              <a:latin typeface="Calibri"/>
              <a:ea typeface="Calibri"/>
              <a:cs typeface="Calibri"/>
              <a:sym typeface="Calibri"/>
            </a:endParaRPr>
          </a:p>
        </p:txBody>
      </p:sp>
      <p:sp>
        <p:nvSpPr>
          <p:cNvPr id="595" name="Google Shape;595;g2e68949092d_0_517"/>
          <p:cNvSpPr/>
          <p:nvPr/>
        </p:nvSpPr>
        <p:spPr>
          <a:xfrm>
            <a:off x="1913706" y="101536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96" name="Google Shape;596;g2e68949092d_0_517"/>
          <p:cNvSpPr/>
          <p:nvPr/>
        </p:nvSpPr>
        <p:spPr>
          <a:xfrm>
            <a:off x="6960470" y="3321050"/>
            <a:ext cx="5080500" cy="2921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68949092d_0_517"/>
          <p:cNvSpPr/>
          <p:nvPr/>
        </p:nvSpPr>
        <p:spPr>
          <a:xfrm>
            <a:off x="7366921" y="36258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68949092d_0_517"/>
          <p:cNvSpPr/>
          <p:nvPr/>
        </p:nvSpPr>
        <p:spPr>
          <a:xfrm>
            <a:off x="7265308" y="36258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May</a:t>
            </a:r>
            <a:endParaRPr b="0" i="0" sz="4800" u="none" cap="none" strike="noStrike">
              <a:solidFill>
                <a:schemeClr val="dk1"/>
              </a:solidFill>
              <a:latin typeface="Calibri"/>
              <a:ea typeface="Calibri"/>
              <a:cs typeface="Calibri"/>
              <a:sym typeface="Calibri"/>
            </a:endParaRPr>
          </a:p>
        </p:txBody>
      </p:sp>
      <p:sp>
        <p:nvSpPr>
          <p:cNvPr id="599" name="Google Shape;599;g2e68949092d_0_517"/>
          <p:cNvSpPr/>
          <p:nvPr/>
        </p:nvSpPr>
        <p:spPr>
          <a:xfrm>
            <a:off x="7299179" y="44894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600" name="Google Shape;600;g2e68949092d_0_517"/>
          <p:cNvSpPr/>
          <p:nvPr/>
        </p:nvSpPr>
        <p:spPr>
          <a:xfrm>
            <a:off x="12345943" y="8985250"/>
            <a:ext cx="5080500" cy="2921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e68949092d_0_517"/>
          <p:cNvSpPr/>
          <p:nvPr/>
        </p:nvSpPr>
        <p:spPr>
          <a:xfrm>
            <a:off x="12752394" y="92900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e68949092d_0_517"/>
          <p:cNvSpPr/>
          <p:nvPr/>
        </p:nvSpPr>
        <p:spPr>
          <a:xfrm>
            <a:off x="12650781" y="92900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June</a:t>
            </a:r>
            <a:endParaRPr b="0" i="0" sz="4800" u="none" cap="none" strike="noStrike">
              <a:solidFill>
                <a:schemeClr val="dk1"/>
              </a:solidFill>
              <a:latin typeface="Calibri"/>
              <a:ea typeface="Calibri"/>
              <a:cs typeface="Calibri"/>
              <a:sym typeface="Calibri"/>
            </a:endParaRPr>
          </a:p>
        </p:txBody>
      </p:sp>
      <p:sp>
        <p:nvSpPr>
          <p:cNvPr id="603" name="Google Shape;603;g2e68949092d_0_517"/>
          <p:cNvSpPr/>
          <p:nvPr/>
        </p:nvSpPr>
        <p:spPr>
          <a:xfrm>
            <a:off x="12684652" y="101536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604" name="Google Shape;604;g2e68949092d_0_517"/>
          <p:cNvSpPr/>
          <p:nvPr/>
        </p:nvSpPr>
        <p:spPr>
          <a:xfrm>
            <a:off x="17731416" y="3562350"/>
            <a:ext cx="5080500" cy="24384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68949092d_0_517"/>
          <p:cNvSpPr/>
          <p:nvPr/>
        </p:nvSpPr>
        <p:spPr>
          <a:xfrm>
            <a:off x="18137867" y="3867150"/>
            <a:ext cx="426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e68949092d_0_517"/>
          <p:cNvSpPr/>
          <p:nvPr/>
        </p:nvSpPr>
        <p:spPr>
          <a:xfrm>
            <a:off x="18036254" y="3867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July</a:t>
            </a:r>
            <a:endParaRPr b="0" i="0" sz="4800" u="none" cap="none" strike="noStrike">
              <a:solidFill>
                <a:schemeClr val="dk1"/>
              </a:solidFill>
              <a:latin typeface="Calibri"/>
              <a:ea typeface="Calibri"/>
              <a:cs typeface="Calibri"/>
              <a:sym typeface="Calibri"/>
            </a:endParaRPr>
          </a:p>
        </p:txBody>
      </p:sp>
      <p:sp>
        <p:nvSpPr>
          <p:cNvPr id="607" name="Google Shape;607;g2e68949092d_0_517"/>
          <p:cNvSpPr/>
          <p:nvPr/>
        </p:nvSpPr>
        <p:spPr>
          <a:xfrm>
            <a:off x="18070125" y="47307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2" name="Shape 612"/>
        <p:cNvGrpSpPr/>
        <p:nvPr/>
      </p:nvGrpSpPr>
      <p:grpSpPr>
        <a:xfrm>
          <a:off x="0" y="0"/>
          <a:ext cx="0" cy="0"/>
          <a:chOff x="0" y="0"/>
          <a:chExt cx="0" cy="0"/>
        </a:xfrm>
      </p:grpSpPr>
      <p:pic>
        <p:nvPicPr>
          <p:cNvPr descr=" " id="613" name="Google Shape;613;g2e68949092d_0_576"/>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614" name="Google Shape;614;g2e68949092d_0_576"/>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615" name="Google Shape;615;g2e68949092d_0_576"/>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616" name="Google Shape;616;g2e68949092d_0_5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e68949092d_0_5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8" name="Google Shape;618;g2e68949092d_0_576"/>
          <p:cNvSpPr/>
          <p:nvPr/>
        </p:nvSpPr>
        <p:spPr>
          <a:xfrm>
            <a:off x="9894537" y="1536700"/>
            <a:ext cx="50763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Our Team</a:t>
            </a:r>
            <a:endParaRPr b="0" i="0" sz="8000" u="none" cap="none" strike="noStrike">
              <a:solidFill>
                <a:schemeClr val="dk1"/>
              </a:solidFill>
              <a:latin typeface="Calibri"/>
              <a:ea typeface="Calibri"/>
              <a:cs typeface="Calibri"/>
              <a:sym typeface="Calibri"/>
            </a:endParaRPr>
          </a:p>
        </p:txBody>
      </p:sp>
      <p:sp>
        <p:nvSpPr>
          <p:cNvPr id="619" name="Google Shape;619;g2e68949092d_0_576"/>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e68949092d_0_576"/>
          <p:cNvPicPr preferRelativeResize="0"/>
          <p:nvPr/>
        </p:nvPicPr>
        <p:blipFill rotWithShape="1">
          <a:blip r:embed="rId7">
            <a:alphaModFix/>
          </a:blip>
          <a:srcRect b="0" l="0" r="0" t="0"/>
          <a:stretch/>
        </p:blipFill>
        <p:spPr>
          <a:xfrm>
            <a:off x="2070359" y="3962400"/>
            <a:ext cx="6096762" cy="6096000"/>
          </a:xfrm>
          <a:prstGeom prst="rect">
            <a:avLst/>
          </a:prstGeom>
          <a:noFill/>
          <a:ln>
            <a:noFill/>
          </a:ln>
        </p:spPr>
      </p:pic>
      <p:sp>
        <p:nvSpPr>
          <p:cNvPr id="621" name="Google Shape;621;g2e68949092d_0_57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e68949092d_0_57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e68949092d_0_576"/>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Eldruin</a:t>
            </a:r>
            <a:endParaRPr b="0" i="0" sz="4800" u="none" cap="none" strike="noStrike">
              <a:solidFill>
                <a:schemeClr val="dk1"/>
              </a:solidFill>
              <a:latin typeface="Calibri"/>
              <a:ea typeface="Calibri"/>
              <a:cs typeface="Calibri"/>
              <a:sym typeface="Calibri"/>
            </a:endParaRPr>
          </a:p>
        </p:txBody>
      </p:sp>
      <p:sp>
        <p:nvSpPr>
          <p:cNvPr id="624" name="Google Shape;624;g2e68949092d_0_576"/>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25" name="Google Shape;625;g2e68949092d_0_576"/>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e68949092d_0_576"/>
          <p:cNvPicPr preferRelativeResize="0"/>
          <p:nvPr/>
        </p:nvPicPr>
        <p:blipFill rotWithShape="1">
          <a:blip r:embed="rId8">
            <a:alphaModFix/>
          </a:blip>
          <a:srcRect b="0" l="0" r="0" t="0"/>
          <a:stretch/>
        </p:blipFill>
        <p:spPr>
          <a:xfrm>
            <a:off x="9145143" y="3962400"/>
            <a:ext cx="6096762" cy="6096000"/>
          </a:xfrm>
          <a:prstGeom prst="rect">
            <a:avLst/>
          </a:prstGeom>
          <a:noFill/>
          <a:ln>
            <a:noFill/>
          </a:ln>
        </p:spPr>
      </p:pic>
      <p:sp>
        <p:nvSpPr>
          <p:cNvPr id="627" name="Google Shape;627;g2e68949092d_0_57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e68949092d_0_57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e68949092d_0_576"/>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Elementalen</a:t>
            </a:r>
            <a:endParaRPr b="0" i="0" sz="4800" u="none" cap="none" strike="noStrike">
              <a:solidFill>
                <a:schemeClr val="dk1"/>
              </a:solidFill>
              <a:latin typeface="Calibri"/>
              <a:ea typeface="Calibri"/>
              <a:cs typeface="Calibri"/>
              <a:sym typeface="Calibri"/>
            </a:endParaRPr>
          </a:p>
        </p:txBody>
      </p:sp>
      <p:sp>
        <p:nvSpPr>
          <p:cNvPr id="630" name="Google Shape;630;g2e68949092d_0_576"/>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31" name="Google Shape;631;g2e68949092d_0_576"/>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e68949092d_0_576"/>
          <p:cNvPicPr preferRelativeResize="0"/>
          <p:nvPr/>
        </p:nvPicPr>
        <p:blipFill rotWithShape="1">
          <a:blip r:embed="rId9">
            <a:alphaModFix/>
          </a:blip>
          <a:srcRect b="0" l="0" r="0" t="0"/>
          <a:stretch/>
        </p:blipFill>
        <p:spPr>
          <a:xfrm>
            <a:off x="16219927" y="3962400"/>
            <a:ext cx="6096762" cy="6096000"/>
          </a:xfrm>
          <a:prstGeom prst="rect">
            <a:avLst/>
          </a:prstGeom>
          <a:noFill/>
          <a:ln>
            <a:noFill/>
          </a:ln>
        </p:spPr>
      </p:pic>
      <p:sp>
        <p:nvSpPr>
          <p:cNvPr id="633" name="Google Shape;633;g2e68949092d_0_57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e68949092d_0_57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e68949092d_0_576"/>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Lunaria</a:t>
            </a:r>
            <a:endParaRPr b="0" i="0" sz="4800" u="none" cap="none" strike="noStrike">
              <a:solidFill>
                <a:schemeClr val="dk1"/>
              </a:solidFill>
              <a:latin typeface="Calibri"/>
              <a:ea typeface="Calibri"/>
              <a:cs typeface="Calibri"/>
              <a:sym typeface="Calibri"/>
            </a:endParaRPr>
          </a:p>
        </p:txBody>
      </p:sp>
      <p:sp>
        <p:nvSpPr>
          <p:cNvPr id="636" name="Google Shape;636;g2e68949092d_0_576"/>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1" name="Shape 641"/>
        <p:cNvGrpSpPr/>
        <p:nvPr/>
      </p:nvGrpSpPr>
      <p:grpSpPr>
        <a:xfrm>
          <a:off x="0" y="0"/>
          <a:ext cx="0" cy="0"/>
          <a:chOff x="0" y="0"/>
          <a:chExt cx="0" cy="0"/>
        </a:xfrm>
      </p:grpSpPr>
      <p:pic>
        <p:nvPicPr>
          <p:cNvPr descr=" " id="642" name="Google Shape;642;g2e68949092d_0_604"/>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643" name="Google Shape;643;g2e68949092d_0_604"/>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644" name="Google Shape;644;g2e68949092d_0_604"/>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645" name="Google Shape;645;g2e68949092d_0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e68949092d_0_6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47" name="Google Shape;647;g2e68949092d_0_604"/>
          <p:cNvPicPr preferRelativeResize="0"/>
          <p:nvPr/>
        </p:nvPicPr>
        <p:blipFill rotWithShape="1">
          <a:blip r:embed="rId7">
            <a:alphaModFix/>
          </a:blip>
          <a:srcRect b="0" l="0" r="0" t="0"/>
          <a:stretch/>
        </p:blipFill>
        <p:spPr>
          <a:xfrm>
            <a:off x="1867133" y="1778000"/>
            <a:ext cx="7125591" cy="11061700"/>
          </a:xfrm>
          <a:prstGeom prst="rect">
            <a:avLst/>
          </a:prstGeom>
          <a:noFill/>
          <a:ln>
            <a:noFill/>
          </a:ln>
        </p:spPr>
      </p:pic>
      <p:sp>
        <p:nvSpPr>
          <p:cNvPr id="648" name="Google Shape;648;g2e68949092d_0_604"/>
          <p:cNvSpPr/>
          <p:nvPr/>
        </p:nvSpPr>
        <p:spPr>
          <a:xfrm>
            <a:off x="9272159" y="2336800"/>
            <a:ext cx="26418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e68949092d_0_604"/>
          <p:cNvSpPr/>
          <p:nvPr/>
        </p:nvSpPr>
        <p:spPr>
          <a:xfrm>
            <a:off x="9303913" y="2336800"/>
            <a:ext cx="25785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e68949092d_0_604"/>
          <p:cNvSpPr/>
          <p:nvPr/>
        </p:nvSpPr>
        <p:spPr>
          <a:xfrm>
            <a:off x="9303913" y="2336800"/>
            <a:ext cx="2917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9D0BE"/>
              </a:buClr>
              <a:buSzPts val="8000"/>
              <a:buFont typeface="Rowdies"/>
              <a:buNone/>
            </a:pPr>
            <a:r>
              <a:rPr b="0" i="0" lang="en-US" sz="8000" u="none" cap="none" strike="noStrike">
                <a:solidFill>
                  <a:srgbClr val="D9D0BE"/>
                </a:solidFill>
                <a:latin typeface="Rowdies"/>
                <a:ea typeface="Rowdies"/>
                <a:cs typeface="Rowdies"/>
                <a:sym typeface="Rowdies"/>
              </a:rPr>
              <a:t>2023</a:t>
            </a:r>
            <a:endParaRPr b="0" i="0" sz="8000" u="none" cap="none" strike="noStrike">
              <a:solidFill>
                <a:schemeClr val="dk1"/>
              </a:solidFill>
              <a:latin typeface="Calibri"/>
              <a:ea typeface="Calibri"/>
              <a:cs typeface="Calibri"/>
              <a:sym typeface="Calibri"/>
            </a:endParaRPr>
          </a:p>
        </p:txBody>
      </p:sp>
      <p:pic>
        <p:nvPicPr>
          <p:cNvPr descr=" " id="651" name="Google Shape;651;g2e68949092d_0_604"/>
          <p:cNvPicPr preferRelativeResize="0"/>
          <p:nvPr/>
        </p:nvPicPr>
        <p:blipFill rotWithShape="1">
          <a:blip r:embed="rId8">
            <a:alphaModFix/>
          </a:blip>
          <a:srcRect b="0" l="0" r="0" t="0"/>
          <a:stretch/>
        </p:blipFill>
        <p:spPr>
          <a:xfrm>
            <a:off x="10555019" y="3594100"/>
            <a:ext cx="38105" cy="1625600"/>
          </a:xfrm>
          <a:prstGeom prst="rect">
            <a:avLst/>
          </a:prstGeom>
          <a:noFill/>
          <a:ln>
            <a:noFill/>
          </a:ln>
        </p:spPr>
      </p:pic>
      <p:sp>
        <p:nvSpPr>
          <p:cNvPr id="652" name="Google Shape;652;g2e68949092d_0_604"/>
          <p:cNvSpPr/>
          <p:nvPr/>
        </p:nvSpPr>
        <p:spPr>
          <a:xfrm>
            <a:off x="9272159" y="5219700"/>
            <a:ext cx="26418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e68949092d_0_604"/>
          <p:cNvSpPr/>
          <p:nvPr/>
        </p:nvSpPr>
        <p:spPr>
          <a:xfrm>
            <a:off x="9272159" y="5219700"/>
            <a:ext cx="298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9D0BE"/>
              </a:buClr>
              <a:buSzPts val="8000"/>
              <a:buFont typeface="Rowdies"/>
              <a:buNone/>
            </a:pPr>
            <a:r>
              <a:rPr b="0" i="0" lang="en-US" sz="8000" u="none" cap="none" strike="noStrike">
                <a:solidFill>
                  <a:srgbClr val="D9D0BE"/>
                </a:solidFill>
                <a:latin typeface="Rowdies"/>
                <a:ea typeface="Rowdies"/>
                <a:cs typeface="Rowdies"/>
                <a:sym typeface="Rowdies"/>
              </a:rPr>
              <a:t>2024</a:t>
            </a:r>
            <a:endParaRPr b="0" i="0" sz="8000" u="none" cap="none" strike="noStrike">
              <a:solidFill>
                <a:schemeClr val="dk1"/>
              </a:solidFill>
              <a:latin typeface="Calibri"/>
              <a:ea typeface="Calibri"/>
              <a:cs typeface="Calibri"/>
              <a:sym typeface="Calibri"/>
            </a:endParaRPr>
          </a:p>
        </p:txBody>
      </p:sp>
      <p:pic>
        <p:nvPicPr>
          <p:cNvPr descr=" " id="654" name="Google Shape;654;g2e68949092d_0_604"/>
          <p:cNvPicPr preferRelativeResize="0"/>
          <p:nvPr/>
        </p:nvPicPr>
        <p:blipFill rotWithShape="1">
          <a:blip r:embed="rId8">
            <a:alphaModFix/>
          </a:blip>
          <a:srcRect b="0" l="0" r="0" t="0"/>
          <a:stretch/>
        </p:blipFill>
        <p:spPr>
          <a:xfrm>
            <a:off x="10555019" y="6477000"/>
            <a:ext cx="38105" cy="1625600"/>
          </a:xfrm>
          <a:prstGeom prst="rect">
            <a:avLst/>
          </a:prstGeom>
          <a:noFill/>
          <a:ln>
            <a:noFill/>
          </a:ln>
        </p:spPr>
      </p:pic>
      <p:sp>
        <p:nvSpPr>
          <p:cNvPr id="655" name="Google Shape;655;g2e68949092d_0_604"/>
          <p:cNvSpPr/>
          <p:nvPr/>
        </p:nvSpPr>
        <p:spPr>
          <a:xfrm>
            <a:off x="9291211" y="8102600"/>
            <a:ext cx="260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e68949092d_0_604"/>
          <p:cNvSpPr/>
          <p:nvPr/>
        </p:nvSpPr>
        <p:spPr>
          <a:xfrm>
            <a:off x="9291211" y="8102600"/>
            <a:ext cx="2942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9D0BE"/>
              </a:buClr>
              <a:buSzPts val="8000"/>
              <a:buFont typeface="Rowdies"/>
              <a:buNone/>
            </a:pPr>
            <a:r>
              <a:rPr b="0" i="0" lang="en-US" sz="8000" u="none" cap="none" strike="noStrike">
                <a:solidFill>
                  <a:srgbClr val="D9D0BE"/>
                </a:solidFill>
                <a:latin typeface="Rowdies"/>
                <a:ea typeface="Rowdies"/>
                <a:cs typeface="Rowdies"/>
                <a:sym typeface="Rowdies"/>
              </a:rPr>
              <a:t>2025</a:t>
            </a:r>
            <a:endParaRPr b="0" i="0" sz="8000" u="none" cap="none" strike="noStrike">
              <a:solidFill>
                <a:schemeClr val="dk1"/>
              </a:solidFill>
              <a:latin typeface="Calibri"/>
              <a:ea typeface="Calibri"/>
              <a:cs typeface="Calibri"/>
              <a:sym typeface="Calibri"/>
            </a:endParaRPr>
          </a:p>
        </p:txBody>
      </p:sp>
      <p:pic>
        <p:nvPicPr>
          <p:cNvPr descr=" " id="657" name="Google Shape;657;g2e68949092d_0_604"/>
          <p:cNvPicPr preferRelativeResize="0"/>
          <p:nvPr/>
        </p:nvPicPr>
        <p:blipFill rotWithShape="1">
          <a:blip r:embed="rId8">
            <a:alphaModFix/>
          </a:blip>
          <a:srcRect b="0" l="0" r="0" t="0"/>
          <a:stretch/>
        </p:blipFill>
        <p:spPr>
          <a:xfrm>
            <a:off x="10555019" y="9359900"/>
            <a:ext cx="38105" cy="1625600"/>
          </a:xfrm>
          <a:prstGeom prst="rect">
            <a:avLst/>
          </a:prstGeom>
          <a:noFill/>
          <a:ln>
            <a:noFill/>
          </a:ln>
        </p:spPr>
      </p:pic>
      <p:sp>
        <p:nvSpPr>
          <p:cNvPr id="658" name="Google Shape;658;g2e68949092d_0_604"/>
          <p:cNvSpPr/>
          <p:nvPr/>
        </p:nvSpPr>
        <p:spPr>
          <a:xfrm>
            <a:off x="9278510" y="10985500"/>
            <a:ext cx="26292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e68949092d_0_604"/>
          <p:cNvSpPr/>
          <p:nvPr/>
        </p:nvSpPr>
        <p:spPr>
          <a:xfrm>
            <a:off x="9278510" y="10985500"/>
            <a:ext cx="2967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9D0BE"/>
              </a:buClr>
              <a:buSzPts val="8000"/>
              <a:buFont typeface="Rowdies"/>
              <a:buNone/>
            </a:pPr>
            <a:r>
              <a:rPr b="0" i="0" lang="en-US" sz="8000" u="none" cap="none" strike="noStrike">
                <a:solidFill>
                  <a:srgbClr val="D9D0BE"/>
                </a:solidFill>
                <a:latin typeface="Rowdies"/>
                <a:ea typeface="Rowdies"/>
                <a:cs typeface="Rowdies"/>
                <a:sym typeface="Rowdies"/>
              </a:rPr>
              <a:t>2026</a:t>
            </a:r>
            <a:endParaRPr b="0" i="0" sz="8000" u="none" cap="none" strike="noStrike">
              <a:solidFill>
                <a:schemeClr val="dk1"/>
              </a:solidFill>
              <a:latin typeface="Calibri"/>
              <a:ea typeface="Calibri"/>
              <a:cs typeface="Calibri"/>
              <a:sym typeface="Calibri"/>
            </a:endParaRPr>
          </a:p>
        </p:txBody>
      </p:sp>
      <p:sp>
        <p:nvSpPr>
          <p:cNvPr id="660" name="Google Shape;660;g2e68949092d_0_604"/>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1" name="Google Shape;661;g2e68949092d_0_604"/>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2" name="Google Shape;662;g2e68949092d_0_604"/>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3" name="Google Shape;663;g2e68949092d_0_604"/>
          <p:cNvSpPr/>
          <p:nvPr/>
        </p:nvSpPr>
        <p:spPr>
          <a:xfrm>
            <a:off x="16188173" y="692150"/>
            <a:ext cx="6333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8" name="Shape 668"/>
        <p:cNvGrpSpPr/>
        <p:nvPr/>
      </p:nvGrpSpPr>
      <p:grpSpPr>
        <a:xfrm>
          <a:off x="0" y="0"/>
          <a:ext cx="0" cy="0"/>
          <a:chOff x="0" y="0"/>
          <a:chExt cx="0" cy="0"/>
        </a:xfrm>
      </p:grpSpPr>
      <p:pic>
        <p:nvPicPr>
          <p:cNvPr descr=" " id="669" name="Google Shape;669;g2e68949092d_0_630"/>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670" name="Google Shape;670;g2e68949092d_0_630"/>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671" name="Google Shape;671;g2e68949092d_0_630"/>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672" name="Google Shape;672;g2e68949092d_0_6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e68949092d_0_6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4" name="Google Shape;674;g2e68949092d_0_630"/>
          <p:cNvSpPr/>
          <p:nvPr/>
        </p:nvSpPr>
        <p:spPr>
          <a:xfrm>
            <a:off x="10447056" y="1917700"/>
            <a:ext cx="4225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List</a:t>
            </a:r>
            <a:endParaRPr b="0" i="0" sz="8000" u="none" cap="none" strike="noStrike">
              <a:solidFill>
                <a:schemeClr val="dk1"/>
              </a:solidFill>
              <a:latin typeface="Calibri"/>
              <a:ea typeface="Calibri"/>
              <a:cs typeface="Calibri"/>
              <a:sym typeface="Calibri"/>
            </a:endParaRPr>
          </a:p>
        </p:txBody>
      </p:sp>
      <p:sp>
        <p:nvSpPr>
          <p:cNvPr id="675" name="Google Shape;675;g2e68949092d_0_630"/>
          <p:cNvSpPr/>
          <p:nvPr/>
        </p:nvSpPr>
        <p:spPr>
          <a:xfrm>
            <a:off x="3670759" y="4343400"/>
            <a:ext cx="17032800" cy="68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e68949092d_0_630"/>
          <p:cNvSpPr/>
          <p:nvPr/>
        </p:nvSpPr>
        <p:spPr>
          <a:xfrm>
            <a:off x="3670759" y="4343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e68949092d_0_630"/>
          <p:cNvSpPr/>
          <p:nvPr/>
        </p:nvSpPr>
        <p:spPr>
          <a:xfrm>
            <a:off x="3670759" y="4540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Dragons</a:t>
            </a:r>
            <a:endParaRPr b="0" i="0" sz="3600" u="none" cap="none" strike="noStrike">
              <a:solidFill>
                <a:schemeClr val="dk1"/>
              </a:solidFill>
              <a:latin typeface="Calibri"/>
              <a:ea typeface="Calibri"/>
              <a:cs typeface="Calibri"/>
              <a:sym typeface="Calibri"/>
            </a:endParaRPr>
          </a:p>
        </p:txBody>
      </p:sp>
      <p:sp>
        <p:nvSpPr>
          <p:cNvPr id="678" name="Google Shape;678;g2e68949092d_0_630"/>
          <p:cNvSpPr/>
          <p:nvPr/>
        </p:nvSpPr>
        <p:spPr>
          <a:xfrm>
            <a:off x="10072359" y="4343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79" name="Google Shape;679;g2e68949092d_0_630"/>
          <p:cNvSpPr/>
          <p:nvPr/>
        </p:nvSpPr>
        <p:spPr>
          <a:xfrm>
            <a:off x="3670759" y="59182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e68949092d_0_630"/>
          <p:cNvSpPr/>
          <p:nvPr/>
        </p:nvSpPr>
        <p:spPr>
          <a:xfrm>
            <a:off x="3670759" y="59182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Medieval-like Settings</a:t>
            </a:r>
            <a:endParaRPr b="0" i="0" sz="3600" u="none" cap="none" strike="noStrike">
              <a:solidFill>
                <a:schemeClr val="dk1"/>
              </a:solidFill>
              <a:latin typeface="Calibri"/>
              <a:ea typeface="Calibri"/>
              <a:cs typeface="Calibri"/>
              <a:sym typeface="Calibri"/>
            </a:endParaRPr>
          </a:p>
        </p:txBody>
      </p:sp>
      <p:sp>
        <p:nvSpPr>
          <p:cNvPr id="681" name="Google Shape;681;g2e68949092d_0_630"/>
          <p:cNvSpPr/>
          <p:nvPr/>
        </p:nvSpPr>
        <p:spPr>
          <a:xfrm>
            <a:off x="10072359" y="59626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82" name="Google Shape;682;g2e68949092d_0_630"/>
          <p:cNvSpPr/>
          <p:nvPr/>
        </p:nvSpPr>
        <p:spPr>
          <a:xfrm>
            <a:off x="3670759" y="70993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e68949092d_0_630"/>
          <p:cNvSpPr/>
          <p:nvPr/>
        </p:nvSpPr>
        <p:spPr>
          <a:xfrm>
            <a:off x="3670759" y="70993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Chosen One Trope</a:t>
            </a:r>
            <a:endParaRPr b="0" i="0" sz="3600" u="none" cap="none" strike="noStrike">
              <a:solidFill>
                <a:schemeClr val="dk1"/>
              </a:solidFill>
              <a:latin typeface="Calibri"/>
              <a:ea typeface="Calibri"/>
              <a:cs typeface="Calibri"/>
              <a:sym typeface="Calibri"/>
            </a:endParaRPr>
          </a:p>
        </p:txBody>
      </p:sp>
      <p:sp>
        <p:nvSpPr>
          <p:cNvPr id="684" name="Google Shape;684;g2e68949092d_0_630"/>
          <p:cNvSpPr/>
          <p:nvPr/>
        </p:nvSpPr>
        <p:spPr>
          <a:xfrm>
            <a:off x="10072359" y="7143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85" name="Google Shape;685;g2e68949092d_0_630"/>
          <p:cNvSpPr/>
          <p:nvPr/>
        </p:nvSpPr>
        <p:spPr>
          <a:xfrm>
            <a:off x="3670759" y="82804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e68949092d_0_630"/>
          <p:cNvSpPr/>
          <p:nvPr/>
        </p:nvSpPr>
        <p:spPr>
          <a:xfrm>
            <a:off x="3670759" y="82804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a:t>
            </a:r>
            <a:endParaRPr b="0" i="0" sz="3600" u="none" cap="none" strike="noStrike">
              <a:solidFill>
                <a:schemeClr val="dk1"/>
              </a:solidFill>
              <a:latin typeface="Calibri"/>
              <a:ea typeface="Calibri"/>
              <a:cs typeface="Calibri"/>
              <a:sym typeface="Calibri"/>
            </a:endParaRPr>
          </a:p>
        </p:txBody>
      </p:sp>
      <p:sp>
        <p:nvSpPr>
          <p:cNvPr id="687" name="Google Shape;687;g2e68949092d_0_630"/>
          <p:cNvSpPr/>
          <p:nvPr/>
        </p:nvSpPr>
        <p:spPr>
          <a:xfrm>
            <a:off x="10072359" y="83248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88" name="Google Shape;688;g2e68949092d_0_630"/>
          <p:cNvSpPr/>
          <p:nvPr/>
        </p:nvSpPr>
        <p:spPr>
          <a:xfrm>
            <a:off x="3670759" y="94615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e68949092d_0_630"/>
          <p:cNvSpPr/>
          <p:nvPr/>
        </p:nvSpPr>
        <p:spPr>
          <a:xfrm>
            <a:off x="3670759" y="94615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Best Curse</a:t>
            </a:r>
            <a:endParaRPr b="0" i="0" sz="3600" u="none" cap="none" strike="noStrike">
              <a:solidFill>
                <a:schemeClr val="dk1"/>
              </a:solidFill>
              <a:latin typeface="Calibri"/>
              <a:ea typeface="Calibri"/>
              <a:cs typeface="Calibri"/>
              <a:sym typeface="Calibri"/>
            </a:endParaRPr>
          </a:p>
        </p:txBody>
      </p:sp>
      <p:sp>
        <p:nvSpPr>
          <p:cNvPr id="690" name="Google Shape;690;g2e68949092d_0_630"/>
          <p:cNvSpPr/>
          <p:nvPr/>
        </p:nvSpPr>
        <p:spPr>
          <a:xfrm>
            <a:off x="10072359" y="95059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91" name="Google Shape;691;g2e68949092d_0_630"/>
          <p:cNvSpPr/>
          <p:nvPr/>
        </p:nvSpPr>
        <p:spPr>
          <a:xfrm>
            <a:off x="3670759" y="106426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e68949092d_0_630"/>
          <p:cNvSpPr/>
          <p:nvPr/>
        </p:nvSpPr>
        <p:spPr>
          <a:xfrm>
            <a:off x="3670759" y="106426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Unique Creatures</a:t>
            </a:r>
            <a:endParaRPr b="0" i="0" sz="3600" u="none" cap="none" strike="noStrike">
              <a:solidFill>
                <a:schemeClr val="dk1"/>
              </a:solidFill>
              <a:latin typeface="Calibri"/>
              <a:ea typeface="Calibri"/>
              <a:cs typeface="Calibri"/>
              <a:sym typeface="Calibri"/>
            </a:endParaRPr>
          </a:p>
        </p:txBody>
      </p:sp>
      <p:sp>
        <p:nvSpPr>
          <p:cNvPr id="693" name="Google Shape;693;g2e68949092d_0_630"/>
          <p:cNvSpPr/>
          <p:nvPr/>
        </p:nvSpPr>
        <p:spPr>
          <a:xfrm>
            <a:off x="10072359" y="106870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8" name="Shape 698"/>
        <p:cNvGrpSpPr/>
        <p:nvPr/>
      </p:nvGrpSpPr>
      <p:grpSpPr>
        <a:xfrm>
          <a:off x="0" y="0"/>
          <a:ext cx="0" cy="0"/>
          <a:chOff x="0" y="0"/>
          <a:chExt cx="0" cy="0"/>
        </a:xfrm>
      </p:grpSpPr>
      <p:pic>
        <p:nvPicPr>
          <p:cNvPr descr=" " id="699" name="Google Shape;699;g2e68949092d_0_659"/>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700" name="Google Shape;700;g2e68949092d_0_659"/>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701" name="Google Shape;701;g2e68949092d_0_659"/>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702" name="Google Shape;702;g2e68949092d_0_6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e68949092d_0_6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04" name="Google Shape;704;g2e68949092d_0_659"/>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5" name="Google Shape;705;g2e68949092d_0_659"/>
          <p:cNvSpPr/>
          <p:nvPr/>
        </p:nvSpPr>
        <p:spPr>
          <a:xfrm>
            <a:off x="787498" y="939800"/>
            <a:ext cx="8721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Organization</a:t>
            </a:r>
            <a:endParaRPr b="0" i="0" sz="8000" u="none" cap="none" strike="noStrike">
              <a:solidFill>
                <a:schemeClr val="dk1"/>
              </a:solidFill>
              <a:latin typeface="Calibri"/>
              <a:ea typeface="Calibri"/>
              <a:cs typeface="Calibri"/>
              <a:sym typeface="Calibri"/>
            </a:endParaRPr>
          </a:p>
        </p:txBody>
      </p:sp>
      <p:sp>
        <p:nvSpPr>
          <p:cNvPr id="706" name="Google Shape;706;g2e68949092d_0_659"/>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e68949092d_0_659"/>
          <p:cNvSpPr/>
          <p:nvPr/>
        </p:nvSpPr>
        <p:spPr>
          <a:xfrm>
            <a:off x="10173972" y="31115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e68949092d_0_659"/>
          <p:cNvPicPr preferRelativeResize="0"/>
          <p:nvPr/>
        </p:nvPicPr>
        <p:blipFill rotWithShape="1">
          <a:blip r:embed="rId8">
            <a:alphaModFix/>
          </a:blip>
          <a:srcRect b="0" l="0" r="0" t="0"/>
          <a:stretch/>
        </p:blipFill>
        <p:spPr>
          <a:xfrm>
            <a:off x="10478810" y="3333750"/>
            <a:ext cx="1117740" cy="1117600"/>
          </a:xfrm>
          <a:prstGeom prst="rect">
            <a:avLst/>
          </a:prstGeom>
          <a:noFill/>
          <a:ln>
            <a:noFill/>
          </a:ln>
        </p:spPr>
      </p:pic>
      <p:sp>
        <p:nvSpPr>
          <p:cNvPr id="709" name="Google Shape;709;g2e68949092d_0_659"/>
          <p:cNvSpPr/>
          <p:nvPr/>
        </p:nvSpPr>
        <p:spPr>
          <a:xfrm>
            <a:off x="11799775" y="3314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e68949092d_0_659"/>
          <p:cNvSpPr/>
          <p:nvPr/>
        </p:nvSpPr>
        <p:spPr>
          <a:xfrm>
            <a:off x="11799775" y="3314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Chloe Ng</a:t>
            </a:r>
            <a:endParaRPr b="0" i="0" sz="3600" u="none" cap="none" strike="noStrike">
              <a:solidFill>
                <a:schemeClr val="dk1"/>
              </a:solidFill>
              <a:latin typeface="Calibri"/>
              <a:ea typeface="Calibri"/>
              <a:cs typeface="Calibri"/>
              <a:sym typeface="Calibri"/>
            </a:endParaRPr>
          </a:p>
        </p:txBody>
      </p:sp>
      <p:sp>
        <p:nvSpPr>
          <p:cNvPr id="711" name="Google Shape;711;g2e68949092d_0_659"/>
          <p:cNvSpPr/>
          <p:nvPr/>
        </p:nvSpPr>
        <p:spPr>
          <a:xfrm>
            <a:off x="11799775" y="398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712" name="Google Shape;712;g2e68949092d_0_659"/>
          <p:cNvSpPr/>
          <p:nvPr/>
        </p:nvSpPr>
        <p:spPr>
          <a:xfrm>
            <a:off x="787498" y="54737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e68949092d_0_659"/>
          <p:cNvPicPr preferRelativeResize="0"/>
          <p:nvPr/>
        </p:nvPicPr>
        <p:blipFill rotWithShape="1">
          <a:blip r:embed="rId9">
            <a:alphaModFix/>
          </a:blip>
          <a:srcRect b="0" l="0" r="0" t="0"/>
          <a:stretch/>
        </p:blipFill>
        <p:spPr>
          <a:xfrm>
            <a:off x="1092337" y="5695950"/>
            <a:ext cx="1117740" cy="1117600"/>
          </a:xfrm>
          <a:prstGeom prst="rect">
            <a:avLst/>
          </a:prstGeom>
          <a:noFill/>
          <a:ln>
            <a:noFill/>
          </a:ln>
        </p:spPr>
      </p:pic>
      <p:sp>
        <p:nvSpPr>
          <p:cNvPr id="714" name="Google Shape;714;g2e68949092d_0_659"/>
          <p:cNvSpPr/>
          <p:nvPr/>
        </p:nvSpPr>
        <p:spPr>
          <a:xfrm>
            <a:off x="2413302"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e68949092d_0_659"/>
          <p:cNvSpPr/>
          <p:nvPr/>
        </p:nvSpPr>
        <p:spPr>
          <a:xfrm>
            <a:off x="2413302"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Valtorin</a:t>
            </a:r>
            <a:endParaRPr b="0" i="0" sz="3600" u="none" cap="none" strike="noStrike">
              <a:solidFill>
                <a:schemeClr val="dk1"/>
              </a:solidFill>
              <a:latin typeface="Calibri"/>
              <a:ea typeface="Calibri"/>
              <a:cs typeface="Calibri"/>
              <a:sym typeface="Calibri"/>
            </a:endParaRPr>
          </a:p>
        </p:txBody>
      </p:sp>
      <p:sp>
        <p:nvSpPr>
          <p:cNvPr id="716" name="Google Shape;716;g2e68949092d_0_659"/>
          <p:cNvSpPr/>
          <p:nvPr/>
        </p:nvSpPr>
        <p:spPr>
          <a:xfrm>
            <a:off x="2413302"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717" name="Google Shape;717;g2e68949092d_0_659"/>
          <p:cNvSpPr/>
          <p:nvPr/>
        </p:nvSpPr>
        <p:spPr>
          <a:xfrm>
            <a:off x="3835879" y="78105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e68949092d_0_659"/>
          <p:cNvPicPr preferRelativeResize="0"/>
          <p:nvPr/>
        </p:nvPicPr>
        <p:blipFill rotWithShape="1">
          <a:blip r:embed="rId10">
            <a:alphaModFix/>
          </a:blip>
          <a:srcRect b="0" l="0" r="0" t="0"/>
          <a:stretch/>
        </p:blipFill>
        <p:spPr>
          <a:xfrm>
            <a:off x="4140718" y="8032750"/>
            <a:ext cx="1117740" cy="1117600"/>
          </a:xfrm>
          <a:prstGeom prst="rect">
            <a:avLst/>
          </a:prstGeom>
          <a:noFill/>
          <a:ln>
            <a:noFill/>
          </a:ln>
        </p:spPr>
      </p:pic>
      <p:sp>
        <p:nvSpPr>
          <p:cNvPr id="719" name="Google Shape;719;g2e68949092d_0_659"/>
          <p:cNvSpPr/>
          <p:nvPr/>
        </p:nvSpPr>
        <p:spPr>
          <a:xfrm>
            <a:off x="5461683" y="8013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e68949092d_0_659"/>
          <p:cNvSpPr/>
          <p:nvPr/>
        </p:nvSpPr>
        <p:spPr>
          <a:xfrm>
            <a:off x="5461683" y="8013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Lucian</a:t>
            </a:r>
            <a:endParaRPr b="0" i="0" sz="3600" u="none" cap="none" strike="noStrike">
              <a:solidFill>
                <a:schemeClr val="dk1"/>
              </a:solidFill>
              <a:latin typeface="Calibri"/>
              <a:ea typeface="Calibri"/>
              <a:cs typeface="Calibri"/>
              <a:sym typeface="Calibri"/>
            </a:endParaRPr>
          </a:p>
        </p:txBody>
      </p:sp>
      <p:sp>
        <p:nvSpPr>
          <p:cNvPr id="721" name="Google Shape;721;g2e68949092d_0_659"/>
          <p:cNvSpPr/>
          <p:nvPr/>
        </p:nvSpPr>
        <p:spPr>
          <a:xfrm>
            <a:off x="5461683" y="8686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22" name="Google Shape;722;g2e68949092d_0_659"/>
          <p:cNvSpPr/>
          <p:nvPr/>
        </p:nvSpPr>
        <p:spPr>
          <a:xfrm>
            <a:off x="3835879" y="101981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e68949092d_0_659"/>
          <p:cNvPicPr preferRelativeResize="0"/>
          <p:nvPr/>
        </p:nvPicPr>
        <p:blipFill rotWithShape="1">
          <a:blip r:embed="rId11">
            <a:alphaModFix/>
          </a:blip>
          <a:srcRect b="0" l="0" r="0" t="0"/>
          <a:stretch/>
        </p:blipFill>
        <p:spPr>
          <a:xfrm>
            <a:off x="4140718" y="10420350"/>
            <a:ext cx="1117740" cy="1117600"/>
          </a:xfrm>
          <a:prstGeom prst="rect">
            <a:avLst/>
          </a:prstGeom>
          <a:noFill/>
          <a:ln>
            <a:noFill/>
          </a:ln>
        </p:spPr>
      </p:pic>
      <p:sp>
        <p:nvSpPr>
          <p:cNvPr id="724" name="Google Shape;724;g2e68949092d_0_659"/>
          <p:cNvSpPr/>
          <p:nvPr/>
        </p:nvSpPr>
        <p:spPr>
          <a:xfrm>
            <a:off x="5461683"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e68949092d_0_659"/>
          <p:cNvSpPr/>
          <p:nvPr/>
        </p:nvSpPr>
        <p:spPr>
          <a:xfrm>
            <a:off x="5461683"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Cedric</a:t>
            </a:r>
            <a:endParaRPr b="0" i="0" sz="3600" u="none" cap="none" strike="noStrike">
              <a:solidFill>
                <a:schemeClr val="dk1"/>
              </a:solidFill>
              <a:latin typeface="Calibri"/>
              <a:ea typeface="Calibri"/>
              <a:cs typeface="Calibri"/>
              <a:sym typeface="Calibri"/>
            </a:endParaRPr>
          </a:p>
        </p:txBody>
      </p:sp>
      <p:sp>
        <p:nvSpPr>
          <p:cNvPr id="726" name="Google Shape;726;g2e68949092d_0_659"/>
          <p:cNvSpPr/>
          <p:nvPr/>
        </p:nvSpPr>
        <p:spPr>
          <a:xfrm>
            <a:off x="5461683"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27" name="Google Shape;727;g2e68949092d_0_659"/>
          <p:cNvSpPr/>
          <p:nvPr/>
        </p:nvSpPr>
        <p:spPr>
          <a:xfrm>
            <a:off x="15343518" y="78359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e68949092d_0_659"/>
          <p:cNvPicPr preferRelativeResize="0"/>
          <p:nvPr/>
        </p:nvPicPr>
        <p:blipFill rotWithShape="1">
          <a:blip r:embed="rId12">
            <a:alphaModFix/>
          </a:blip>
          <a:srcRect b="0" l="0" r="0" t="0"/>
          <a:stretch/>
        </p:blipFill>
        <p:spPr>
          <a:xfrm>
            <a:off x="15648356" y="8058150"/>
            <a:ext cx="1117740" cy="1117600"/>
          </a:xfrm>
          <a:prstGeom prst="rect">
            <a:avLst/>
          </a:prstGeom>
          <a:noFill/>
          <a:ln>
            <a:noFill/>
          </a:ln>
        </p:spPr>
      </p:pic>
      <p:sp>
        <p:nvSpPr>
          <p:cNvPr id="729" name="Google Shape;729;g2e68949092d_0_659"/>
          <p:cNvSpPr/>
          <p:nvPr/>
        </p:nvSpPr>
        <p:spPr>
          <a:xfrm>
            <a:off x="16969321" y="80391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e68949092d_0_659"/>
          <p:cNvSpPr/>
          <p:nvPr/>
        </p:nvSpPr>
        <p:spPr>
          <a:xfrm>
            <a:off x="16969321" y="80391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Elvina</a:t>
            </a:r>
            <a:endParaRPr b="0" i="0" sz="3600" u="none" cap="none" strike="noStrike">
              <a:solidFill>
                <a:schemeClr val="dk1"/>
              </a:solidFill>
              <a:latin typeface="Calibri"/>
              <a:ea typeface="Calibri"/>
              <a:cs typeface="Calibri"/>
              <a:sym typeface="Calibri"/>
            </a:endParaRPr>
          </a:p>
        </p:txBody>
      </p:sp>
      <p:sp>
        <p:nvSpPr>
          <p:cNvPr id="731" name="Google Shape;731;g2e68949092d_0_659"/>
          <p:cNvSpPr/>
          <p:nvPr/>
        </p:nvSpPr>
        <p:spPr>
          <a:xfrm>
            <a:off x="16969321" y="8712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32" name="Google Shape;732;g2e68949092d_0_659"/>
          <p:cNvSpPr/>
          <p:nvPr/>
        </p:nvSpPr>
        <p:spPr>
          <a:xfrm>
            <a:off x="15343518" y="101981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e68949092d_0_659"/>
          <p:cNvPicPr preferRelativeResize="0"/>
          <p:nvPr/>
        </p:nvPicPr>
        <p:blipFill rotWithShape="1">
          <a:blip r:embed="rId13">
            <a:alphaModFix/>
          </a:blip>
          <a:srcRect b="0" l="0" r="0" t="0"/>
          <a:stretch/>
        </p:blipFill>
        <p:spPr>
          <a:xfrm>
            <a:off x="15648356" y="10420350"/>
            <a:ext cx="1117740" cy="1117600"/>
          </a:xfrm>
          <a:prstGeom prst="rect">
            <a:avLst/>
          </a:prstGeom>
          <a:noFill/>
          <a:ln>
            <a:noFill/>
          </a:ln>
        </p:spPr>
      </p:pic>
      <p:sp>
        <p:nvSpPr>
          <p:cNvPr id="734" name="Google Shape;734;g2e68949092d_0_659"/>
          <p:cNvSpPr/>
          <p:nvPr/>
        </p:nvSpPr>
        <p:spPr>
          <a:xfrm>
            <a:off x="16969321"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g2e68949092d_0_659"/>
          <p:cNvSpPr/>
          <p:nvPr/>
        </p:nvSpPr>
        <p:spPr>
          <a:xfrm>
            <a:off x="16969321"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Seraphina</a:t>
            </a:r>
            <a:endParaRPr b="0" i="0" sz="3600" u="none" cap="none" strike="noStrike">
              <a:solidFill>
                <a:schemeClr val="dk1"/>
              </a:solidFill>
              <a:latin typeface="Calibri"/>
              <a:ea typeface="Calibri"/>
              <a:cs typeface="Calibri"/>
              <a:sym typeface="Calibri"/>
            </a:endParaRPr>
          </a:p>
        </p:txBody>
      </p:sp>
      <p:sp>
        <p:nvSpPr>
          <p:cNvPr id="736" name="Google Shape;736;g2e68949092d_0_659"/>
          <p:cNvSpPr/>
          <p:nvPr/>
        </p:nvSpPr>
        <p:spPr>
          <a:xfrm>
            <a:off x="16969321"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37" name="Google Shape;737;g2e68949092d_0_659"/>
          <p:cNvSpPr/>
          <p:nvPr/>
        </p:nvSpPr>
        <p:spPr>
          <a:xfrm>
            <a:off x="6681035" y="54737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g2e68949092d_0_659"/>
          <p:cNvPicPr preferRelativeResize="0"/>
          <p:nvPr/>
        </p:nvPicPr>
        <p:blipFill rotWithShape="1">
          <a:blip r:embed="rId14">
            <a:alphaModFix/>
          </a:blip>
          <a:srcRect b="0" l="0" r="0" t="0"/>
          <a:stretch/>
        </p:blipFill>
        <p:spPr>
          <a:xfrm>
            <a:off x="6985873" y="5695950"/>
            <a:ext cx="1117740" cy="1117600"/>
          </a:xfrm>
          <a:prstGeom prst="rect">
            <a:avLst/>
          </a:prstGeom>
          <a:noFill/>
          <a:ln>
            <a:noFill/>
          </a:ln>
        </p:spPr>
      </p:pic>
      <p:sp>
        <p:nvSpPr>
          <p:cNvPr id="739" name="Google Shape;739;g2e68949092d_0_659"/>
          <p:cNvSpPr/>
          <p:nvPr/>
        </p:nvSpPr>
        <p:spPr>
          <a:xfrm>
            <a:off x="8306838"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e68949092d_0_659"/>
          <p:cNvSpPr/>
          <p:nvPr/>
        </p:nvSpPr>
        <p:spPr>
          <a:xfrm>
            <a:off x="8306838"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Aurielle</a:t>
            </a:r>
            <a:endParaRPr b="0" i="0" sz="3600" u="none" cap="none" strike="noStrike">
              <a:solidFill>
                <a:schemeClr val="dk1"/>
              </a:solidFill>
              <a:latin typeface="Calibri"/>
              <a:ea typeface="Calibri"/>
              <a:cs typeface="Calibri"/>
              <a:sym typeface="Calibri"/>
            </a:endParaRPr>
          </a:p>
        </p:txBody>
      </p:sp>
      <p:sp>
        <p:nvSpPr>
          <p:cNvPr id="741" name="Google Shape;741;g2e68949092d_0_659"/>
          <p:cNvSpPr/>
          <p:nvPr/>
        </p:nvSpPr>
        <p:spPr>
          <a:xfrm>
            <a:off x="8306838"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42" name="Google Shape;742;g2e68949092d_0_659"/>
          <p:cNvSpPr/>
          <p:nvPr/>
        </p:nvSpPr>
        <p:spPr>
          <a:xfrm>
            <a:off x="18468108" y="54737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3" name="Google Shape;743;g2e68949092d_0_659"/>
          <p:cNvPicPr preferRelativeResize="0"/>
          <p:nvPr/>
        </p:nvPicPr>
        <p:blipFill rotWithShape="1">
          <a:blip r:embed="rId15">
            <a:alphaModFix/>
          </a:blip>
          <a:srcRect b="0" l="0" r="0" t="0"/>
          <a:stretch/>
        </p:blipFill>
        <p:spPr>
          <a:xfrm>
            <a:off x="18772946" y="5695950"/>
            <a:ext cx="1117740" cy="1117600"/>
          </a:xfrm>
          <a:prstGeom prst="rect">
            <a:avLst/>
          </a:prstGeom>
          <a:noFill/>
          <a:ln>
            <a:noFill/>
          </a:ln>
        </p:spPr>
      </p:pic>
      <p:sp>
        <p:nvSpPr>
          <p:cNvPr id="744" name="Google Shape;744;g2e68949092d_0_659"/>
          <p:cNvSpPr/>
          <p:nvPr/>
        </p:nvSpPr>
        <p:spPr>
          <a:xfrm>
            <a:off x="20093911"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g2e68949092d_0_659"/>
          <p:cNvSpPr/>
          <p:nvPr/>
        </p:nvSpPr>
        <p:spPr>
          <a:xfrm>
            <a:off x="20093911"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Dariana</a:t>
            </a:r>
            <a:endParaRPr b="0" i="0" sz="3600" u="none" cap="none" strike="noStrike">
              <a:solidFill>
                <a:schemeClr val="dk1"/>
              </a:solidFill>
              <a:latin typeface="Calibri"/>
              <a:ea typeface="Calibri"/>
              <a:cs typeface="Calibri"/>
              <a:sym typeface="Calibri"/>
            </a:endParaRPr>
          </a:p>
        </p:txBody>
      </p:sp>
      <p:sp>
        <p:nvSpPr>
          <p:cNvPr id="746" name="Google Shape;746;g2e68949092d_0_659"/>
          <p:cNvSpPr/>
          <p:nvPr/>
        </p:nvSpPr>
        <p:spPr>
          <a:xfrm>
            <a:off x="20093911"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47" name="Google Shape;747;g2e68949092d_0_659"/>
          <p:cNvSpPr/>
          <p:nvPr/>
        </p:nvSpPr>
        <p:spPr>
          <a:xfrm>
            <a:off x="12574572" y="5473700"/>
            <a:ext cx="5487000" cy="15621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g2e68949092d_0_659"/>
          <p:cNvPicPr preferRelativeResize="0"/>
          <p:nvPr/>
        </p:nvPicPr>
        <p:blipFill rotWithShape="1">
          <a:blip r:embed="rId16">
            <a:alphaModFix/>
          </a:blip>
          <a:srcRect b="0" l="0" r="0" t="0"/>
          <a:stretch/>
        </p:blipFill>
        <p:spPr>
          <a:xfrm>
            <a:off x="12879410" y="5695950"/>
            <a:ext cx="1117740" cy="1117600"/>
          </a:xfrm>
          <a:prstGeom prst="rect">
            <a:avLst/>
          </a:prstGeom>
          <a:noFill/>
          <a:ln>
            <a:noFill/>
          </a:ln>
        </p:spPr>
      </p:pic>
      <p:sp>
        <p:nvSpPr>
          <p:cNvPr id="749" name="Google Shape;749;g2e68949092d_0_659"/>
          <p:cNvSpPr/>
          <p:nvPr/>
        </p:nvSpPr>
        <p:spPr>
          <a:xfrm>
            <a:off x="14200375"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2e68949092d_0_659"/>
          <p:cNvSpPr/>
          <p:nvPr/>
        </p:nvSpPr>
        <p:spPr>
          <a:xfrm>
            <a:off x="14200375"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Theronis</a:t>
            </a:r>
            <a:endParaRPr b="0" i="0" sz="3600" u="none" cap="none" strike="noStrike">
              <a:solidFill>
                <a:schemeClr val="dk1"/>
              </a:solidFill>
              <a:latin typeface="Calibri"/>
              <a:ea typeface="Calibri"/>
              <a:cs typeface="Calibri"/>
              <a:sym typeface="Calibri"/>
            </a:endParaRPr>
          </a:p>
        </p:txBody>
      </p:sp>
      <p:sp>
        <p:nvSpPr>
          <p:cNvPr id="751" name="Google Shape;751;g2e68949092d_0_659"/>
          <p:cNvSpPr/>
          <p:nvPr/>
        </p:nvSpPr>
        <p:spPr>
          <a:xfrm>
            <a:off x="14200375"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52" name="Google Shape;752;g2e68949092d_0_659"/>
          <p:cNvPicPr preferRelativeResize="0"/>
          <p:nvPr/>
        </p:nvPicPr>
        <p:blipFill rotWithShape="1">
          <a:blip r:embed="rId17">
            <a:alphaModFix/>
          </a:blip>
          <a:srcRect b="0" l="0" r="0" t="0"/>
          <a:stretch/>
        </p:blipFill>
        <p:spPr>
          <a:xfrm>
            <a:off x="3353219" y="5054600"/>
            <a:ext cx="17680610" cy="12700"/>
          </a:xfrm>
          <a:prstGeom prst="rect">
            <a:avLst/>
          </a:prstGeom>
          <a:noFill/>
          <a:ln>
            <a:noFill/>
          </a:ln>
        </p:spPr>
      </p:pic>
      <p:pic>
        <p:nvPicPr>
          <p:cNvPr descr=" " id="753" name="Google Shape;753;g2e68949092d_0_659"/>
          <p:cNvPicPr preferRelativeResize="0"/>
          <p:nvPr/>
        </p:nvPicPr>
        <p:blipFill rotWithShape="1">
          <a:blip r:embed="rId18">
            <a:alphaModFix/>
          </a:blip>
          <a:srcRect b="0" l="0" r="0" t="0"/>
          <a:stretch/>
        </p:blipFill>
        <p:spPr>
          <a:xfrm>
            <a:off x="13006426" y="4660900"/>
            <a:ext cx="12702" cy="406400"/>
          </a:xfrm>
          <a:prstGeom prst="rect">
            <a:avLst/>
          </a:prstGeom>
          <a:noFill/>
          <a:ln>
            <a:noFill/>
          </a:ln>
        </p:spPr>
      </p:pic>
      <p:pic>
        <p:nvPicPr>
          <p:cNvPr descr=" " id="754" name="Google Shape;754;g2e68949092d_0_659"/>
          <p:cNvPicPr preferRelativeResize="0"/>
          <p:nvPr/>
        </p:nvPicPr>
        <p:blipFill rotWithShape="1">
          <a:blip r:embed="rId19">
            <a:alphaModFix/>
          </a:blip>
          <a:srcRect b="0" l="0" r="0" t="0"/>
          <a:stretch/>
        </p:blipFill>
        <p:spPr>
          <a:xfrm>
            <a:off x="3353219" y="5067300"/>
            <a:ext cx="12702" cy="419100"/>
          </a:xfrm>
          <a:prstGeom prst="rect">
            <a:avLst/>
          </a:prstGeom>
          <a:noFill/>
          <a:ln>
            <a:noFill/>
          </a:ln>
        </p:spPr>
      </p:pic>
      <p:pic>
        <p:nvPicPr>
          <p:cNvPr descr=" " id="755" name="Google Shape;755;g2e68949092d_0_659"/>
          <p:cNvPicPr preferRelativeResize="0"/>
          <p:nvPr/>
        </p:nvPicPr>
        <p:blipFill rotWithShape="1">
          <a:blip r:embed="rId19">
            <a:alphaModFix/>
          </a:blip>
          <a:srcRect b="0" l="0" r="0" t="0"/>
          <a:stretch/>
        </p:blipFill>
        <p:spPr>
          <a:xfrm>
            <a:off x="9513489" y="5067300"/>
            <a:ext cx="12702" cy="419100"/>
          </a:xfrm>
          <a:prstGeom prst="rect">
            <a:avLst/>
          </a:prstGeom>
          <a:noFill/>
          <a:ln>
            <a:noFill/>
          </a:ln>
        </p:spPr>
      </p:pic>
      <p:pic>
        <p:nvPicPr>
          <p:cNvPr descr=" " id="756" name="Google Shape;756;g2e68949092d_0_659"/>
          <p:cNvPicPr preferRelativeResize="0"/>
          <p:nvPr/>
        </p:nvPicPr>
        <p:blipFill rotWithShape="1">
          <a:blip r:embed="rId19">
            <a:alphaModFix/>
          </a:blip>
          <a:srcRect b="0" l="0" r="0" t="0"/>
          <a:stretch/>
        </p:blipFill>
        <p:spPr>
          <a:xfrm>
            <a:off x="15407026" y="5067300"/>
            <a:ext cx="12702" cy="419100"/>
          </a:xfrm>
          <a:prstGeom prst="rect">
            <a:avLst/>
          </a:prstGeom>
          <a:noFill/>
          <a:ln>
            <a:noFill/>
          </a:ln>
        </p:spPr>
      </p:pic>
      <p:pic>
        <p:nvPicPr>
          <p:cNvPr descr=" " id="757" name="Google Shape;757;g2e68949092d_0_659"/>
          <p:cNvPicPr preferRelativeResize="0"/>
          <p:nvPr/>
        </p:nvPicPr>
        <p:blipFill rotWithShape="1">
          <a:blip r:embed="rId19">
            <a:alphaModFix/>
          </a:blip>
          <a:srcRect b="0" l="0" r="0" t="0"/>
          <a:stretch/>
        </p:blipFill>
        <p:spPr>
          <a:xfrm>
            <a:off x="21021127" y="5067300"/>
            <a:ext cx="12702" cy="419100"/>
          </a:xfrm>
          <a:prstGeom prst="rect">
            <a:avLst/>
          </a:prstGeom>
          <a:noFill/>
          <a:ln>
            <a:noFill/>
          </a:ln>
        </p:spPr>
      </p:pic>
      <p:pic>
        <p:nvPicPr>
          <p:cNvPr descr=" " id="758" name="Google Shape;758;g2e68949092d_0_659"/>
          <p:cNvPicPr preferRelativeResize="0"/>
          <p:nvPr/>
        </p:nvPicPr>
        <p:blipFill rotWithShape="1">
          <a:blip r:embed="rId20">
            <a:alphaModFix/>
          </a:blip>
          <a:srcRect b="0" l="0" r="0" t="0"/>
          <a:stretch/>
        </p:blipFill>
        <p:spPr>
          <a:xfrm>
            <a:off x="9513489" y="6883400"/>
            <a:ext cx="12702" cy="4165600"/>
          </a:xfrm>
          <a:prstGeom prst="rect">
            <a:avLst/>
          </a:prstGeom>
          <a:noFill/>
          <a:ln>
            <a:noFill/>
          </a:ln>
        </p:spPr>
      </p:pic>
      <p:pic>
        <p:nvPicPr>
          <p:cNvPr descr=" " id="759" name="Google Shape;759;g2e68949092d_0_659"/>
          <p:cNvPicPr preferRelativeResize="0"/>
          <p:nvPr/>
        </p:nvPicPr>
        <p:blipFill rotWithShape="1">
          <a:blip r:embed="rId21">
            <a:alphaModFix/>
          </a:blip>
          <a:srcRect b="0" l="0" r="0" t="0"/>
          <a:stretch/>
        </p:blipFill>
        <p:spPr>
          <a:xfrm>
            <a:off x="9322965" y="8572500"/>
            <a:ext cx="203225" cy="12700"/>
          </a:xfrm>
          <a:prstGeom prst="rect">
            <a:avLst/>
          </a:prstGeom>
          <a:noFill/>
          <a:ln>
            <a:noFill/>
          </a:ln>
        </p:spPr>
      </p:pic>
      <p:pic>
        <p:nvPicPr>
          <p:cNvPr descr=" " id="760" name="Google Shape;760;g2e68949092d_0_659"/>
          <p:cNvPicPr preferRelativeResize="0"/>
          <p:nvPr/>
        </p:nvPicPr>
        <p:blipFill rotWithShape="1">
          <a:blip r:embed="rId21">
            <a:alphaModFix/>
          </a:blip>
          <a:srcRect b="0" l="0" r="0" t="0"/>
          <a:stretch/>
        </p:blipFill>
        <p:spPr>
          <a:xfrm>
            <a:off x="20830603" y="8572500"/>
            <a:ext cx="203225" cy="12700"/>
          </a:xfrm>
          <a:prstGeom prst="rect">
            <a:avLst/>
          </a:prstGeom>
          <a:noFill/>
          <a:ln>
            <a:noFill/>
          </a:ln>
        </p:spPr>
      </p:pic>
      <p:pic>
        <p:nvPicPr>
          <p:cNvPr descr=" " id="761" name="Google Shape;761;g2e68949092d_0_659"/>
          <p:cNvPicPr preferRelativeResize="0"/>
          <p:nvPr/>
        </p:nvPicPr>
        <p:blipFill rotWithShape="1">
          <a:blip r:embed="rId21">
            <a:alphaModFix/>
          </a:blip>
          <a:srcRect b="0" l="0" r="0" t="0"/>
          <a:stretch/>
        </p:blipFill>
        <p:spPr>
          <a:xfrm>
            <a:off x="9322965" y="11036300"/>
            <a:ext cx="203225" cy="12700"/>
          </a:xfrm>
          <a:prstGeom prst="rect">
            <a:avLst/>
          </a:prstGeom>
          <a:noFill/>
          <a:ln>
            <a:noFill/>
          </a:ln>
        </p:spPr>
      </p:pic>
      <p:pic>
        <p:nvPicPr>
          <p:cNvPr descr=" " id="762" name="Google Shape;762;g2e68949092d_0_659"/>
          <p:cNvPicPr preferRelativeResize="0"/>
          <p:nvPr/>
        </p:nvPicPr>
        <p:blipFill rotWithShape="1">
          <a:blip r:embed="rId21">
            <a:alphaModFix/>
          </a:blip>
          <a:srcRect b="0" l="0" r="0" t="0"/>
          <a:stretch/>
        </p:blipFill>
        <p:spPr>
          <a:xfrm>
            <a:off x="20830603" y="11036300"/>
            <a:ext cx="203225" cy="12700"/>
          </a:xfrm>
          <a:prstGeom prst="rect">
            <a:avLst/>
          </a:prstGeom>
          <a:noFill/>
          <a:ln>
            <a:noFill/>
          </a:ln>
        </p:spPr>
      </p:pic>
      <p:pic>
        <p:nvPicPr>
          <p:cNvPr descr=" " id="763" name="Google Shape;763;g2e68949092d_0_659"/>
          <p:cNvPicPr preferRelativeResize="0"/>
          <p:nvPr/>
        </p:nvPicPr>
        <p:blipFill rotWithShape="1">
          <a:blip r:embed="rId22">
            <a:alphaModFix/>
          </a:blip>
          <a:srcRect b="0" l="0" r="0" t="0"/>
          <a:stretch/>
        </p:blipFill>
        <p:spPr>
          <a:xfrm>
            <a:off x="21021127" y="70231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68" name="Shape 768"/>
        <p:cNvGrpSpPr/>
        <p:nvPr/>
      </p:nvGrpSpPr>
      <p:grpSpPr>
        <a:xfrm>
          <a:off x="0" y="0"/>
          <a:ext cx="0" cy="0"/>
          <a:chOff x="0" y="0"/>
          <a:chExt cx="0" cy="0"/>
        </a:xfrm>
      </p:grpSpPr>
      <p:pic>
        <p:nvPicPr>
          <p:cNvPr descr=" " id="769" name="Google Shape;769;g2e68949092d_0_728"/>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770" name="Google Shape;770;g2e68949092d_0_728"/>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771" name="Google Shape;771;g2e68949092d_0_728"/>
          <p:cNvPicPr preferRelativeResize="0"/>
          <p:nvPr/>
        </p:nvPicPr>
        <p:blipFill rotWithShape="1">
          <a:blip r:embed="rId5">
            <a:alphaModFix/>
          </a:blip>
          <a:srcRect b="0" l="0" r="0" t="0"/>
          <a:stretch/>
        </p:blipFill>
        <p:spPr>
          <a:xfrm>
            <a:off x="1257457" y="381000"/>
            <a:ext cx="21859432" cy="12954000"/>
          </a:xfrm>
          <a:prstGeom prst="rect">
            <a:avLst/>
          </a:prstGeom>
          <a:noFill/>
          <a:ln>
            <a:noFill/>
          </a:ln>
        </p:spPr>
      </p:pic>
      <p:sp>
        <p:nvSpPr>
          <p:cNvPr id="772" name="Google Shape;772;g2e68949092d_0_7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3" name="Google Shape;773;g2e68949092d_0_7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74" name="Google Shape;774;g2e68949092d_0_728"/>
          <p:cNvSpPr/>
          <p:nvPr/>
        </p:nvSpPr>
        <p:spPr>
          <a:xfrm>
            <a:off x="12574572" y="2489200"/>
            <a:ext cx="88362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choosing EaTemp</a:t>
            </a:r>
            <a:endParaRPr b="0" i="0" sz="8000" u="none" cap="none" strike="noStrike">
              <a:solidFill>
                <a:schemeClr val="dk1"/>
              </a:solidFill>
              <a:latin typeface="Calibri"/>
              <a:ea typeface="Calibri"/>
              <a:cs typeface="Calibri"/>
              <a:sym typeface="Calibri"/>
            </a:endParaRPr>
          </a:p>
        </p:txBody>
      </p:sp>
      <p:sp>
        <p:nvSpPr>
          <p:cNvPr id="775" name="Google Shape;775;g2e68949092d_0_728"/>
          <p:cNvSpPr/>
          <p:nvPr/>
        </p:nvSpPr>
        <p:spPr>
          <a:xfrm>
            <a:off x="12574572" y="59563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76" name="Google Shape;776;g2e68949092d_0_728"/>
          <p:cNvSpPr/>
          <p:nvPr/>
        </p:nvSpPr>
        <p:spPr>
          <a:xfrm rot="-5400000">
            <a:off x="21715273" y="7889969"/>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7">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77" name="Google Shape;777;g2e68949092d_0_728"/>
          <p:cNvPicPr preferRelativeResize="0"/>
          <p:nvPr/>
        </p:nvPicPr>
        <p:blipFill rotWithShape="1">
          <a:blip r:embed="rId8">
            <a:alphaModFix/>
          </a:blip>
          <a:srcRect b="0" l="0" r="0" t="0"/>
          <a:stretch/>
        </p:blipFill>
        <p:spPr>
          <a:xfrm>
            <a:off x="2941636" y="2076128"/>
            <a:ext cx="8874268" cy="9564812"/>
          </a:xfrm>
          <a:prstGeom prst="rect">
            <a:avLst/>
          </a:prstGeom>
          <a:noFill/>
          <a:ln>
            <a:noFill/>
          </a:ln>
        </p:spPr>
      </p:pic>
      <p:pic>
        <p:nvPicPr>
          <p:cNvPr descr=" " id="778" name="Google Shape;778;g2e68949092d_0_728"/>
          <p:cNvPicPr preferRelativeResize="0"/>
          <p:nvPr/>
        </p:nvPicPr>
        <p:blipFill rotWithShape="1">
          <a:blip r:embed="rId9">
            <a:alphaModFix/>
          </a:blip>
          <a:srcRect b="0" l="0" r="0" t="0"/>
          <a:stretch/>
        </p:blipFill>
        <p:spPr>
          <a:xfrm>
            <a:off x="2232344" y="1182315"/>
            <a:ext cx="5134102" cy="215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pic>
        <p:nvPicPr>
          <p:cNvPr descr=" " id="40" name="Google Shape;40;g2e68949092d_0_22"/>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41" name="Google Shape;41;g2e68949092d_0_22"/>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42" name="Google Shape;42;g2e68949092d_0_22"/>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43" name="Google Shape;43;g2e68949092d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e68949092d_0_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 name="Google Shape;45;g2e68949092d_0_22"/>
          <p:cNvSpPr/>
          <p:nvPr/>
        </p:nvSpPr>
        <p:spPr>
          <a:xfrm>
            <a:off x="5696662" y="920750"/>
            <a:ext cx="14297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12800"/>
              <a:buFont typeface="Rowdies"/>
              <a:buNone/>
            </a:pPr>
            <a:r>
              <a:rPr b="0" i="0" lang="en-US" sz="12800" u="none" cap="none" strike="noStrike">
                <a:solidFill>
                  <a:srgbClr val="77746D"/>
                </a:solidFill>
                <a:latin typeface="Rowdies"/>
                <a:ea typeface="Rowdies"/>
                <a:cs typeface="Rowdies"/>
                <a:sym typeface="Rowdies"/>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e68949092d_0_22"/>
          <p:cNvSpPr/>
          <p:nvPr/>
        </p:nvSpPr>
        <p:spPr>
          <a:xfrm>
            <a:off x="1219352" y="38989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68949092d_0_22"/>
          <p:cNvSpPr/>
          <p:nvPr/>
        </p:nvSpPr>
        <p:spPr>
          <a:xfrm>
            <a:off x="1219352" y="3898900"/>
            <a:ext cx="1625700" cy="1625700"/>
          </a:xfrm>
          <a:prstGeom prst="roundRect">
            <a:avLst>
              <a:gd fmla="val 781313" name="adj"/>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e68949092d_0_22"/>
          <p:cNvSpPr/>
          <p:nvPr/>
        </p:nvSpPr>
        <p:spPr>
          <a:xfrm>
            <a:off x="1600400" y="4229100"/>
            <a:ext cx="863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01</a:t>
            </a:r>
            <a:endParaRPr b="0" i="0" sz="4800" u="none" cap="none" strike="noStrike">
              <a:solidFill>
                <a:schemeClr val="dk1"/>
              </a:solidFill>
              <a:latin typeface="Calibri"/>
              <a:ea typeface="Calibri"/>
              <a:cs typeface="Calibri"/>
              <a:sym typeface="Calibri"/>
            </a:endParaRPr>
          </a:p>
        </p:txBody>
      </p:sp>
      <p:sp>
        <p:nvSpPr>
          <p:cNvPr id="49" name="Google Shape;49;g2e68949092d_0_22"/>
          <p:cNvSpPr/>
          <p:nvPr/>
        </p:nvSpPr>
        <p:spPr>
          <a:xfrm>
            <a:off x="1219352" y="57277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68949092d_0_22"/>
          <p:cNvSpPr/>
          <p:nvPr/>
        </p:nvSpPr>
        <p:spPr>
          <a:xfrm>
            <a:off x="1219352" y="57277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Introduction</a:t>
            </a:r>
            <a:endParaRPr b="0" i="0" sz="4800" u="none" cap="none" strike="noStrike">
              <a:solidFill>
                <a:schemeClr val="dk1"/>
              </a:solidFill>
              <a:latin typeface="Calibri"/>
              <a:ea typeface="Calibri"/>
              <a:cs typeface="Calibri"/>
              <a:sym typeface="Calibri"/>
            </a:endParaRPr>
          </a:p>
        </p:txBody>
      </p:sp>
      <p:sp>
        <p:nvSpPr>
          <p:cNvPr id="51" name="Google Shape;51;g2e68949092d_0_22"/>
          <p:cNvSpPr/>
          <p:nvPr/>
        </p:nvSpPr>
        <p:spPr>
          <a:xfrm>
            <a:off x="1219352" y="6591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e68949092d_0_22"/>
          <p:cNvSpPr/>
          <p:nvPr/>
        </p:nvSpPr>
        <p:spPr>
          <a:xfrm>
            <a:off x="1219352" y="85344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e68949092d_0_22"/>
          <p:cNvSpPr/>
          <p:nvPr/>
        </p:nvSpPr>
        <p:spPr>
          <a:xfrm>
            <a:off x="1219352" y="8534400"/>
            <a:ext cx="1625700" cy="16257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68949092d_0_22"/>
          <p:cNvSpPr/>
          <p:nvPr/>
        </p:nvSpPr>
        <p:spPr>
          <a:xfrm>
            <a:off x="1536892" y="88646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02</a:t>
            </a:r>
            <a:endParaRPr b="0" i="0" sz="4800" u="none" cap="none" strike="noStrike">
              <a:solidFill>
                <a:schemeClr val="dk1"/>
              </a:solidFill>
              <a:latin typeface="Calibri"/>
              <a:ea typeface="Calibri"/>
              <a:cs typeface="Calibri"/>
              <a:sym typeface="Calibri"/>
            </a:endParaRPr>
          </a:p>
        </p:txBody>
      </p:sp>
      <p:sp>
        <p:nvSpPr>
          <p:cNvPr id="55" name="Google Shape;55;g2e68949092d_0_22"/>
          <p:cNvSpPr/>
          <p:nvPr/>
        </p:nvSpPr>
        <p:spPr>
          <a:xfrm>
            <a:off x="1219352" y="103632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68949092d_0_22"/>
          <p:cNvSpPr/>
          <p:nvPr/>
        </p:nvSpPr>
        <p:spPr>
          <a:xfrm>
            <a:off x="1219352" y="103632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Encounters</a:t>
            </a:r>
            <a:endParaRPr b="0" i="0" sz="4800" u="none" cap="none" strike="noStrike">
              <a:solidFill>
                <a:schemeClr val="dk1"/>
              </a:solidFill>
              <a:latin typeface="Calibri"/>
              <a:ea typeface="Calibri"/>
              <a:cs typeface="Calibri"/>
              <a:sym typeface="Calibri"/>
            </a:endParaRPr>
          </a:p>
        </p:txBody>
      </p:sp>
      <p:sp>
        <p:nvSpPr>
          <p:cNvPr id="57" name="Google Shape;57;g2e68949092d_0_22"/>
          <p:cNvSpPr/>
          <p:nvPr/>
        </p:nvSpPr>
        <p:spPr>
          <a:xfrm>
            <a:off x="1219352" y="1122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e68949092d_0_22"/>
          <p:cNvSpPr/>
          <p:nvPr/>
        </p:nvSpPr>
        <p:spPr>
          <a:xfrm>
            <a:off x="8535467" y="38989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68949092d_0_22"/>
          <p:cNvSpPr/>
          <p:nvPr/>
        </p:nvSpPr>
        <p:spPr>
          <a:xfrm>
            <a:off x="8535467" y="3898900"/>
            <a:ext cx="1625700" cy="16257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68949092d_0_22"/>
          <p:cNvSpPr/>
          <p:nvPr/>
        </p:nvSpPr>
        <p:spPr>
          <a:xfrm>
            <a:off x="8846656" y="42291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03</a:t>
            </a:r>
            <a:endParaRPr b="0" i="0" sz="4800" u="none" cap="none" strike="noStrike">
              <a:solidFill>
                <a:schemeClr val="dk1"/>
              </a:solidFill>
              <a:latin typeface="Calibri"/>
              <a:ea typeface="Calibri"/>
              <a:cs typeface="Calibri"/>
              <a:sym typeface="Calibri"/>
            </a:endParaRPr>
          </a:p>
        </p:txBody>
      </p:sp>
      <p:sp>
        <p:nvSpPr>
          <p:cNvPr id="61" name="Google Shape;61;g2e68949092d_0_22"/>
          <p:cNvSpPr/>
          <p:nvPr/>
        </p:nvSpPr>
        <p:spPr>
          <a:xfrm>
            <a:off x="8535467" y="57277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68949092d_0_22"/>
          <p:cNvSpPr/>
          <p:nvPr/>
        </p:nvSpPr>
        <p:spPr>
          <a:xfrm>
            <a:off x="8535467" y="57277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Wonders</a:t>
            </a:r>
            <a:endParaRPr b="0" i="0" sz="4800" u="none" cap="none" strike="noStrike">
              <a:solidFill>
                <a:schemeClr val="dk1"/>
              </a:solidFill>
              <a:latin typeface="Calibri"/>
              <a:ea typeface="Calibri"/>
              <a:cs typeface="Calibri"/>
              <a:sym typeface="Calibri"/>
            </a:endParaRPr>
          </a:p>
        </p:txBody>
      </p:sp>
      <p:sp>
        <p:nvSpPr>
          <p:cNvPr id="63" name="Google Shape;63;g2e68949092d_0_22"/>
          <p:cNvSpPr/>
          <p:nvPr/>
        </p:nvSpPr>
        <p:spPr>
          <a:xfrm>
            <a:off x="8535467" y="6591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4" name="Google Shape;64;g2e68949092d_0_22"/>
          <p:cNvSpPr/>
          <p:nvPr/>
        </p:nvSpPr>
        <p:spPr>
          <a:xfrm>
            <a:off x="8535467" y="85344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68949092d_0_22"/>
          <p:cNvSpPr/>
          <p:nvPr/>
        </p:nvSpPr>
        <p:spPr>
          <a:xfrm>
            <a:off x="8535467" y="8534400"/>
            <a:ext cx="1625700" cy="1625700"/>
          </a:xfrm>
          <a:prstGeom prst="roundRect">
            <a:avLst>
              <a:gd fmla="val 781313" name="adj"/>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68949092d_0_22"/>
          <p:cNvSpPr/>
          <p:nvPr/>
        </p:nvSpPr>
        <p:spPr>
          <a:xfrm>
            <a:off x="8827603" y="88646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04</a:t>
            </a:r>
            <a:endParaRPr b="0" i="0" sz="4800" u="none" cap="none" strike="noStrike">
              <a:solidFill>
                <a:schemeClr val="dk1"/>
              </a:solidFill>
              <a:latin typeface="Calibri"/>
              <a:ea typeface="Calibri"/>
              <a:cs typeface="Calibri"/>
              <a:sym typeface="Calibri"/>
            </a:endParaRPr>
          </a:p>
        </p:txBody>
      </p:sp>
      <p:sp>
        <p:nvSpPr>
          <p:cNvPr id="67" name="Google Shape;67;g2e68949092d_0_22"/>
          <p:cNvSpPr/>
          <p:nvPr/>
        </p:nvSpPr>
        <p:spPr>
          <a:xfrm>
            <a:off x="8535467" y="103632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68949092d_0_22"/>
          <p:cNvSpPr/>
          <p:nvPr/>
        </p:nvSpPr>
        <p:spPr>
          <a:xfrm>
            <a:off x="8535467" y="103632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Magic</a:t>
            </a:r>
            <a:endParaRPr b="0" i="0" sz="4800" u="none" cap="none" strike="noStrike">
              <a:solidFill>
                <a:schemeClr val="dk1"/>
              </a:solidFill>
              <a:latin typeface="Calibri"/>
              <a:ea typeface="Calibri"/>
              <a:cs typeface="Calibri"/>
              <a:sym typeface="Calibri"/>
            </a:endParaRPr>
          </a:p>
        </p:txBody>
      </p:sp>
      <p:sp>
        <p:nvSpPr>
          <p:cNvPr id="69" name="Google Shape;69;g2e68949092d_0_22"/>
          <p:cNvSpPr/>
          <p:nvPr/>
        </p:nvSpPr>
        <p:spPr>
          <a:xfrm>
            <a:off x="8535467" y="1122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0" name="Google Shape;70;g2e68949092d_0_22"/>
          <p:cNvSpPr/>
          <p:nvPr/>
        </p:nvSpPr>
        <p:spPr>
          <a:xfrm>
            <a:off x="15851581" y="38989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68949092d_0_22"/>
          <p:cNvSpPr/>
          <p:nvPr/>
        </p:nvSpPr>
        <p:spPr>
          <a:xfrm>
            <a:off x="15851581" y="3898900"/>
            <a:ext cx="1625700" cy="1625700"/>
          </a:xfrm>
          <a:prstGeom prst="roundRect">
            <a:avLst>
              <a:gd fmla="val 781313" name="adj"/>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e68949092d_0_22"/>
          <p:cNvSpPr/>
          <p:nvPr/>
        </p:nvSpPr>
        <p:spPr>
          <a:xfrm>
            <a:off x="16156419" y="42291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05</a:t>
            </a:r>
            <a:endParaRPr b="0" i="0" sz="4800" u="none" cap="none" strike="noStrike">
              <a:solidFill>
                <a:schemeClr val="dk1"/>
              </a:solidFill>
              <a:latin typeface="Calibri"/>
              <a:ea typeface="Calibri"/>
              <a:cs typeface="Calibri"/>
              <a:sym typeface="Calibri"/>
            </a:endParaRPr>
          </a:p>
        </p:txBody>
      </p:sp>
      <p:sp>
        <p:nvSpPr>
          <p:cNvPr id="73" name="Google Shape;73;g2e68949092d_0_22"/>
          <p:cNvSpPr/>
          <p:nvPr/>
        </p:nvSpPr>
        <p:spPr>
          <a:xfrm>
            <a:off x="15851581" y="57277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68949092d_0_22"/>
          <p:cNvSpPr/>
          <p:nvPr/>
        </p:nvSpPr>
        <p:spPr>
          <a:xfrm>
            <a:off x="15851581" y="57277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Adventure</a:t>
            </a:r>
            <a:endParaRPr b="0" i="0" sz="4800" u="none" cap="none" strike="noStrike">
              <a:solidFill>
                <a:schemeClr val="dk1"/>
              </a:solidFill>
              <a:latin typeface="Calibri"/>
              <a:ea typeface="Calibri"/>
              <a:cs typeface="Calibri"/>
              <a:sym typeface="Calibri"/>
            </a:endParaRPr>
          </a:p>
        </p:txBody>
      </p:sp>
      <p:sp>
        <p:nvSpPr>
          <p:cNvPr id="75" name="Google Shape;75;g2e68949092d_0_22"/>
          <p:cNvSpPr/>
          <p:nvPr/>
        </p:nvSpPr>
        <p:spPr>
          <a:xfrm>
            <a:off x="15851581" y="6591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6" name="Google Shape;76;g2e68949092d_0_22"/>
          <p:cNvSpPr/>
          <p:nvPr/>
        </p:nvSpPr>
        <p:spPr>
          <a:xfrm>
            <a:off x="15851581" y="85344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68949092d_0_22"/>
          <p:cNvSpPr/>
          <p:nvPr/>
        </p:nvSpPr>
        <p:spPr>
          <a:xfrm>
            <a:off x="15851581" y="8534400"/>
            <a:ext cx="1625700" cy="16257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68949092d_0_22"/>
          <p:cNvSpPr/>
          <p:nvPr/>
        </p:nvSpPr>
        <p:spPr>
          <a:xfrm>
            <a:off x="16143718" y="88646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06</a:t>
            </a:r>
            <a:endParaRPr b="0" i="0" sz="4800" u="none" cap="none" strike="noStrike">
              <a:solidFill>
                <a:schemeClr val="dk1"/>
              </a:solidFill>
              <a:latin typeface="Calibri"/>
              <a:ea typeface="Calibri"/>
              <a:cs typeface="Calibri"/>
              <a:sym typeface="Calibri"/>
            </a:endParaRPr>
          </a:p>
        </p:txBody>
      </p:sp>
      <p:sp>
        <p:nvSpPr>
          <p:cNvPr id="79" name="Google Shape;79;g2e68949092d_0_22"/>
          <p:cNvSpPr/>
          <p:nvPr/>
        </p:nvSpPr>
        <p:spPr>
          <a:xfrm>
            <a:off x="15851581" y="103632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e68949092d_0_22"/>
          <p:cNvSpPr/>
          <p:nvPr/>
        </p:nvSpPr>
        <p:spPr>
          <a:xfrm>
            <a:off x="15851581" y="103632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Conclusion</a:t>
            </a:r>
            <a:endParaRPr b="0" i="0" sz="4800" u="none" cap="none" strike="noStrike">
              <a:solidFill>
                <a:schemeClr val="dk1"/>
              </a:solidFill>
              <a:latin typeface="Calibri"/>
              <a:ea typeface="Calibri"/>
              <a:cs typeface="Calibri"/>
              <a:sym typeface="Calibri"/>
            </a:endParaRPr>
          </a:p>
        </p:txBody>
      </p:sp>
      <p:sp>
        <p:nvSpPr>
          <p:cNvPr id="81" name="Google Shape;81;g2e68949092d_0_22"/>
          <p:cNvSpPr/>
          <p:nvPr/>
        </p:nvSpPr>
        <p:spPr>
          <a:xfrm>
            <a:off x="15851581" y="1122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pic>
        <p:nvPicPr>
          <p:cNvPr descr=" " id="87" name="Google Shape;87;g2e68949092d_0_68"/>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88" name="Google Shape;88;g2e68949092d_0_68"/>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89" name="Google Shape;89;g2e68949092d_0_68"/>
          <p:cNvPicPr preferRelativeResize="0"/>
          <p:nvPr/>
        </p:nvPicPr>
        <p:blipFill rotWithShape="1">
          <a:blip r:embed="rId5">
            <a:alphaModFix/>
          </a:blip>
          <a:srcRect b="0" l="0" r="0" t="0"/>
          <a:stretch/>
        </p:blipFill>
        <p:spPr>
          <a:xfrm>
            <a:off x="0" y="0"/>
            <a:ext cx="24387048" cy="13716000"/>
          </a:xfrm>
          <a:prstGeom prst="rect">
            <a:avLst/>
          </a:prstGeom>
          <a:noFill/>
          <a:ln>
            <a:noFill/>
          </a:ln>
        </p:spPr>
      </p:pic>
      <p:sp>
        <p:nvSpPr>
          <p:cNvPr id="90" name="Google Shape;90;g2e68949092d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e68949092d_0_6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2" name="Google Shape;92;g2e68949092d_0_68"/>
          <p:cNvSpPr/>
          <p:nvPr/>
        </p:nvSpPr>
        <p:spPr>
          <a:xfrm>
            <a:off x="2959470" y="3200400"/>
            <a:ext cx="15694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Realm of the Extraordinary</a:t>
            </a:r>
            <a:endParaRPr b="0" i="0" sz="8000" u="none" cap="none" strike="noStrike">
              <a:solidFill>
                <a:schemeClr val="dk1"/>
              </a:solidFill>
              <a:latin typeface="Calibri"/>
              <a:ea typeface="Calibri"/>
              <a:cs typeface="Calibri"/>
              <a:sym typeface="Calibri"/>
            </a:endParaRPr>
          </a:p>
        </p:txBody>
      </p:sp>
      <p:sp>
        <p:nvSpPr>
          <p:cNvPr id="93" name="Google Shape;93;g2e68949092d_0_68"/>
          <p:cNvSpPr/>
          <p:nvPr/>
        </p:nvSpPr>
        <p:spPr>
          <a:xfrm>
            <a:off x="2959470" y="550545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4" name="Google Shape;94;g2e68949092d_0_68"/>
          <p:cNvSpPr/>
          <p:nvPr/>
        </p:nvSpPr>
        <p:spPr>
          <a:xfrm>
            <a:off x="12701588" y="550545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9" name="Shape 99"/>
        <p:cNvGrpSpPr/>
        <p:nvPr/>
      </p:nvGrpSpPr>
      <p:grpSpPr>
        <a:xfrm>
          <a:off x="0" y="0"/>
          <a:ext cx="0" cy="0"/>
          <a:chOff x="0" y="0"/>
          <a:chExt cx="0" cy="0"/>
        </a:xfrm>
      </p:grpSpPr>
      <p:pic>
        <p:nvPicPr>
          <p:cNvPr descr=" " id="100" name="Google Shape;100;g2e68949092d_0_80"/>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01" name="Google Shape;101;g2e68949092d_0_80"/>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02" name="Google Shape;102;g2e68949092d_0_80"/>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pic>
        <p:nvPicPr>
          <p:cNvPr descr=" " id="103" name="Google Shape;103;g2e68949092d_0_80"/>
          <p:cNvPicPr preferRelativeResize="0"/>
          <p:nvPr/>
        </p:nvPicPr>
        <p:blipFill rotWithShape="1">
          <a:blip r:embed="rId6">
            <a:alphaModFix/>
          </a:blip>
          <a:srcRect b="0" l="0" r="0" t="0"/>
          <a:stretch/>
        </p:blipFill>
        <p:spPr>
          <a:xfrm>
            <a:off x="0" y="7175500"/>
            <a:ext cx="24387048" cy="6540500"/>
          </a:xfrm>
          <a:prstGeom prst="rect">
            <a:avLst/>
          </a:prstGeom>
          <a:noFill/>
          <a:ln>
            <a:noFill/>
          </a:ln>
        </p:spPr>
      </p:pic>
      <p:pic>
        <p:nvPicPr>
          <p:cNvPr descr=" " id="104" name="Google Shape;104;g2e68949092d_0_80"/>
          <p:cNvPicPr preferRelativeResize="0"/>
          <p:nvPr/>
        </p:nvPicPr>
        <p:blipFill rotWithShape="1">
          <a:blip r:embed="rId7">
            <a:alphaModFix/>
          </a:blip>
          <a:srcRect b="0" l="0" r="0" t="0"/>
          <a:stretch/>
        </p:blipFill>
        <p:spPr>
          <a:xfrm>
            <a:off x="23370921" y="10515600"/>
            <a:ext cx="1016127" cy="3200400"/>
          </a:xfrm>
          <a:prstGeom prst="rect">
            <a:avLst/>
          </a:prstGeom>
          <a:noFill/>
          <a:ln>
            <a:noFill/>
          </a:ln>
        </p:spPr>
      </p:pic>
      <p:sp>
        <p:nvSpPr>
          <p:cNvPr id="105" name="Google Shape;105;g2e68949092d_0_80"/>
          <p:cNvSpPr/>
          <p:nvPr/>
        </p:nvSpPr>
        <p:spPr>
          <a:xfrm>
            <a:off x="1905238" y="1651000"/>
            <a:ext cx="98691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68949092d_0_80"/>
          <p:cNvSpPr/>
          <p:nvPr/>
        </p:nvSpPr>
        <p:spPr>
          <a:xfrm>
            <a:off x="6026903" y="195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68949092d_0_80"/>
          <p:cNvPicPr preferRelativeResize="0"/>
          <p:nvPr/>
        </p:nvPicPr>
        <p:blipFill rotWithShape="1">
          <a:blip r:embed="rId8">
            <a:alphaModFix/>
          </a:blip>
          <a:srcRect b="0" l="0" r="0" t="0"/>
          <a:stretch/>
        </p:blipFill>
        <p:spPr>
          <a:xfrm>
            <a:off x="6026903" y="1955800"/>
            <a:ext cx="1625803" cy="1625600"/>
          </a:xfrm>
          <a:prstGeom prst="rect">
            <a:avLst/>
          </a:prstGeom>
          <a:noFill/>
          <a:ln>
            <a:noFill/>
          </a:ln>
        </p:spPr>
      </p:pic>
      <p:pic>
        <p:nvPicPr>
          <p:cNvPr descr=" " id="108" name="Google Shape;108;g2e68949092d_0_80"/>
          <p:cNvPicPr preferRelativeResize="0"/>
          <p:nvPr/>
        </p:nvPicPr>
        <p:blipFill rotWithShape="1">
          <a:blip r:embed="rId9">
            <a:alphaModFix/>
          </a:blip>
          <a:srcRect b="0" l="0" r="0" t="0"/>
          <a:stretch/>
        </p:blipFill>
        <p:spPr>
          <a:xfrm>
            <a:off x="6192145" y="2121061"/>
            <a:ext cx="1295481" cy="1294923"/>
          </a:xfrm>
          <a:prstGeom prst="rect">
            <a:avLst/>
          </a:prstGeom>
          <a:noFill/>
          <a:ln>
            <a:noFill/>
          </a:ln>
        </p:spPr>
      </p:pic>
      <p:sp>
        <p:nvSpPr>
          <p:cNvPr id="109" name="Google Shape;109;g2e68949092d_0_80"/>
          <p:cNvSpPr/>
          <p:nvPr/>
        </p:nvSpPr>
        <p:spPr>
          <a:xfrm>
            <a:off x="2311689" y="38862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e68949092d_0_80"/>
          <p:cNvSpPr/>
          <p:nvPr/>
        </p:nvSpPr>
        <p:spPr>
          <a:xfrm>
            <a:off x="2210076" y="38862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e68949092d_0_80"/>
          <p:cNvSpPr/>
          <p:nvPr/>
        </p:nvSpPr>
        <p:spPr>
          <a:xfrm>
            <a:off x="2243947" y="4749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e68949092d_0_80"/>
          <p:cNvSpPr/>
          <p:nvPr/>
        </p:nvSpPr>
        <p:spPr>
          <a:xfrm>
            <a:off x="12612676" y="1600200"/>
            <a:ext cx="9869100" cy="485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68949092d_0_80"/>
          <p:cNvSpPr/>
          <p:nvPr/>
        </p:nvSpPr>
        <p:spPr>
          <a:xfrm>
            <a:off x="16734342" y="190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e68949092d_0_80"/>
          <p:cNvPicPr preferRelativeResize="0"/>
          <p:nvPr/>
        </p:nvPicPr>
        <p:blipFill rotWithShape="1">
          <a:blip r:embed="rId8">
            <a:alphaModFix/>
          </a:blip>
          <a:srcRect b="0" l="0" r="0" t="0"/>
          <a:stretch/>
        </p:blipFill>
        <p:spPr>
          <a:xfrm>
            <a:off x="16734342" y="1905000"/>
            <a:ext cx="1625803" cy="1625600"/>
          </a:xfrm>
          <a:prstGeom prst="rect">
            <a:avLst/>
          </a:prstGeom>
          <a:noFill/>
          <a:ln>
            <a:noFill/>
          </a:ln>
        </p:spPr>
      </p:pic>
      <p:pic>
        <p:nvPicPr>
          <p:cNvPr descr=" " id="115" name="Google Shape;115;g2e68949092d_0_80"/>
          <p:cNvPicPr preferRelativeResize="0"/>
          <p:nvPr/>
        </p:nvPicPr>
        <p:blipFill rotWithShape="1">
          <a:blip r:embed="rId10">
            <a:alphaModFix/>
          </a:blip>
          <a:srcRect b="0" l="0" r="0" t="0"/>
          <a:stretch/>
        </p:blipFill>
        <p:spPr>
          <a:xfrm>
            <a:off x="16886761" y="2133600"/>
            <a:ext cx="1244756" cy="1219200"/>
          </a:xfrm>
          <a:prstGeom prst="rect">
            <a:avLst/>
          </a:prstGeom>
          <a:noFill/>
          <a:ln>
            <a:noFill/>
          </a:ln>
        </p:spPr>
      </p:pic>
      <p:sp>
        <p:nvSpPr>
          <p:cNvPr id="116" name="Google Shape;116;g2e68949092d_0_80"/>
          <p:cNvSpPr/>
          <p:nvPr/>
        </p:nvSpPr>
        <p:spPr>
          <a:xfrm>
            <a:off x="13019127" y="3835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68949092d_0_80"/>
          <p:cNvSpPr/>
          <p:nvPr/>
        </p:nvSpPr>
        <p:spPr>
          <a:xfrm>
            <a:off x="12917514" y="3835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18" name="Google Shape;118;g2e68949092d_0_80"/>
          <p:cNvSpPr/>
          <p:nvPr/>
        </p:nvSpPr>
        <p:spPr>
          <a:xfrm>
            <a:off x="12951385" y="4699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descr=" " id="124" name="Google Shape;124;g2e68949092d_0_103"/>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25" name="Google Shape;125;g2e68949092d_0_103"/>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26" name="Google Shape;126;g2e68949092d_0_103"/>
          <p:cNvPicPr preferRelativeResize="0"/>
          <p:nvPr/>
        </p:nvPicPr>
        <p:blipFill rotWithShape="1">
          <a:blip r:embed="rId5">
            <a:alphaModFix/>
          </a:blip>
          <a:srcRect b="0" l="0" r="0" t="0"/>
          <a:stretch/>
        </p:blipFill>
        <p:spPr>
          <a:xfrm>
            <a:off x="546168" y="368300"/>
            <a:ext cx="23104188" cy="12979400"/>
          </a:xfrm>
          <a:prstGeom prst="rect">
            <a:avLst/>
          </a:prstGeom>
          <a:noFill/>
          <a:ln>
            <a:noFill/>
          </a:ln>
        </p:spPr>
      </p:pic>
      <p:sp>
        <p:nvSpPr>
          <p:cNvPr id="127" name="Google Shape;127;g2e68949092d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68949092d_0_1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9" name="Google Shape;129;g2e68949092d_0_10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e68949092d_0_103"/>
          <p:cNvPicPr preferRelativeResize="0"/>
          <p:nvPr/>
        </p:nvPicPr>
        <p:blipFill rotWithShape="1">
          <a:blip r:embed="rId7">
            <a:alphaModFix/>
          </a:blip>
          <a:srcRect b="0" l="0" r="0" t="0"/>
          <a:stretch/>
        </p:blipFill>
        <p:spPr>
          <a:xfrm>
            <a:off x="2934067" y="1384300"/>
            <a:ext cx="8129016" cy="7658100"/>
          </a:xfrm>
          <a:prstGeom prst="rect">
            <a:avLst/>
          </a:prstGeom>
          <a:noFill/>
          <a:ln>
            <a:noFill/>
          </a:ln>
        </p:spPr>
      </p:pic>
      <p:sp>
        <p:nvSpPr>
          <p:cNvPr id="131" name="Google Shape;131;g2e68949092d_0_103"/>
          <p:cNvSpPr/>
          <p:nvPr/>
        </p:nvSpPr>
        <p:spPr>
          <a:xfrm>
            <a:off x="2934067" y="9652000"/>
            <a:ext cx="8129100" cy="1371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68949092d_0_103"/>
          <p:cNvSpPr/>
          <p:nvPr/>
        </p:nvSpPr>
        <p:spPr>
          <a:xfrm>
            <a:off x="3696162" y="9956800"/>
            <a:ext cx="5448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e68949092d_0_10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e68949092d_0_10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g2e68949092d_0_10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e68949092d_0_103"/>
          <p:cNvPicPr preferRelativeResize="0"/>
          <p:nvPr/>
        </p:nvPicPr>
        <p:blipFill rotWithShape="1">
          <a:blip r:embed="rId8">
            <a:alphaModFix/>
          </a:blip>
          <a:srcRect b="0" l="0" r="0" t="0"/>
          <a:stretch/>
        </p:blipFill>
        <p:spPr>
          <a:xfrm>
            <a:off x="13323965" y="1384300"/>
            <a:ext cx="8129016" cy="7658100"/>
          </a:xfrm>
          <a:prstGeom prst="rect">
            <a:avLst/>
          </a:prstGeom>
          <a:noFill/>
          <a:ln>
            <a:noFill/>
          </a:ln>
        </p:spPr>
      </p:pic>
      <p:sp>
        <p:nvSpPr>
          <p:cNvPr id="137" name="Google Shape;137;g2e68949092d_0_103"/>
          <p:cNvSpPr/>
          <p:nvPr/>
        </p:nvSpPr>
        <p:spPr>
          <a:xfrm>
            <a:off x="13323965" y="9652000"/>
            <a:ext cx="8129100" cy="1371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e68949092d_0_103"/>
          <p:cNvSpPr/>
          <p:nvPr/>
        </p:nvSpPr>
        <p:spPr>
          <a:xfrm>
            <a:off x="14086061" y="9956800"/>
            <a:ext cx="467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39" name="Google Shape;139;g2e68949092d_0_10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68949092d_0_10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5" name="Shape 145"/>
        <p:cNvGrpSpPr/>
        <p:nvPr/>
      </p:nvGrpSpPr>
      <p:grpSpPr>
        <a:xfrm>
          <a:off x="0" y="0"/>
          <a:ext cx="0" cy="0"/>
          <a:chOff x="0" y="0"/>
          <a:chExt cx="0" cy="0"/>
        </a:xfrm>
      </p:grpSpPr>
      <p:pic>
        <p:nvPicPr>
          <p:cNvPr descr=" " id="146" name="Google Shape;146;g2e68949092d_0_124"/>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47" name="Google Shape;147;g2e68949092d_0_124"/>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48" name="Google Shape;148;g2e68949092d_0_124"/>
          <p:cNvPicPr preferRelativeResize="0"/>
          <p:nvPr/>
        </p:nvPicPr>
        <p:blipFill rotWithShape="1">
          <a:blip r:embed="rId5">
            <a:alphaModFix/>
          </a:blip>
          <a:srcRect b="0" l="0" r="0" t="0"/>
          <a:stretch/>
        </p:blipFill>
        <p:spPr>
          <a:xfrm>
            <a:off x="1257457" y="381000"/>
            <a:ext cx="21859432" cy="12954000"/>
          </a:xfrm>
          <a:prstGeom prst="rect">
            <a:avLst/>
          </a:prstGeom>
          <a:noFill/>
          <a:ln>
            <a:noFill/>
          </a:ln>
        </p:spPr>
      </p:pic>
      <p:sp>
        <p:nvSpPr>
          <p:cNvPr id="149" name="Google Shape;149;g2e68949092d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e68949092d_0_1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1" name="Google Shape;151;g2e68949092d_0_124"/>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52" name="Google Shape;152;g2e68949092d_0_124"/>
          <p:cNvSpPr/>
          <p:nvPr/>
        </p:nvSpPr>
        <p:spPr>
          <a:xfrm>
            <a:off x="5842730" y="46990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68949092d_0_124"/>
          <p:cNvSpPr/>
          <p:nvPr/>
        </p:nvSpPr>
        <p:spPr>
          <a:xfrm>
            <a:off x="5842730" y="46990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4" name="Google Shape;154;g2e68949092d_0_124"/>
          <p:cNvSpPr/>
          <p:nvPr/>
        </p:nvSpPr>
        <p:spPr>
          <a:xfrm>
            <a:off x="15191099" y="9575800"/>
            <a:ext cx="440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pic>
        <p:nvPicPr>
          <p:cNvPr descr=" " id="160" name="Google Shape;160;g2e68949092d_0_137"/>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61" name="Google Shape;161;g2e68949092d_0_137"/>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62" name="Google Shape;162;g2e68949092d_0_137"/>
          <p:cNvPicPr preferRelativeResize="0"/>
          <p:nvPr/>
        </p:nvPicPr>
        <p:blipFill rotWithShape="1">
          <a:blip r:embed="rId5">
            <a:alphaModFix/>
          </a:blip>
          <a:srcRect b="0" l="0" r="0" t="0"/>
          <a:stretch/>
        </p:blipFill>
        <p:spPr>
          <a:xfrm>
            <a:off x="0" y="0"/>
            <a:ext cx="24387048" cy="13716000"/>
          </a:xfrm>
          <a:prstGeom prst="rect">
            <a:avLst/>
          </a:prstGeom>
          <a:noFill/>
          <a:ln>
            <a:noFill/>
          </a:ln>
        </p:spPr>
      </p:pic>
      <p:pic>
        <p:nvPicPr>
          <p:cNvPr descr=" " id="163" name="Google Shape;163;g2e68949092d_0_137"/>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64" name="Google Shape;164;g2e68949092d_0_137"/>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65" name="Google Shape;165;g2e68949092d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e68949092d_0_13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7" name="Google Shape;167;g2e68949092d_0_137"/>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e68949092d_0_137"/>
          <p:cNvSpPr/>
          <p:nvPr/>
        </p:nvSpPr>
        <p:spPr>
          <a:xfrm>
            <a:off x="1079635" y="2247900"/>
            <a:ext cx="7049400" cy="1371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68949092d_0_137"/>
          <p:cNvSpPr/>
          <p:nvPr/>
        </p:nvSpPr>
        <p:spPr>
          <a:xfrm>
            <a:off x="1841730" y="2552700"/>
            <a:ext cx="467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Dragon Taming </a:t>
            </a:r>
            <a:endParaRPr b="0" i="0" sz="4800" u="none" cap="none" strike="noStrike">
              <a:solidFill>
                <a:schemeClr val="dk1"/>
              </a:solidFill>
              <a:latin typeface="Calibri"/>
              <a:ea typeface="Calibri"/>
              <a:cs typeface="Calibri"/>
              <a:sym typeface="Calibri"/>
            </a:endParaRPr>
          </a:p>
        </p:txBody>
      </p:sp>
      <p:sp>
        <p:nvSpPr>
          <p:cNvPr id="170" name="Google Shape;170;g2e68949092d_0_137"/>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g2e68949092d_0_137"/>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e68949092d_0_137"/>
          <p:cNvSpPr/>
          <p:nvPr/>
        </p:nvSpPr>
        <p:spPr>
          <a:xfrm>
            <a:off x="8675184" y="2247900"/>
            <a:ext cx="7049400" cy="1371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68949092d_0_137"/>
          <p:cNvSpPr/>
          <p:nvPr/>
        </p:nvSpPr>
        <p:spPr>
          <a:xfrm>
            <a:off x="9437280" y="2552700"/>
            <a:ext cx="3734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The Unicorn</a:t>
            </a:r>
            <a:endParaRPr b="0" i="0" sz="4800" u="none" cap="none" strike="noStrike">
              <a:solidFill>
                <a:schemeClr val="dk1"/>
              </a:solidFill>
              <a:latin typeface="Calibri"/>
              <a:ea typeface="Calibri"/>
              <a:cs typeface="Calibri"/>
              <a:sym typeface="Calibri"/>
            </a:endParaRPr>
          </a:p>
        </p:txBody>
      </p:sp>
      <p:sp>
        <p:nvSpPr>
          <p:cNvPr id="174" name="Google Shape;174;g2e68949092d_0_137"/>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5" name="Google Shape;175;g2e68949092d_0_137"/>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68949092d_0_137"/>
          <p:cNvSpPr/>
          <p:nvPr/>
        </p:nvSpPr>
        <p:spPr>
          <a:xfrm>
            <a:off x="16270734" y="2247900"/>
            <a:ext cx="7049400" cy="1371600"/>
          </a:xfrm>
          <a:prstGeom prst="rect">
            <a:avLst/>
          </a:prstGeom>
          <a:solidFill>
            <a:srgbClr val="EDE8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68949092d_0_137"/>
          <p:cNvSpPr/>
          <p:nvPr/>
        </p:nvSpPr>
        <p:spPr>
          <a:xfrm>
            <a:off x="17032829" y="2552700"/>
            <a:ext cx="467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4800"/>
              <a:buFont typeface="Rowdies"/>
              <a:buNone/>
            </a:pPr>
            <a:r>
              <a:rPr b="0" i="0" lang="en-US" sz="4800" u="none" cap="none" strike="noStrike">
                <a:solidFill>
                  <a:srgbClr val="77746D"/>
                </a:solidFill>
                <a:latin typeface="Rowdies"/>
                <a:ea typeface="Rowdies"/>
                <a:cs typeface="Rowdies"/>
                <a:sym typeface="Rowdies"/>
              </a:rPr>
              <a:t>Dragon Taming </a:t>
            </a:r>
            <a:endParaRPr b="0" i="0" sz="4800" u="none" cap="none" strike="noStrike">
              <a:solidFill>
                <a:schemeClr val="dk1"/>
              </a:solidFill>
              <a:latin typeface="Calibri"/>
              <a:ea typeface="Calibri"/>
              <a:cs typeface="Calibri"/>
              <a:sym typeface="Calibri"/>
            </a:endParaRPr>
          </a:p>
        </p:txBody>
      </p:sp>
      <p:sp>
        <p:nvSpPr>
          <p:cNvPr id="178" name="Google Shape;178;g2e68949092d_0_137"/>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3" name="Shape 183"/>
        <p:cNvGrpSpPr/>
        <p:nvPr/>
      </p:nvGrpSpPr>
      <p:grpSpPr>
        <a:xfrm>
          <a:off x="0" y="0"/>
          <a:ext cx="0" cy="0"/>
          <a:chOff x="0" y="0"/>
          <a:chExt cx="0" cy="0"/>
        </a:xfrm>
      </p:grpSpPr>
      <p:pic>
        <p:nvPicPr>
          <p:cNvPr descr=" " id="184" name="Google Shape;184;g2e68949092d_0_160"/>
          <p:cNvPicPr preferRelativeResize="0"/>
          <p:nvPr/>
        </p:nvPicPr>
        <p:blipFill rotWithShape="1">
          <a:blip r:embed="rId3">
            <a:alphaModFix/>
          </a:blip>
          <a:srcRect b="0" l="0" r="0" t="0"/>
          <a:stretch/>
        </p:blipFill>
        <p:spPr>
          <a:xfrm>
            <a:off x="0" y="0"/>
            <a:ext cx="12663483" cy="13716000"/>
          </a:xfrm>
          <a:prstGeom prst="rect">
            <a:avLst/>
          </a:prstGeom>
          <a:noFill/>
          <a:ln>
            <a:noFill/>
          </a:ln>
        </p:spPr>
      </p:pic>
      <p:pic>
        <p:nvPicPr>
          <p:cNvPr descr=" " id="185" name="Google Shape;185;g2e68949092d_0_160"/>
          <p:cNvPicPr preferRelativeResize="0"/>
          <p:nvPr/>
        </p:nvPicPr>
        <p:blipFill rotWithShape="1">
          <a:blip r:embed="rId4">
            <a:alphaModFix/>
          </a:blip>
          <a:srcRect b="0" l="0" r="0" t="0"/>
          <a:stretch/>
        </p:blipFill>
        <p:spPr>
          <a:xfrm>
            <a:off x="12574572" y="0"/>
            <a:ext cx="11812476" cy="13716000"/>
          </a:xfrm>
          <a:prstGeom prst="rect">
            <a:avLst/>
          </a:prstGeom>
          <a:noFill/>
          <a:ln>
            <a:noFill/>
          </a:ln>
        </p:spPr>
      </p:pic>
      <p:pic>
        <p:nvPicPr>
          <p:cNvPr descr=" " id="186" name="Google Shape;186;g2e68949092d_0_160"/>
          <p:cNvPicPr preferRelativeResize="0"/>
          <p:nvPr/>
        </p:nvPicPr>
        <p:blipFill rotWithShape="1">
          <a:blip r:embed="rId5">
            <a:alphaModFix/>
          </a:blip>
          <a:srcRect b="0" l="0" r="0" t="0"/>
          <a:stretch/>
        </p:blipFill>
        <p:spPr>
          <a:xfrm>
            <a:off x="444556" y="76200"/>
            <a:ext cx="23320115" cy="13550900"/>
          </a:xfrm>
          <a:prstGeom prst="rect">
            <a:avLst/>
          </a:prstGeom>
          <a:noFill/>
          <a:ln>
            <a:noFill/>
          </a:ln>
        </p:spPr>
      </p:pic>
      <p:sp>
        <p:nvSpPr>
          <p:cNvPr id="187" name="Google Shape;187;g2e68949092d_0_160"/>
          <p:cNvSpPr/>
          <p:nvPr/>
        </p:nvSpPr>
        <p:spPr>
          <a:xfrm>
            <a:off x="4261383" y="1943100"/>
            <a:ext cx="17104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7746D"/>
              </a:buClr>
              <a:buSzPts val="8000"/>
              <a:buFont typeface="Rowdies"/>
              <a:buNone/>
            </a:pPr>
            <a:r>
              <a:rPr b="0" i="0" lang="en-US" sz="8000" u="none" cap="none" strike="noStrike">
                <a:solidFill>
                  <a:srgbClr val="77746D"/>
                </a:solidFill>
                <a:latin typeface="Rowdies"/>
                <a:ea typeface="Rowdies"/>
                <a:cs typeface="Rowdies"/>
                <a:sym typeface="Rowdies"/>
              </a:rPr>
              <a:t>The Magic of Dragons: A Research</a:t>
            </a:r>
            <a:endParaRPr b="0" i="0" sz="8000" u="none" cap="none" strike="noStrike">
              <a:solidFill>
                <a:schemeClr val="dk1"/>
              </a:solidFill>
              <a:latin typeface="Calibri"/>
              <a:ea typeface="Calibri"/>
              <a:cs typeface="Calibri"/>
              <a:sym typeface="Calibri"/>
            </a:endParaRPr>
          </a:p>
        </p:txBody>
      </p:sp>
      <p:sp>
        <p:nvSpPr>
          <p:cNvPr id="188" name="Google Shape;188;g2e68949092d_0_16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e68949092d_0_160"/>
          <p:cNvSpPr/>
          <p:nvPr/>
        </p:nvSpPr>
        <p:spPr>
          <a:xfrm>
            <a:off x="14200375" y="4406900"/>
            <a:ext cx="8205300" cy="8204100"/>
          </a:xfrm>
          <a:prstGeom prst="ellipse">
            <a:avLst/>
          </a:prstGeom>
          <a:solidFill>
            <a:srgbClr val="938B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e68949092d_0_160"/>
          <p:cNvSpPr/>
          <p:nvPr/>
        </p:nvSpPr>
        <p:spPr>
          <a:xfrm>
            <a:off x="15229203" y="6299200"/>
            <a:ext cx="6160200" cy="6159600"/>
          </a:xfrm>
          <a:prstGeom prst="ellipse">
            <a:avLst/>
          </a:prstGeom>
          <a:solidFill>
            <a:srgbClr val="D9D0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e68949092d_0_160"/>
          <p:cNvSpPr/>
          <p:nvPr/>
        </p:nvSpPr>
        <p:spPr>
          <a:xfrm>
            <a:off x="16258032" y="8178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e68949092d_0_160"/>
          <p:cNvSpPr/>
          <p:nvPr/>
        </p:nvSpPr>
        <p:spPr>
          <a:xfrm>
            <a:off x="17426578" y="4927600"/>
            <a:ext cx="174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owdies"/>
              <a:buNone/>
            </a:pPr>
            <a:r>
              <a:rPr b="0" i="0" lang="en-US" sz="4800" u="none" cap="none" strike="noStrike">
                <a:solidFill>
                  <a:srgbClr val="FFFFFF"/>
                </a:solidFill>
                <a:latin typeface="Rowdies"/>
                <a:ea typeface="Rowdies"/>
                <a:cs typeface="Rowdies"/>
                <a:sym typeface="Rowdies"/>
              </a:rPr>
              <a:t>6.7M</a:t>
            </a:r>
            <a:endParaRPr b="0" i="0" sz="4800" u="none" cap="none" strike="noStrike">
              <a:solidFill>
                <a:schemeClr val="dk1"/>
              </a:solidFill>
              <a:latin typeface="Calibri"/>
              <a:ea typeface="Calibri"/>
              <a:cs typeface="Calibri"/>
              <a:sym typeface="Calibri"/>
            </a:endParaRPr>
          </a:p>
        </p:txBody>
      </p:sp>
      <p:sp>
        <p:nvSpPr>
          <p:cNvPr id="193" name="Google Shape;193;g2e68949092d_0_160"/>
          <p:cNvSpPr/>
          <p:nvPr/>
        </p:nvSpPr>
        <p:spPr>
          <a:xfrm>
            <a:off x="17451981" y="9740900"/>
            <a:ext cx="1714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owdies"/>
              <a:buNone/>
            </a:pPr>
            <a:r>
              <a:rPr b="0" i="0" lang="en-US" sz="4800" u="none" cap="none" strike="noStrike">
                <a:solidFill>
                  <a:srgbClr val="272727"/>
                </a:solidFill>
                <a:latin typeface="Rowdies"/>
                <a:ea typeface="Rowdies"/>
                <a:cs typeface="Rowdies"/>
                <a:sym typeface="Rowdies"/>
              </a:rPr>
              <a:t>2.3M</a:t>
            </a:r>
            <a:endParaRPr b="0" i="0" sz="4800" u="none" cap="none" strike="noStrike">
              <a:solidFill>
                <a:schemeClr val="dk1"/>
              </a:solidFill>
              <a:latin typeface="Calibri"/>
              <a:ea typeface="Calibri"/>
              <a:cs typeface="Calibri"/>
              <a:sym typeface="Calibri"/>
            </a:endParaRPr>
          </a:p>
        </p:txBody>
      </p:sp>
      <p:sp>
        <p:nvSpPr>
          <p:cNvPr id="194" name="Google Shape;194;g2e68949092d_0_160"/>
          <p:cNvSpPr/>
          <p:nvPr/>
        </p:nvSpPr>
        <p:spPr>
          <a:xfrm>
            <a:off x="17401175" y="6807200"/>
            <a:ext cx="1816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owdies"/>
              <a:buNone/>
            </a:pPr>
            <a:r>
              <a:rPr b="0" i="0" lang="en-US" sz="4800" u="none" cap="none" strike="noStrike">
                <a:solidFill>
                  <a:srgbClr val="272727"/>
                </a:solidFill>
                <a:latin typeface="Rowdies"/>
                <a:ea typeface="Rowdies"/>
                <a:cs typeface="Rowdies"/>
                <a:sym typeface="Rowdies"/>
              </a:rPr>
              <a:t>4.4M</a:t>
            </a:r>
            <a:endParaRPr b="0" i="0" sz="4800" u="none" cap="none" strike="noStrike">
              <a:solidFill>
                <a:schemeClr val="dk1"/>
              </a:solidFill>
              <a:latin typeface="Calibri"/>
              <a:ea typeface="Calibri"/>
              <a:cs typeface="Calibri"/>
              <a:sym typeface="Calibri"/>
            </a:endParaRPr>
          </a:p>
        </p:txBody>
      </p:sp>
      <p:sp>
        <p:nvSpPr>
          <p:cNvPr id="195" name="Google Shape;195;g2e68949092d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68949092d_0_1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7" name="Google Shape;197;g2e68949092d_0_160"/>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e68949092d_0_160"/>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e68949092d_0_160"/>
          <p:cNvPicPr preferRelativeResize="0"/>
          <p:nvPr/>
        </p:nvPicPr>
        <p:blipFill rotWithShape="1">
          <a:blip r:embed="rId7">
            <a:alphaModFix/>
          </a:blip>
          <a:srcRect b="0" l="0" r="0" t="0"/>
          <a:stretch/>
        </p:blipFill>
        <p:spPr>
          <a:xfrm>
            <a:off x="3734267" y="3594100"/>
            <a:ext cx="1016127" cy="1016000"/>
          </a:xfrm>
          <a:prstGeom prst="rect">
            <a:avLst/>
          </a:prstGeom>
          <a:noFill/>
          <a:ln>
            <a:noFill/>
          </a:ln>
        </p:spPr>
      </p:pic>
      <p:pic>
        <p:nvPicPr>
          <p:cNvPr descr=" " id="200" name="Google Shape;200;g2e68949092d_0_160"/>
          <p:cNvPicPr preferRelativeResize="0"/>
          <p:nvPr/>
        </p:nvPicPr>
        <p:blipFill rotWithShape="1">
          <a:blip r:embed="rId8">
            <a:alphaModFix/>
          </a:blip>
          <a:srcRect b="0" l="0" r="0" t="0"/>
          <a:stretch/>
        </p:blipFill>
        <p:spPr>
          <a:xfrm>
            <a:off x="3896014" y="3689350"/>
            <a:ext cx="693626" cy="825537"/>
          </a:xfrm>
          <a:prstGeom prst="rect">
            <a:avLst/>
          </a:prstGeom>
          <a:noFill/>
          <a:ln>
            <a:noFill/>
          </a:ln>
        </p:spPr>
      </p:pic>
      <p:sp>
        <p:nvSpPr>
          <p:cNvPr id="201" name="Google Shape;201;g2e68949092d_0_160"/>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e68949092d_0_160"/>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3" name="Google Shape;203;g2e68949092d_0_160"/>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e68949092d_0_160"/>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e68949092d_0_160"/>
          <p:cNvPicPr preferRelativeResize="0"/>
          <p:nvPr/>
        </p:nvPicPr>
        <p:blipFill rotWithShape="1">
          <a:blip r:embed="rId7">
            <a:alphaModFix/>
          </a:blip>
          <a:srcRect b="0" l="0" r="0" t="0"/>
          <a:stretch/>
        </p:blipFill>
        <p:spPr>
          <a:xfrm>
            <a:off x="3734267" y="6946900"/>
            <a:ext cx="1016127" cy="1016000"/>
          </a:xfrm>
          <a:prstGeom prst="rect">
            <a:avLst/>
          </a:prstGeom>
          <a:noFill/>
          <a:ln>
            <a:noFill/>
          </a:ln>
        </p:spPr>
      </p:pic>
      <p:pic>
        <p:nvPicPr>
          <p:cNvPr descr=" " id="206" name="Google Shape;206;g2e68949092d_0_160"/>
          <p:cNvPicPr preferRelativeResize="0"/>
          <p:nvPr/>
        </p:nvPicPr>
        <p:blipFill rotWithShape="1">
          <a:blip r:embed="rId9">
            <a:alphaModFix/>
          </a:blip>
          <a:srcRect b="0" l="0" r="0" t="0"/>
          <a:stretch/>
        </p:blipFill>
        <p:spPr>
          <a:xfrm>
            <a:off x="3829529" y="7089775"/>
            <a:ext cx="777972" cy="762000"/>
          </a:xfrm>
          <a:prstGeom prst="rect">
            <a:avLst/>
          </a:prstGeom>
          <a:noFill/>
          <a:ln>
            <a:noFill/>
          </a:ln>
        </p:spPr>
      </p:pic>
      <p:sp>
        <p:nvSpPr>
          <p:cNvPr id="207" name="Google Shape;207;g2e68949092d_0_160"/>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e68949092d_0_160"/>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9" name="Google Shape;209;g2e68949092d_0_160"/>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e68949092d_0_160"/>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e68949092d_0_160"/>
          <p:cNvPicPr preferRelativeResize="0"/>
          <p:nvPr/>
        </p:nvPicPr>
        <p:blipFill rotWithShape="1">
          <a:blip r:embed="rId7">
            <a:alphaModFix/>
          </a:blip>
          <a:srcRect b="0" l="0" r="0" t="0"/>
          <a:stretch/>
        </p:blipFill>
        <p:spPr>
          <a:xfrm>
            <a:off x="3734267" y="10299700"/>
            <a:ext cx="1016127" cy="1016000"/>
          </a:xfrm>
          <a:prstGeom prst="rect">
            <a:avLst/>
          </a:prstGeom>
          <a:noFill/>
          <a:ln>
            <a:noFill/>
          </a:ln>
        </p:spPr>
      </p:pic>
      <p:pic>
        <p:nvPicPr>
          <p:cNvPr descr=" " id="212" name="Google Shape;212;g2e68949092d_0_160"/>
          <p:cNvPicPr preferRelativeResize="0"/>
          <p:nvPr/>
        </p:nvPicPr>
        <p:blipFill rotWithShape="1">
          <a:blip r:embed="rId10">
            <a:alphaModFix/>
          </a:blip>
          <a:srcRect b="0" l="0" r="0" t="0"/>
          <a:stretch/>
        </p:blipFill>
        <p:spPr>
          <a:xfrm>
            <a:off x="3877160" y="10442575"/>
            <a:ext cx="730341" cy="730250"/>
          </a:xfrm>
          <a:prstGeom prst="rect">
            <a:avLst/>
          </a:prstGeom>
          <a:noFill/>
          <a:ln>
            <a:noFill/>
          </a:ln>
        </p:spPr>
      </p:pic>
      <p:sp>
        <p:nvSpPr>
          <p:cNvPr id="213" name="Google Shape;213;g2e68949092d_0_160"/>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e68949092d_0_160"/>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2024-06-18T08:36:05Z</dcterms:created>
  <dc:creator>PptxGenJS</dc:creator>
</cp:coreProperties>
</file>