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13716000" cx="24387025"/>
  <p:notesSz cx="13716000" cy="24387025"/>
  <p:embeddedFontLst>
    <p:embeddedFont>
      <p:font typeface="Poppins"/>
      <p:regular r:id="rId31"/>
      <p:bold r:id="rId32"/>
      <p:italic r:id="rId33"/>
      <p:boldItalic r:id="rId34"/>
    </p:embeddedFont>
    <p:embeddedFont>
      <p:font typeface="Lato"/>
      <p:regular r:id="rId35"/>
      <p:bold r:id="rId36"/>
      <p:italic r:id="rId37"/>
      <p:boldItalic r:id="rId38"/>
    </p:embeddedFont>
    <p:embeddedFont>
      <p:font typeface="Inter"/>
      <p:regular r:id="rId39"/>
      <p:bold r:id="rId40"/>
    </p:embeddedFont>
    <p:embeddedFont>
      <p:font typeface="Kavoon"/>
      <p:regular r:id="rId41"/>
    </p:embeddedFont>
    <p:embeddedFont>
      <p:font typeface="Poppins SemiBold"/>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6" roundtripDataSignature="AMtx7mgI3j4GlEA1fg2GoWBOs1ZlRq+Dp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Inter-bold.fntdata"/><Relationship Id="rId20" Type="http://schemas.openxmlformats.org/officeDocument/2006/relationships/slide" Target="slides/slide16.xml"/><Relationship Id="rId42" Type="http://schemas.openxmlformats.org/officeDocument/2006/relationships/font" Target="fonts/PoppinsSemiBold-regular.fntdata"/><Relationship Id="rId41" Type="http://schemas.openxmlformats.org/officeDocument/2006/relationships/font" Target="fonts/Kavoon-regular.fntdata"/><Relationship Id="rId22" Type="http://schemas.openxmlformats.org/officeDocument/2006/relationships/slide" Target="slides/slide18.xml"/><Relationship Id="rId44" Type="http://schemas.openxmlformats.org/officeDocument/2006/relationships/font" Target="fonts/PoppinsSemiBold-italic.fntdata"/><Relationship Id="rId21" Type="http://schemas.openxmlformats.org/officeDocument/2006/relationships/slide" Target="slides/slide17.xml"/><Relationship Id="rId43" Type="http://schemas.openxmlformats.org/officeDocument/2006/relationships/font" Target="fonts/PoppinsSemiBold-bold.fntdata"/><Relationship Id="rId24" Type="http://schemas.openxmlformats.org/officeDocument/2006/relationships/slide" Target="slides/slide20.xml"/><Relationship Id="rId46" Type="http://customschemas.google.com/relationships/presentationmetadata" Target="metadata"/><Relationship Id="rId23" Type="http://schemas.openxmlformats.org/officeDocument/2006/relationships/slide" Target="slides/slide19.xml"/><Relationship Id="rId45" Type="http://schemas.openxmlformats.org/officeDocument/2006/relationships/font" Target="fonts/PoppinsSemiBold-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regular.fntdata"/><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Poppins-italic.fntdata"/><Relationship Id="rId10" Type="http://schemas.openxmlformats.org/officeDocument/2006/relationships/slide" Target="slides/slide6.xml"/><Relationship Id="rId32" Type="http://schemas.openxmlformats.org/officeDocument/2006/relationships/font" Target="fonts/Poppins-bold.fntdata"/><Relationship Id="rId13" Type="http://schemas.openxmlformats.org/officeDocument/2006/relationships/slide" Target="slides/slide9.xml"/><Relationship Id="rId35" Type="http://schemas.openxmlformats.org/officeDocument/2006/relationships/font" Target="fonts/Lato-regular.fntdata"/><Relationship Id="rId12" Type="http://schemas.openxmlformats.org/officeDocument/2006/relationships/slide" Target="slides/slide8.xml"/><Relationship Id="rId34" Type="http://schemas.openxmlformats.org/officeDocument/2006/relationships/font" Target="fonts/Poppins-boldItalic.fntdata"/><Relationship Id="rId15" Type="http://schemas.openxmlformats.org/officeDocument/2006/relationships/slide" Target="slides/slide11.xml"/><Relationship Id="rId37" Type="http://schemas.openxmlformats.org/officeDocument/2006/relationships/font" Target="fonts/Lato-italic.fntdata"/><Relationship Id="rId14" Type="http://schemas.openxmlformats.org/officeDocument/2006/relationships/slide" Target="slides/slide10.xml"/><Relationship Id="rId36" Type="http://schemas.openxmlformats.org/officeDocument/2006/relationships/font" Target="fonts/Lato-bold.fntdata"/><Relationship Id="rId17" Type="http://schemas.openxmlformats.org/officeDocument/2006/relationships/slide" Target="slides/slide13.xml"/><Relationship Id="rId39" Type="http://schemas.openxmlformats.org/officeDocument/2006/relationships/font" Target="fonts/Inter-regular.fntdata"/><Relationship Id="rId16" Type="http://schemas.openxmlformats.org/officeDocument/2006/relationships/slide" Target="slides/slide12.xml"/><Relationship Id="rId38" Type="http://schemas.openxmlformats.org/officeDocument/2006/relationships/font" Target="fonts/Lato-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73c8194ae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73c8194ae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73c8194ae0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73c8194ae0_0_1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g273c8194ae0_0_1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g273c8194ae0_0_1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73c8194ae0_0_2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g273c8194ae0_0_2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 name="Google Shape;233;g273c8194ae0_0_2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73c8194ae0_0_2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g273c8194ae0_0_2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4" name="Google Shape;284;g273c8194ae0_0_2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73c8194ae0_0_2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g273c8194ae0_0_2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g273c8194ae0_0_2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73c8194ae0_0_3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 name="Google Shape;329;g273c8194ae0_0_3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0" name="Google Shape;330;g273c8194ae0_0_3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73c8194ae0_0_3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Google Shape;359;g273c8194ae0_0_3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 name="Google Shape;360;g273c8194ae0_0_3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273c8194ae0_0_3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7" name="Google Shape;427;g273c8194ae0_0_3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8" name="Google Shape;428;g273c8194ae0_0_3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273c8194ae0_0_4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4" name="Google Shape;444;g273c8194ae0_0_4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5" name="Google Shape;445;g273c8194ae0_0_4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73c8194ae0_0_4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2" name="Google Shape;462;g273c8194ae0_0_4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 name="Google Shape;463;g273c8194ae0_0_4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273c8194ae0_0_4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0" name="Google Shape;480;g273c8194ae0_0_4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1" name="Google Shape;481;g273c8194ae0_0_4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 name="Shape 24"/>
        <p:cNvGrpSpPr/>
        <p:nvPr/>
      </p:nvGrpSpPr>
      <p:grpSpPr>
        <a:xfrm>
          <a:off x="0" y="0"/>
          <a:ext cx="0" cy="0"/>
          <a:chOff x="0" y="0"/>
          <a:chExt cx="0" cy="0"/>
        </a:xfrm>
      </p:grpSpPr>
      <p:sp>
        <p:nvSpPr>
          <p:cNvPr id="25" name="Google Shape;25;g273c8194ae0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 name="Google Shape;26;g273c8194ae0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 name="Google Shape;27;g273c8194ae0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273c8194ae0_0_4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9" name="Google Shape;489;g273c8194ae0_0_4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0" name="Google Shape;490;g273c8194ae0_0_4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273c8194ae0_0_4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4" name="Google Shape;524;g273c8194ae0_0_4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5" name="Google Shape;525;g273c8194ae0_0_4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273c8194ae0_0_5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8" name="Google Shape;548;g273c8194ae0_0_5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9" name="Google Shape;549;g273c8194ae0_0_5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273c8194ae0_0_5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5" name="Google Shape;595;g273c8194ae0_0_5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6" name="Google Shape;596;g273c8194ae0_0_5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273c8194ae0_0_5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4" name="Google Shape;624;g273c8194ae0_0_5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5" name="Google Shape;625;g273c8194ae0_0_5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273c8194ae0_0_6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4" name="Google Shape;654;g273c8194ae0_0_6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5" name="Google Shape;655;g273c8194ae0_0_6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273c8194ae0_0_6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4" name="Google Shape;724;g273c8194ae0_0_6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5" name="Google Shape;725;g273c8194ae0_0_6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 name="Shape 36"/>
        <p:cNvGrpSpPr/>
        <p:nvPr/>
      </p:nvGrpSpPr>
      <p:grpSpPr>
        <a:xfrm>
          <a:off x="0" y="0"/>
          <a:ext cx="0" cy="0"/>
          <a:chOff x="0" y="0"/>
          <a:chExt cx="0" cy="0"/>
        </a:xfrm>
      </p:grpSpPr>
      <p:sp>
        <p:nvSpPr>
          <p:cNvPr id="37" name="Google Shape;37;g273c8194ae0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 name="Google Shape;38;g273c8194ae0_0_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 name="Google Shape;39;g273c8194ae0_0_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73c8194ae0_0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g273c8194ae0_0_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g273c8194ae0_0_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73c8194ae0_0_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 name="Google Shape;99;g273c8194ae0_0_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 name="Google Shape;100;g273c8194ae0_0_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73c8194ae0_0_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g273c8194ae0_0_1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g273c8194ae0_0_1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73c8194ae0_0_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g273c8194ae0_0_1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 name="Google Shape;145;g273c8194ae0_0_1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73c8194ae0_0_1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g273c8194ae0_0_1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g273c8194ae0_0_1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73c8194ae0_0_1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g273c8194ae0_0_1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 name="Google Shape;176;g273c8194ae0_0_1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18.png"/><Relationship Id="rId7" Type="http://schemas.openxmlformats.org/officeDocument/2006/relationships/image" Target="../media/image4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55.png"/><Relationship Id="rId5" Type="http://schemas.openxmlformats.org/officeDocument/2006/relationships/image" Target="../media/image10.png"/><Relationship Id="rId6" Type="http://schemas.openxmlformats.org/officeDocument/2006/relationships/image" Target="../media/image18.png"/><Relationship Id="rId7" Type="http://schemas.openxmlformats.org/officeDocument/2006/relationships/image" Target="../media/image75.png"/><Relationship Id="rId8" Type="http://schemas.openxmlformats.org/officeDocument/2006/relationships/image" Target="../media/image53.png"/></Relationships>
</file>

<file path=ppt/slides/_rels/slide11.xml.rels><?xml version="1.0" encoding="UTF-8" standalone="yes"?><Relationships xmlns="http://schemas.openxmlformats.org/package/2006/relationships"><Relationship Id="rId11" Type="http://schemas.openxmlformats.org/officeDocument/2006/relationships/image" Target="../media/image62.png"/><Relationship Id="rId10" Type="http://schemas.openxmlformats.org/officeDocument/2006/relationships/image" Target="../media/image60.png"/><Relationship Id="rId13" Type="http://schemas.openxmlformats.org/officeDocument/2006/relationships/image" Target="../media/image122.png"/><Relationship Id="rId12" Type="http://schemas.openxmlformats.org/officeDocument/2006/relationships/image" Target="../media/image56.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5.png"/><Relationship Id="rId4" Type="http://schemas.openxmlformats.org/officeDocument/2006/relationships/image" Target="../media/image14.png"/><Relationship Id="rId9" Type="http://schemas.openxmlformats.org/officeDocument/2006/relationships/image" Target="../media/image65.png"/><Relationship Id="rId15" Type="http://schemas.openxmlformats.org/officeDocument/2006/relationships/image" Target="../media/image64.png"/><Relationship Id="rId14" Type="http://schemas.openxmlformats.org/officeDocument/2006/relationships/image" Target="../media/image92.png"/><Relationship Id="rId17" Type="http://schemas.openxmlformats.org/officeDocument/2006/relationships/image" Target="../media/image88.png"/><Relationship Id="rId16" Type="http://schemas.openxmlformats.org/officeDocument/2006/relationships/image" Target="../media/image101.png"/><Relationship Id="rId5" Type="http://schemas.openxmlformats.org/officeDocument/2006/relationships/image" Target="../media/image6.png"/><Relationship Id="rId19" Type="http://schemas.openxmlformats.org/officeDocument/2006/relationships/image" Target="../media/image138.png"/><Relationship Id="rId6" Type="http://schemas.openxmlformats.org/officeDocument/2006/relationships/image" Target="../media/image18.png"/><Relationship Id="rId18" Type="http://schemas.openxmlformats.org/officeDocument/2006/relationships/image" Target="../media/image111.png"/><Relationship Id="rId7" Type="http://schemas.openxmlformats.org/officeDocument/2006/relationships/image" Target="../media/image83.png"/><Relationship Id="rId8" Type="http://schemas.openxmlformats.org/officeDocument/2006/relationships/image" Target="../media/image5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18.png"/><Relationship Id="rId7" Type="http://schemas.openxmlformats.org/officeDocument/2006/relationships/image" Target="../media/image10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5.png"/><Relationship Id="rId4" Type="http://schemas.openxmlformats.org/officeDocument/2006/relationships/image" Target="../media/image14.png"/><Relationship Id="rId5" Type="http://schemas.openxmlformats.org/officeDocument/2006/relationships/image" Target="../media/image6.png"/><Relationship Id="rId6" Type="http://schemas.openxmlformats.org/officeDocument/2006/relationships/image" Target="../media/image18.png"/></Relationships>
</file>

<file path=ppt/slides/_rels/slide15.xml.rels><?xml version="1.0" encoding="UTF-8" standalone="yes"?><Relationships xmlns="http://schemas.openxmlformats.org/package/2006/relationships"><Relationship Id="rId20" Type="http://schemas.openxmlformats.org/officeDocument/2006/relationships/image" Target="../media/image99.png"/><Relationship Id="rId22" Type="http://schemas.openxmlformats.org/officeDocument/2006/relationships/image" Target="../media/image124.png"/><Relationship Id="rId21" Type="http://schemas.openxmlformats.org/officeDocument/2006/relationships/image" Target="../media/image106.png"/><Relationship Id="rId24" Type="http://schemas.openxmlformats.org/officeDocument/2006/relationships/image" Target="../media/image104.png"/><Relationship Id="rId23" Type="http://schemas.openxmlformats.org/officeDocument/2006/relationships/image" Target="../media/image113.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87.png"/><Relationship Id="rId26" Type="http://schemas.openxmlformats.org/officeDocument/2006/relationships/image" Target="../media/image115.png"/><Relationship Id="rId25" Type="http://schemas.openxmlformats.org/officeDocument/2006/relationships/image" Target="../media/image102.png"/><Relationship Id="rId28" Type="http://schemas.openxmlformats.org/officeDocument/2006/relationships/image" Target="../media/image119.png"/><Relationship Id="rId27" Type="http://schemas.openxmlformats.org/officeDocument/2006/relationships/image" Target="../media/image108.png"/><Relationship Id="rId5" Type="http://schemas.openxmlformats.org/officeDocument/2006/relationships/image" Target="../media/image10.png"/><Relationship Id="rId6" Type="http://schemas.openxmlformats.org/officeDocument/2006/relationships/image" Target="../media/image18.png"/><Relationship Id="rId29" Type="http://schemas.openxmlformats.org/officeDocument/2006/relationships/image" Target="../media/image107.png"/><Relationship Id="rId7" Type="http://schemas.openxmlformats.org/officeDocument/2006/relationships/image" Target="../media/image100.png"/><Relationship Id="rId8" Type="http://schemas.openxmlformats.org/officeDocument/2006/relationships/image" Target="../media/image93.png"/><Relationship Id="rId30" Type="http://schemas.openxmlformats.org/officeDocument/2006/relationships/image" Target="../media/image118.png"/><Relationship Id="rId11" Type="http://schemas.openxmlformats.org/officeDocument/2006/relationships/image" Target="../media/image89.png"/><Relationship Id="rId10" Type="http://schemas.openxmlformats.org/officeDocument/2006/relationships/image" Target="../media/image91.png"/><Relationship Id="rId13" Type="http://schemas.openxmlformats.org/officeDocument/2006/relationships/image" Target="../media/image90.png"/><Relationship Id="rId12" Type="http://schemas.openxmlformats.org/officeDocument/2006/relationships/image" Target="../media/image121.png"/><Relationship Id="rId15" Type="http://schemas.openxmlformats.org/officeDocument/2006/relationships/image" Target="../media/image96.png"/><Relationship Id="rId14" Type="http://schemas.openxmlformats.org/officeDocument/2006/relationships/image" Target="../media/image95.png"/><Relationship Id="rId17" Type="http://schemas.openxmlformats.org/officeDocument/2006/relationships/image" Target="../media/image97.png"/><Relationship Id="rId16" Type="http://schemas.openxmlformats.org/officeDocument/2006/relationships/image" Target="../media/image94.png"/><Relationship Id="rId19" Type="http://schemas.openxmlformats.org/officeDocument/2006/relationships/image" Target="../media/image168.png"/><Relationship Id="rId18" Type="http://schemas.openxmlformats.org/officeDocument/2006/relationships/image" Target="../media/image9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18.png"/><Relationship Id="rId7" Type="http://schemas.openxmlformats.org/officeDocument/2006/relationships/image" Target="../media/image173.png"/><Relationship Id="rId8" Type="http://schemas.openxmlformats.org/officeDocument/2006/relationships/image" Target="../media/image1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5.png"/><Relationship Id="rId4" Type="http://schemas.openxmlformats.org/officeDocument/2006/relationships/image" Target="../media/image14.png"/><Relationship Id="rId5" Type="http://schemas.openxmlformats.org/officeDocument/2006/relationships/image" Target="../media/image6.png"/><Relationship Id="rId6" Type="http://schemas.openxmlformats.org/officeDocument/2006/relationships/image" Target="../media/image18.png"/><Relationship Id="rId7" Type="http://schemas.openxmlformats.org/officeDocument/2006/relationships/image" Target="../media/image145.png"/><Relationship Id="rId8" Type="http://schemas.openxmlformats.org/officeDocument/2006/relationships/image" Target="../media/image1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0.png"/><Relationship Id="rId4" Type="http://schemas.openxmlformats.org/officeDocument/2006/relationships/image" Target="../media/image25.png"/><Relationship Id="rId5" Type="http://schemas.openxmlformats.org/officeDocument/2006/relationships/image" Target="../media/image10.png"/><Relationship Id="rId6" Type="http://schemas.openxmlformats.org/officeDocument/2006/relationships/image" Target="../media/image18.png"/><Relationship Id="rId7" Type="http://schemas.openxmlformats.org/officeDocument/2006/relationships/image" Target="../media/image171.png"/><Relationship Id="rId8" Type="http://schemas.openxmlformats.org/officeDocument/2006/relationships/image" Target="../media/image1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41.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18.png"/><Relationship Id="rId7" Type="http://schemas.openxmlformats.org/officeDocument/2006/relationships/image" Target="../media/image16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5.png"/><Relationship Id="rId4" Type="http://schemas.openxmlformats.org/officeDocument/2006/relationships/image" Target="../media/image14.png"/><Relationship Id="rId5" Type="http://schemas.openxmlformats.org/officeDocument/2006/relationships/image" Target="../media/image6.png"/><Relationship Id="rId6" Type="http://schemas.openxmlformats.org/officeDocument/2006/relationships/image" Target="../media/image18.png"/><Relationship Id="rId7" Type="http://schemas.openxmlformats.org/officeDocument/2006/relationships/image" Target="../media/image16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161.png"/><Relationship Id="rId5" Type="http://schemas.openxmlformats.org/officeDocument/2006/relationships/image" Target="../media/image10.png"/><Relationship Id="rId6" Type="http://schemas.openxmlformats.org/officeDocument/2006/relationships/image" Target="../media/image18.png"/><Relationship Id="rId7" Type="http://schemas.openxmlformats.org/officeDocument/2006/relationships/image" Target="../media/image175.png"/><Relationship Id="rId8" Type="http://schemas.openxmlformats.org/officeDocument/2006/relationships/image" Target="../media/image6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177.png"/><Relationship Id="rId5" Type="http://schemas.openxmlformats.org/officeDocument/2006/relationships/image" Target="../media/image6.png"/><Relationship Id="rId6" Type="http://schemas.openxmlformats.org/officeDocument/2006/relationships/image" Target="../media/image18.png"/><Relationship Id="rId7" Type="http://schemas.openxmlformats.org/officeDocument/2006/relationships/image" Target="../media/image184.png"/><Relationship Id="rId8" Type="http://schemas.openxmlformats.org/officeDocument/2006/relationships/image" Target="../media/image19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18.png"/></Relationships>
</file>

<file path=ppt/slides/_rels/slide25.xml.rels><?xml version="1.0" encoding="UTF-8" standalone="yes"?><Relationships xmlns="http://schemas.openxmlformats.org/package/2006/relationships"><Relationship Id="rId20" Type="http://schemas.openxmlformats.org/officeDocument/2006/relationships/image" Target="../media/image195.png"/><Relationship Id="rId22" Type="http://schemas.openxmlformats.org/officeDocument/2006/relationships/hyperlink" Target="https://eatemp.com/powerpoint-org-chart-template/" TargetMode="External"/><Relationship Id="rId21" Type="http://schemas.openxmlformats.org/officeDocument/2006/relationships/image" Target="../media/image202.png"/><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185.png"/><Relationship Id="rId5" Type="http://schemas.openxmlformats.org/officeDocument/2006/relationships/image" Target="../media/image10.png"/><Relationship Id="rId6" Type="http://schemas.openxmlformats.org/officeDocument/2006/relationships/image" Target="../media/image18.png"/><Relationship Id="rId7" Type="http://schemas.openxmlformats.org/officeDocument/2006/relationships/image" Target="../media/image176.png"/><Relationship Id="rId8" Type="http://schemas.openxmlformats.org/officeDocument/2006/relationships/image" Target="../media/image183.png"/><Relationship Id="rId11" Type="http://schemas.openxmlformats.org/officeDocument/2006/relationships/image" Target="../media/image190.png"/><Relationship Id="rId10" Type="http://schemas.openxmlformats.org/officeDocument/2006/relationships/image" Target="../media/image188.png"/><Relationship Id="rId13" Type="http://schemas.openxmlformats.org/officeDocument/2006/relationships/image" Target="../media/image178.png"/><Relationship Id="rId12" Type="http://schemas.openxmlformats.org/officeDocument/2006/relationships/image" Target="../media/image192.png"/><Relationship Id="rId15" Type="http://schemas.openxmlformats.org/officeDocument/2006/relationships/image" Target="../media/image200.png"/><Relationship Id="rId14" Type="http://schemas.openxmlformats.org/officeDocument/2006/relationships/image" Target="../media/image193.png"/><Relationship Id="rId17" Type="http://schemas.openxmlformats.org/officeDocument/2006/relationships/image" Target="../media/image191.png"/><Relationship Id="rId16" Type="http://schemas.openxmlformats.org/officeDocument/2006/relationships/image" Target="../media/image174.png"/><Relationship Id="rId19" Type="http://schemas.openxmlformats.org/officeDocument/2006/relationships/image" Target="../media/image198.png"/><Relationship Id="rId18" Type="http://schemas.openxmlformats.org/officeDocument/2006/relationships/image" Target="../media/image18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18.png"/><Relationship Id="rId7" Type="http://schemas.openxmlformats.org/officeDocument/2006/relationships/hyperlink" Target="https://unsplash.com/" TargetMode="External"/><Relationship Id="rId8" Type="http://schemas.openxmlformats.org/officeDocument/2006/relationships/image" Target="../media/image20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5.png"/><Relationship Id="rId4" Type="http://schemas.openxmlformats.org/officeDocument/2006/relationships/image" Target="../media/image14.png"/><Relationship Id="rId5" Type="http://schemas.openxmlformats.org/officeDocument/2006/relationships/image" Target="../media/image6.png"/><Relationship Id="rId6" Type="http://schemas.openxmlformats.org/officeDocument/2006/relationships/image" Target="../media/image18.png"/><Relationship Id="rId7" Type="http://schemas.openxmlformats.org/officeDocument/2006/relationships/image" Target="../media/image5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0.png"/><Relationship Id="rId4" Type="http://schemas.openxmlformats.org/officeDocument/2006/relationships/image" Target="../media/image25.png"/><Relationship Id="rId5" Type="http://schemas.openxmlformats.org/officeDocument/2006/relationships/image" Target="../media/image10.png"/><Relationship Id="rId6"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85.png"/><Relationship Id="rId5" Type="http://schemas.openxmlformats.org/officeDocument/2006/relationships/image" Target="../media/image6.png"/><Relationship Id="rId6" Type="http://schemas.openxmlformats.org/officeDocument/2006/relationships/image" Target="../media/image18.png"/><Relationship Id="rId7" Type="http://schemas.openxmlformats.org/officeDocument/2006/relationships/image" Target="../media/image51.png"/><Relationship Id="rId8"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5.png"/><Relationship Id="rId4" Type="http://schemas.openxmlformats.org/officeDocument/2006/relationships/image" Target="../media/image14.png"/><Relationship Id="rId10" Type="http://schemas.openxmlformats.org/officeDocument/2006/relationships/image" Target="../media/image33.png"/><Relationship Id="rId9" Type="http://schemas.openxmlformats.org/officeDocument/2006/relationships/image" Target="../media/image22.png"/><Relationship Id="rId5" Type="http://schemas.openxmlformats.org/officeDocument/2006/relationships/image" Target="../media/image6.png"/><Relationship Id="rId6" Type="http://schemas.openxmlformats.org/officeDocument/2006/relationships/image" Target="../media/image18.png"/><Relationship Id="rId7" Type="http://schemas.openxmlformats.org/officeDocument/2006/relationships/image" Target="../media/image35.png"/><Relationship Id="rId8" Type="http://schemas.openxmlformats.org/officeDocument/2006/relationships/image" Target="../media/image3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18.png"/><Relationship Id="rId7" Type="http://schemas.openxmlformats.org/officeDocument/2006/relationships/image" Target="../media/image4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0.png"/><Relationship Id="rId4" Type="http://schemas.openxmlformats.org/officeDocument/2006/relationships/image" Target="../media/image25.png"/><Relationship Id="rId5" Type="http://schemas.openxmlformats.org/officeDocument/2006/relationships/image" Target="../media/image10.png"/><Relationship Id="rId6" Type="http://schemas.openxmlformats.org/officeDocument/2006/relationships/image" Target="../media/image18.png"/><Relationship Id="rId7" Type="http://schemas.openxmlformats.org/officeDocument/2006/relationships/image" Target="../media/image4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44.png"/><Relationship Id="rId5" Type="http://schemas.openxmlformats.org/officeDocument/2006/relationships/image" Target="../media/image6.png"/><Relationship Id="rId6" Type="http://schemas.openxmlformats.org/officeDocument/2006/relationships/image" Target="../media/image18.png"/><Relationship Id="rId7" Type="http://schemas.openxmlformats.org/officeDocument/2006/relationships/image" Target="../media/image42.png"/><Relationship Id="rId8"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7"/>
        </a:solidFill>
      </p:bgPr>
    </p:bg>
    <p:spTree>
      <p:nvGrpSpPr>
        <p:cNvPr id="15" name="Shape 15"/>
        <p:cNvGrpSpPr/>
        <p:nvPr/>
      </p:nvGrpSpPr>
      <p:grpSpPr>
        <a:xfrm>
          <a:off x="0" y="0"/>
          <a:ext cx="0" cy="0"/>
          <a:chOff x="0" y="0"/>
          <a:chExt cx="0" cy="0"/>
        </a:xfrm>
      </p:grpSpPr>
      <p:pic>
        <p:nvPicPr>
          <p:cNvPr descr=" " id="16" name="Google Shape;16;g273c8194ae0_0_0"/>
          <p:cNvPicPr preferRelativeResize="0"/>
          <p:nvPr/>
        </p:nvPicPr>
        <p:blipFill rotWithShape="1">
          <a:blip r:embed="rId3">
            <a:alphaModFix/>
          </a:blip>
          <a:srcRect b="0" l="0" r="0" t="0"/>
          <a:stretch/>
        </p:blipFill>
        <p:spPr>
          <a:xfrm>
            <a:off x="22431004" y="825500"/>
            <a:ext cx="3924791" cy="3924300"/>
          </a:xfrm>
          <a:prstGeom prst="rect">
            <a:avLst/>
          </a:prstGeom>
          <a:noFill/>
          <a:ln>
            <a:noFill/>
          </a:ln>
        </p:spPr>
      </p:pic>
      <p:pic>
        <p:nvPicPr>
          <p:cNvPr descr=" " id="17" name="Google Shape;17;g273c8194ae0_0_0"/>
          <p:cNvPicPr preferRelativeResize="0"/>
          <p:nvPr/>
        </p:nvPicPr>
        <p:blipFill rotWithShape="1">
          <a:blip r:embed="rId4">
            <a:alphaModFix/>
          </a:blip>
          <a:srcRect b="0" l="0" r="0" t="0"/>
          <a:stretch/>
        </p:blipFill>
        <p:spPr>
          <a:xfrm>
            <a:off x="622378" y="10464800"/>
            <a:ext cx="2819752" cy="2819400"/>
          </a:xfrm>
          <a:prstGeom prst="rect">
            <a:avLst/>
          </a:prstGeom>
          <a:noFill/>
          <a:ln>
            <a:noFill/>
          </a:ln>
        </p:spPr>
      </p:pic>
      <p:pic>
        <p:nvPicPr>
          <p:cNvPr descr=" " id="18" name="Google Shape;18;g273c8194ae0_0_0"/>
          <p:cNvPicPr preferRelativeResize="0"/>
          <p:nvPr/>
        </p:nvPicPr>
        <p:blipFill rotWithShape="1">
          <a:blip r:embed="rId5">
            <a:alphaModFix/>
          </a:blip>
          <a:srcRect b="0" l="0" r="0" t="0"/>
          <a:stretch/>
        </p:blipFill>
        <p:spPr>
          <a:xfrm>
            <a:off x="622378" y="685800"/>
            <a:ext cx="4343943" cy="2171700"/>
          </a:xfrm>
          <a:prstGeom prst="rect">
            <a:avLst/>
          </a:prstGeom>
          <a:noFill/>
          <a:ln>
            <a:noFill/>
          </a:ln>
        </p:spPr>
      </p:pic>
      <p:sp>
        <p:nvSpPr>
          <p:cNvPr id="19" name="Google Shape;19;g273c8194ae0_0_0"/>
          <p:cNvSpPr/>
          <p:nvPr/>
        </p:nvSpPr>
        <p:spPr>
          <a:xfrm>
            <a:off x="4115314" y="1739900"/>
            <a:ext cx="17172600" cy="482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84A64"/>
              </a:buClr>
              <a:buSzPts val="24000"/>
              <a:buFont typeface="Kavoon"/>
              <a:buNone/>
            </a:pPr>
            <a:r>
              <a:rPr b="0" i="0" lang="en-US" sz="24000" u="none" cap="none" strike="noStrike">
                <a:solidFill>
                  <a:srgbClr val="484A64"/>
                </a:solidFill>
                <a:latin typeface="Kavoon"/>
                <a:ea typeface="Kavoon"/>
                <a:cs typeface="Kavoon"/>
                <a:sym typeface="Kavoon"/>
              </a:rPr>
              <a:t>Persuasive </a:t>
            </a:r>
            <a:endParaRPr b="0" i="0" sz="24000" u="none" cap="none" strike="noStrike">
              <a:solidFill>
                <a:schemeClr val="dk1"/>
              </a:solidFill>
              <a:latin typeface="Calibri"/>
              <a:ea typeface="Calibri"/>
              <a:cs typeface="Calibri"/>
              <a:sym typeface="Calibri"/>
            </a:endParaRPr>
          </a:p>
        </p:txBody>
      </p:sp>
      <p:sp>
        <p:nvSpPr>
          <p:cNvPr id="20" name="Google Shape;20;g273c8194ae0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 name="Google Shape;21;g273c8194ae0_0_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2" name="Google Shape;22;g273c8194ae0_0_0"/>
          <p:cNvPicPr preferRelativeResize="0"/>
          <p:nvPr/>
        </p:nvPicPr>
        <p:blipFill rotWithShape="1">
          <a:blip r:embed="rId7">
            <a:alphaModFix/>
          </a:blip>
          <a:srcRect b="0" l="0" r="0" t="0"/>
          <a:stretch/>
        </p:blipFill>
        <p:spPr>
          <a:xfrm>
            <a:off x="3061083" y="3848100"/>
            <a:ext cx="18950769" cy="9207500"/>
          </a:xfrm>
          <a:prstGeom prst="rect">
            <a:avLst/>
          </a:prstGeom>
          <a:noFill/>
          <a:ln>
            <a:noFill/>
          </a:ln>
        </p:spPr>
      </p:pic>
      <p:sp>
        <p:nvSpPr>
          <p:cNvPr id="23" name="Google Shape;23;g273c8194ae0_0_0"/>
          <p:cNvSpPr/>
          <p:nvPr/>
        </p:nvSpPr>
        <p:spPr>
          <a:xfrm>
            <a:off x="3264308" y="1358900"/>
            <a:ext cx="18129300" cy="149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694B4"/>
              </a:buClr>
              <a:buSzPts val="6400"/>
              <a:buFont typeface="Poppins SemiBold"/>
              <a:buNone/>
            </a:pPr>
            <a:r>
              <a:rPr b="0" i="0" lang="en-US" sz="6400" u="none" cap="none" strike="noStrike">
                <a:solidFill>
                  <a:srgbClr val="5694B4"/>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7"/>
        </a:solidFill>
      </p:bgPr>
    </p:bg>
    <p:spTree>
      <p:nvGrpSpPr>
        <p:cNvPr id="207" name="Shape 207"/>
        <p:cNvGrpSpPr/>
        <p:nvPr/>
      </p:nvGrpSpPr>
      <p:grpSpPr>
        <a:xfrm>
          <a:off x="0" y="0"/>
          <a:ext cx="0" cy="0"/>
          <a:chOff x="0" y="0"/>
          <a:chExt cx="0" cy="0"/>
        </a:xfrm>
      </p:grpSpPr>
      <p:pic>
        <p:nvPicPr>
          <p:cNvPr descr=" " id="208" name="Google Shape;208;g273c8194ae0_0_183"/>
          <p:cNvPicPr preferRelativeResize="0"/>
          <p:nvPr/>
        </p:nvPicPr>
        <p:blipFill rotWithShape="1">
          <a:blip r:embed="rId3">
            <a:alphaModFix/>
          </a:blip>
          <a:srcRect b="0" l="0" r="0" t="0"/>
          <a:stretch/>
        </p:blipFill>
        <p:spPr>
          <a:xfrm>
            <a:off x="10948768" y="-2578100"/>
            <a:ext cx="5156845" cy="5156200"/>
          </a:xfrm>
          <a:prstGeom prst="rect">
            <a:avLst/>
          </a:prstGeom>
          <a:noFill/>
          <a:ln>
            <a:noFill/>
          </a:ln>
        </p:spPr>
      </p:pic>
      <p:pic>
        <p:nvPicPr>
          <p:cNvPr descr=" " id="209" name="Google Shape;209;g273c8194ae0_0_183"/>
          <p:cNvPicPr preferRelativeResize="0"/>
          <p:nvPr/>
        </p:nvPicPr>
        <p:blipFill rotWithShape="1">
          <a:blip r:embed="rId4">
            <a:alphaModFix/>
          </a:blip>
          <a:srcRect b="0" l="0" r="0" t="0"/>
          <a:stretch/>
        </p:blipFill>
        <p:spPr>
          <a:xfrm>
            <a:off x="22215077" y="8623300"/>
            <a:ext cx="2171971" cy="4343400"/>
          </a:xfrm>
          <a:prstGeom prst="rect">
            <a:avLst/>
          </a:prstGeom>
          <a:noFill/>
          <a:ln>
            <a:noFill/>
          </a:ln>
        </p:spPr>
      </p:pic>
      <p:pic>
        <p:nvPicPr>
          <p:cNvPr descr=" " id="210" name="Google Shape;210;g273c8194ae0_0_183"/>
          <p:cNvPicPr preferRelativeResize="0"/>
          <p:nvPr/>
        </p:nvPicPr>
        <p:blipFill rotWithShape="1">
          <a:blip r:embed="rId5">
            <a:alphaModFix/>
          </a:blip>
          <a:srcRect b="0" l="0" r="0" t="0"/>
          <a:stretch/>
        </p:blipFill>
        <p:spPr>
          <a:xfrm>
            <a:off x="1295562" y="3441700"/>
            <a:ext cx="2235479" cy="2235200"/>
          </a:xfrm>
          <a:prstGeom prst="rect">
            <a:avLst/>
          </a:prstGeom>
          <a:noFill/>
          <a:ln>
            <a:noFill/>
          </a:ln>
        </p:spPr>
      </p:pic>
      <p:sp>
        <p:nvSpPr>
          <p:cNvPr id="211" name="Google Shape;211;g273c8194ae0_0_18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2" name="Google Shape;212;g273c8194ae0_0_18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13" name="Google Shape;213;g273c8194ae0_0_183"/>
          <p:cNvSpPr/>
          <p:nvPr/>
        </p:nvSpPr>
        <p:spPr>
          <a:xfrm>
            <a:off x="9107038" y="469900"/>
            <a:ext cx="64227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84A64"/>
              </a:buClr>
              <a:buSzPts val="8000"/>
              <a:buFont typeface="Kavoon"/>
              <a:buNone/>
            </a:pPr>
            <a:r>
              <a:rPr b="0" i="0" lang="en-US" sz="8000" u="none" cap="none" strike="noStrike">
                <a:solidFill>
                  <a:srgbClr val="484A64"/>
                </a:solidFill>
                <a:latin typeface="Kavoon"/>
                <a:ea typeface="Kavoon"/>
                <a:cs typeface="Kavoon"/>
                <a:sym typeface="Kavoon"/>
              </a:rPr>
              <a:t>Pricing Plan</a:t>
            </a:r>
            <a:endParaRPr b="0" i="0" sz="8000" u="none" cap="none" strike="noStrike">
              <a:solidFill>
                <a:schemeClr val="dk1"/>
              </a:solidFill>
              <a:latin typeface="Calibri"/>
              <a:ea typeface="Calibri"/>
              <a:cs typeface="Calibri"/>
              <a:sym typeface="Calibri"/>
            </a:endParaRPr>
          </a:p>
        </p:txBody>
      </p:sp>
      <p:sp>
        <p:nvSpPr>
          <p:cNvPr id="214" name="Google Shape;214;g273c8194ae0_0_183"/>
          <p:cNvSpPr/>
          <p:nvPr/>
        </p:nvSpPr>
        <p:spPr>
          <a:xfrm>
            <a:off x="1778222" y="2489200"/>
            <a:ext cx="20843400" cy="1026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g273c8194ae0_0_183"/>
          <p:cNvSpPr/>
          <p:nvPr/>
        </p:nvSpPr>
        <p:spPr>
          <a:xfrm>
            <a:off x="1778222" y="2489200"/>
            <a:ext cx="6439800" cy="10261500"/>
          </a:xfrm>
          <a:prstGeom prst="roundRect">
            <a:avLst>
              <a:gd fmla="val 3124" name="adj"/>
            </a:avLst>
          </a:prstGeom>
          <a:noFill/>
          <a:ln cap="flat" cmpd="sng" w="12700">
            <a:solidFill>
              <a:srgbClr val="3629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6" name="Google Shape;216;g273c8194ae0_0_183"/>
          <p:cNvPicPr preferRelativeResize="0"/>
          <p:nvPr/>
        </p:nvPicPr>
        <p:blipFill rotWithShape="1">
          <a:blip r:embed="rId7">
            <a:alphaModFix/>
          </a:blip>
          <a:srcRect b="0" l="0" r="0" t="0"/>
          <a:stretch/>
        </p:blipFill>
        <p:spPr>
          <a:xfrm>
            <a:off x="4325486" y="2946400"/>
            <a:ext cx="1345174" cy="1625600"/>
          </a:xfrm>
          <a:prstGeom prst="rect">
            <a:avLst/>
          </a:prstGeom>
          <a:noFill/>
          <a:ln>
            <a:noFill/>
          </a:ln>
        </p:spPr>
      </p:pic>
      <p:sp>
        <p:nvSpPr>
          <p:cNvPr id="217" name="Google Shape;217;g273c8194ae0_0_183"/>
          <p:cNvSpPr/>
          <p:nvPr/>
        </p:nvSpPr>
        <p:spPr>
          <a:xfrm>
            <a:off x="4115314" y="4876800"/>
            <a:ext cx="17655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62943"/>
              </a:buClr>
              <a:buSzPts val="4800"/>
              <a:buFont typeface="Kavoon"/>
              <a:buNone/>
            </a:pPr>
            <a:r>
              <a:rPr b="0" i="0" lang="en-US" sz="4800" u="none" cap="none" strike="noStrike">
                <a:solidFill>
                  <a:srgbClr val="362943"/>
                </a:solidFill>
                <a:latin typeface="Kavoon"/>
                <a:ea typeface="Kavoon"/>
                <a:cs typeface="Kavoon"/>
                <a:sym typeface="Kavoon"/>
              </a:rPr>
              <a:t>Basic</a:t>
            </a:r>
            <a:endParaRPr b="0" i="0" sz="4800" u="none" cap="none" strike="noStrike">
              <a:solidFill>
                <a:schemeClr val="dk1"/>
              </a:solidFill>
              <a:latin typeface="Calibri"/>
              <a:ea typeface="Calibri"/>
              <a:cs typeface="Calibri"/>
              <a:sym typeface="Calibri"/>
            </a:endParaRPr>
          </a:p>
        </p:txBody>
      </p:sp>
      <p:sp>
        <p:nvSpPr>
          <p:cNvPr id="218" name="Google Shape;218;g273c8194ae0_0_183"/>
          <p:cNvSpPr/>
          <p:nvPr/>
        </p:nvSpPr>
        <p:spPr>
          <a:xfrm>
            <a:off x="2235479" y="59436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19" name="Google Shape;219;g273c8194ae0_0_183"/>
          <p:cNvSpPr/>
          <p:nvPr/>
        </p:nvSpPr>
        <p:spPr>
          <a:xfrm>
            <a:off x="3327816" y="11531600"/>
            <a:ext cx="33405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Kavoon"/>
              <a:buNone/>
            </a:pPr>
            <a:r>
              <a:rPr b="0" i="0" lang="en-US" sz="4800" u="none" cap="none" strike="noStrike">
                <a:solidFill>
                  <a:srgbClr val="0E0E0E"/>
                </a:solidFill>
                <a:latin typeface="Kavoon"/>
                <a:ea typeface="Kavoon"/>
                <a:cs typeface="Kavoon"/>
                <a:sym typeface="Kavoon"/>
              </a:rPr>
              <a:t>$10/month</a:t>
            </a:r>
            <a:endParaRPr b="0" i="0" sz="4800" u="none" cap="none" strike="noStrike">
              <a:solidFill>
                <a:schemeClr val="dk1"/>
              </a:solidFill>
              <a:latin typeface="Calibri"/>
              <a:ea typeface="Calibri"/>
              <a:cs typeface="Calibri"/>
              <a:sym typeface="Calibri"/>
            </a:endParaRPr>
          </a:p>
        </p:txBody>
      </p:sp>
      <p:sp>
        <p:nvSpPr>
          <p:cNvPr id="220" name="Google Shape;220;g273c8194ae0_0_183"/>
          <p:cNvSpPr/>
          <p:nvPr/>
        </p:nvSpPr>
        <p:spPr>
          <a:xfrm>
            <a:off x="8980022" y="2489200"/>
            <a:ext cx="6439800" cy="10261500"/>
          </a:xfrm>
          <a:prstGeom prst="roundRect">
            <a:avLst>
              <a:gd fmla="val 3124" name="adj"/>
            </a:avLst>
          </a:prstGeom>
          <a:noFill/>
          <a:ln cap="flat" cmpd="sng" w="12700">
            <a:solidFill>
              <a:srgbClr val="3629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1" name="Google Shape;221;g273c8194ae0_0_183"/>
          <p:cNvPicPr preferRelativeResize="0"/>
          <p:nvPr/>
        </p:nvPicPr>
        <p:blipFill rotWithShape="1">
          <a:blip r:embed="rId8">
            <a:alphaModFix/>
          </a:blip>
          <a:srcRect b="0" l="0" r="0" t="0"/>
          <a:stretch/>
        </p:blipFill>
        <p:spPr>
          <a:xfrm>
            <a:off x="10884209" y="2946400"/>
            <a:ext cx="2631328" cy="1625588"/>
          </a:xfrm>
          <a:prstGeom prst="rect">
            <a:avLst/>
          </a:prstGeom>
          <a:noFill/>
          <a:ln>
            <a:noFill/>
          </a:ln>
        </p:spPr>
      </p:pic>
      <p:sp>
        <p:nvSpPr>
          <p:cNvPr id="222" name="Google Shape;222;g273c8194ae0_0_183"/>
          <p:cNvSpPr/>
          <p:nvPr/>
        </p:nvSpPr>
        <p:spPr>
          <a:xfrm>
            <a:off x="11412376" y="4876788"/>
            <a:ext cx="1575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62943"/>
              </a:buClr>
              <a:buSzPts val="4800"/>
              <a:buFont typeface="Kavoon"/>
              <a:buNone/>
            </a:pPr>
            <a:r>
              <a:rPr b="0" i="0" lang="en-US" sz="4800" u="none" cap="none" strike="noStrike">
                <a:solidFill>
                  <a:srgbClr val="362943"/>
                </a:solidFill>
                <a:latin typeface="Kavoon"/>
                <a:ea typeface="Kavoon"/>
                <a:cs typeface="Kavoon"/>
                <a:sym typeface="Kavoon"/>
              </a:rPr>
              <a:t>Elite</a:t>
            </a:r>
            <a:endParaRPr b="0" i="0" sz="4800" u="none" cap="none" strike="noStrike">
              <a:solidFill>
                <a:schemeClr val="dk1"/>
              </a:solidFill>
              <a:latin typeface="Calibri"/>
              <a:ea typeface="Calibri"/>
              <a:cs typeface="Calibri"/>
              <a:sym typeface="Calibri"/>
            </a:endParaRPr>
          </a:p>
        </p:txBody>
      </p:sp>
      <p:sp>
        <p:nvSpPr>
          <p:cNvPr id="223" name="Google Shape;223;g273c8194ae0_0_183"/>
          <p:cNvSpPr/>
          <p:nvPr/>
        </p:nvSpPr>
        <p:spPr>
          <a:xfrm>
            <a:off x="9437280" y="5943588"/>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24" name="Google Shape;224;g273c8194ae0_0_183"/>
          <p:cNvSpPr/>
          <p:nvPr/>
        </p:nvSpPr>
        <p:spPr>
          <a:xfrm>
            <a:off x="10485160" y="11531588"/>
            <a:ext cx="34293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Kavoon"/>
              <a:buNone/>
            </a:pPr>
            <a:r>
              <a:rPr b="0" i="0" lang="en-US" sz="4800" u="none" cap="none" strike="noStrike">
                <a:solidFill>
                  <a:srgbClr val="0E0E0E"/>
                </a:solidFill>
                <a:latin typeface="Kavoon"/>
                <a:ea typeface="Kavoon"/>
                <a:cs typeface="Kavoon"/>
                <a:sym typeface="Kavoon"/>
              </a:rPr>
              <a:t>$50/month</a:t>
            </a:r>
            <a:endParaRPr b="0" i="0" sz="4800" u="none" cap="none" strike="noStrike">
              <a:solidFill>
                <a:schemeClr val="dk1"/>
              </a:solidFill>
              <a:latin typeface="Calibri"/>
              <a:ea typeface="Calibri"/>
              <a:cs typeface="Calibri"/>
              <a:sym typeface="Calibri"/>
            </a:endParaRPr>
          </a:p>
        </p:txBody>
      </p:sp>
      <p:sp>
        <p:nvSpPr>
          <p:cNvPr id="225" name="Google Shape;225;g273c8194ae0_0_183"/>
          <p:cNvSpPr/>
          <p:nvPr/>
        </p:nvSpPr>
        <p:spPr>
          <a:xfrm>
            <a:off x="16181822" y="2489200"/>
            <a:ext cx="6439800" cy="10261500"/>
          </a:xfrm>
          <a:prstGeom prst="roundRect">
            <a:avLst>
              <a:gd fmla="val 3124" name="adj"/>
            </a:avLst>
          </a:prstGeom>
          <a:noFill/>
          <a:ln cap="flat" cmpd="sng" w="12700">
            <a:solidFill>
              <a:srgbClr val="3629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6" name="Google Shape;226;g273c8194ae0_0_183"/>
          <p:cNvPicPr preferRelativeResize="0"/>
          <p:nvPr/>
        </p:nvPicPr>
        <p:blipFill rotWithShape="1">
          <a:blip r:embed="rId9">
            <a:alphaModFix/>
          </a:blip>
          <a:srcRect b="0" l="0" r="0" t="0"/>
          <a:stretch/>
        </p:blipFill>
        <p:spPr>
          <a:xfrm>
            <a:off x="18637781" y="2946400"/>
            <a:ext cx="1527791" cy="1625600"/>
          </a:xfrm>
          <a:prstGeom prst="rect">
            <a:avLst/>
          </a:prstGeom>
          <a:noFill/>
          <a:ln>
            <a:noFill/>
          </a:ln>
        </p:spPr>
      </p:pic>
      <p:sp>
        <p:nvSpPr>
          <p:cNvPr id="227" name="Google Shape;227;g273c8194ae0_0_183"/>
          <p:cNvSpPr/>
          <p:nvPr/>
        </p:nvSpPr>
        <p:spPr>
          <a:xfrm>
            <a:off x="17725065" y="4876800"/>
            <a:ext cx="3353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62943"/>
              </a:buClr>
              <a:buSzPts val="4800"/>
              <a:buFont typeface="Kavoon"/>
              <a:buNone/>
            </a:pPr>
            <a:r>
              <a:rPr b="0" i="0" lang="en-US" sz="4800" u="none" cap="none" strike="noStrike">
                <a:solidFill>
                  <a:srgbClr val="362943"/>
                </a:solidFill>
                <a:latin typeface="Kavoon"/>
                <a:ea typeface="Kavoon"/>
                <a:cs typeface="Kavoon"/>
                <a:sym typeface="Kavoon"/>
              </a:rPr>
              <a:t>Legendary</a:t>
            </a:r>
            <a:endParaRPr b="0" i="0" sz="4800" u="none" cap="none" strike="noStrike">
              <a:solidFill>
                <a:schemeClr val="dk1"/>
              </a:solidFill>
              <a:latin typeface="Calibri"/>
              <a:ea typeface="Calibri"/>
              <a:cs typeface="Calibri"/>
              <a:sym typeface="Calibri"/>
            </a:endParaRPr>
          </a:p>
        </p:txBody>
      </p:sp>
      <p:sp>
        <p:nvSpPr>
          <p:cNvPr id="228" name="Google Shape;228;g273c8194ae0_0_183"/>
          <p:cNvSpPr/>
          <p:nvPr/>
        </p:nvSpPr>
        <p:spPr>
          <a:xfrm>
            <a:off x="16639080" y="59436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29" name="Google Shape;229;g273c8194ae0_0_183"/>
          <p:cNvSpPr/>
          <p:nvPr/>
        </p:nvSpPr>
        <p:spPr>
          <a:xfrm>
            <a:off x="17547243" y="11531600"/>
            <a:ext cx="37089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Kavoon"/>
              <a:buNone/>
            </a:pPr>
            <a:r>
              <a:rPr b="0" i="0" lang="en-US" sz="4800" u="none" cap="none" strike="noStrike">
                <a:solidFill>
                  <a:srgbClr val="0E0E0E"/>
                </a:solidFill>
                <a:latin typeface="Kavoon"/>
                <a:ea typeface="Kavoon"/>
                <a:cs typeface="Kavoon"/>
                <a:sym typeface="Kavoon"/>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7"/>
        </a:solidFill>
      </p:bgPr>
    </p:bg>
    <p:spTree>
      <p:nvGrpSpPr>
        <p:cNvPr id="234" name="Shape 234"/>
        <p:cNvGrpSpPr/>
        <p:nvPr/>
      </p:nvGrpSpPr>
      <p:grpSpPr>
        <a:xfrm>
          <a:off x="0" y="0"/>
          <a:ext cx="0" cy="0"/>
          <a:chOff x="0" y="0"/>
          <a:chExt cx="0" cy="0"/>
        </a:xfrm>
      </p:grpSpPr>
      <p:pic>
        <p:nvPicPr>
          <p:cNvPr descr=" " id="235" name="Google Shape;235;g273c8194ae0_0_209"/>
          <p:cNvPicPr preferRelativeResize="0"/>
          <p:nvPr/>
        </p:nvPicPr>
        <p:blipFill rotWithShape="1">
          <a:blip r:embed="rId3">
            <a:alphaModFix/>
          </a:blip>
          <a:srcRect b="0" l="0" r="0" t="0"/>
          <a:stretch/>
        </p:blipFill>
        <p:spPr>
          <a:xfrm>
            <a:off x="21897537" y="1282700"/>
            <a:ext cx="4991724" cy="4991100"/>
          </a:xfrm>
          <a:prstGeom prst="rect">
            <a:avLst/>
          </a:prstGeom>
          <a:noFill/>
          <a:ln>
            <a:noFill/>
          </a:ln>
        </p:spPr>
      </p:pic>
      <p:pic>
        <p:nvPicPr>
          <p:cNvPr descr=" " id="236" name="Google Shape;236;g273c8194ae0_0_209"/>
          <p:cNvPicPr preferRelativeResize="0"/>
          <p:nvPr/>
        </p:nvPicPr>
        <p:blipFill rotWithShape="1">
          <a:blip r:embed="rId4">
            <a:alphaModFix/>
          </a:blip>
          <a:srcRect b="0" l="0" r="0" t="0"/>
          <a:stretch/>
        </p:blipFill>
        <p:spPr>
          <a:xfrm>
            <a:off x="863708" y="635000"/>
            <a:ext cx="2451406" cy="2451100"/>
          </a:xfrm>
          <a:prstGeom prst="rect">
            <a:avLst/>
          </a:prstGeom>
          <a:noFill/>
          <a:ln>
            <a:noFill/>
          </a:ln>
        </p:spPr>
      </p:pic>
      <p:pic>
        <p:nvPicPr>
          <p:cNvPr descr=" " id="237" name="Google Shape;237;g273c8194ae0_0_209"/>
          <p:cNvPicPr preferRelativeResize="0"/>
          <p:nvPr/>
        </p:nvPicPr>
        <p:blipFill rotWithShape="1">
          <a:blip r:embed="rId5">
            <a:alphaModFix/>
          </a:blip>
          <a:srcRect b="0" l="0" r="0" t="0"/>
          <a:stretch/>
        </p:blipFill>
        <p:spPr>
          <a:xfrm>
            <a:off x="7849581" y="11544300"/>
            <a:ext cx="4343943" cy="2171700"/>
          </a:xfrm>
          <a:prstGeom prst="rect">
            <a:avLst/>
          </a:prstGeom>
          <a:noFill/>
          <a:ln>
            <a:noFill/>
          </a:ln>
        </p:spPr>
      </p:pic>
      <p:sp>
        <p:nvSpPr>
          <p:cNvPr id="238" name="Google Shape;238;g273c8194ae0_0_20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9" name="Google Shape;239;g273c8194ae0_0_20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40" name="Google Shape;240;g273c8194ae0_0_209"/>
          <p:cNvPicPr preferRelativeResize="0"/>
          <p:nvPr/>
        </p:nvPicPr>
        <p:blipFill rotWithShape="1">
          <a:blip r:embed="rId7">
            <a:alphaModFix/>
          </a:blip>
          <a:srcRect b="0" l="0" r="0" t="0"/>
          <a:stretch/>
        </p:blipFill>
        <p:spPr>
          <a:xfrm>
            <a:off x="3327816" y="1079500"/>
            <a:ext cx="17718715" cy="11569700"/>
          </a:xfrm>
          <a:prstGeom prst="rect">
            <a:avLst/>
          </a:prstGeom>
          <a:noFill/>
          <a:ln>
            <a:noFill/>
          </a:ln>
        </p:spPr>
      </p:pic>
      <p:pic>
        <p:nvPicPr>
          <p:cNvPr descr=" " id="241" name="Google Shape;241;g273c8194ae0_0_209"/>
          <p:cNvPicPr preferRelativeResize="0"/>
          <p:nvPr/>
        </p:nvPicPr>
        <p:blipFill rotWithShape="1">
          <a:blip r:embed="rId8">
            <a:alphaModFix/>
          </a:blip>
          <a:srcRect b="0" l="0" r="0" t="0"/>
          <a:stretch/>
        </p:blipFill>
        <p:spPr>
          <a:xfrm>
            <a:off x="12041105" y="1612888"/>
            <a:ext cx="5220352" cy="5232412"/>
          </a:xfrm>
          <a:prstGeom prst="rect">
            <a:avLst/>
          </a:prstGeom>
          <a:noFill/>
          <a:ln>
            <a:noFill/>
          </a:ln>
        </p:spPr>
      </p:pic>
      <p:pic>
        <p:nvPicPr>
          <p:cNvPr descr=" " id="242" name="Google Shape;242;g273c8194ae0_0_209"/>
          <p:cNvPicPr preferRelativeResize="0"/>
          <p:nvPr/>
        </p:nvPicPr>
        <p:blipFill rotWithShape="1">
          <a:blip r:embed="rId9">
            <a:alphaModFix/>
          </a:blip>
          <a:srcRect b="0" l="0" r="0" t="0"/>
          <a:stretch/>
        </p:blipFill>
        <p:spPr>
          <a:xfrm>
            <a:off x="6808051" y="1612888"/>
            <a:ext cx="5220352" cy="5232412"/>
          </a:xfrm>
          <a:prstGeom prst="rect">
            <a:avLst/>
          </a:prstGeom>
          <a:noFill/>
          <a:ln>
            <a:noFill/>
          </a:ln>
        </p:spPr>
      </p:pic>
      <p:pic>
        <p:nvPicPr>
          <p:cNvPr descr=" " id="243" name="Google Shape;243;g273c8194ae0_0_209"/>
          <p:cNvPicPr preferRelativeResize="0"/>
          <p:nvPr/>
        </p:nvPicPr>
        <p:blipFill rotWithShape="1">
          <a:blip r:embed="rId10">
            <a:alphaModFix/>
          </a:blip>
          <a:srcRect b="0" l="0" r="0" t="0"/>
          <a:stretch/>
        </p:blipFill>
        <p:spPr>
          <a:xfrm>
            <a:off x="6808051" y="6858000"/>
            <a:ext cx="5220352" cy="5232412"/>
          </a:xfrm>
          <a:prstGeom prst="rect">
            <a:avLst/>
          </a:prstGeom>
          <a:noFill/>
          <a:ln>
            <a:noFill/>
          </a:ln>
        </p:spPr>
      </p:pic>
      <p:pic>
        <p:nvPicPr>
          <p:cNvPr descr=" " id="244" name="Google Shape;244;g273c8194ae0_0_209"/>
          <p:cNvPicPr preferRelativeResize="0"/>
          <p:nvPr/>
        </p:nvPicPr>
        <p:blipFill rotWithShape="1">
          <a:blip r:embed="rId11">
            <a:alphaModFix/>
          </a:blip>
          <a:srcRect b="0" l="0" r="0" t="0"/>
          <a:stretch/>
        </p:blipFill>
        <p:spPr>
          <a:xfrm>
            <a:off x="12041105" y="6858000"/>
            <a:ext cx="5220352" cy="5232412"/>
          </a:xfrm>
          <a:prstGeom prst="rect">
            <a:avLst/>
          </a:prstGeom>
          <a:noFill/>
          <a:ln>
            <a:noFill/>
          </a:ln>
        </p:spPr>
      </p:pic>
      <p:pic>
        <p:nvPicPr>
          <p:cNvPr descr=" " id="245" name="Google Shape;245;g273c8194ae0_0_209"/>
          <p:cNvPicPr preferRelativeResize="0"/>
          <p:nvPr/>
        </p:nvPicPr>
        <p:blipFill rotWithShape="1">
          <a:blip r:embed="rId12">
            <a:alphaModFix/>
          </a:blip>
          <a:srcRect b="0" l="0" r="0" t="0"/>
          <a:stretch/>
        </p:blipFill>
        <p:spPr>
          <a:xfrm>
            <a:off x="12676184" y="4597400"/>
            <a:ext cx="1702013" cy="1447800"/>
          </a:xfrm>
          <a:prstGeom prst="rect">
            <a:avLst/>
          </a:prstGeom>
          <a:noFill/>
          <a:ln>
            <a:noFill/>
          </a:ln>
        </p:spPr>
      </p:pic>
      <p:pic>
        <p:nvPicPr>
          <p:cNvPr descr=" " id="246" name="Google Shape;246;g273c8194ae0_0_209"/>
          <p:cNvPicPr preferRelativeResize="0"/>
          <p:nvPr/>
        </p:nvPicPr>
        <p:blipFill rotWithShape="1">
          <a:blip r:embed="rId12">
            <a:alphaModFix/>
          </a:blip>
          <a:srcRect b="0" l="0" r="0" t="0"/>
          <a:stretch/>
        </p:blipFill>
        <p:spPr>
          <a:xfrm>
            <a:off x="12676184" y="7810500"/>
            <a:ext cx="1702013" cy="1435100"/>
          </a:xfrm>
          <a:prstGeom prst="rect">
            <a:avLst/>
          </a:prstGeom>
          <a:noFill/>
          <a:ln>
            <a:noFill/>
          </a:ln>
        </p:spPr>
      </p:pic>
      <p:pic>
        <p:nvPicPr>
          <p:cNvPr descr=" " id="247" name="Google Shape;247;g273c8194ae0_0_209"/>
          <p:cNvPicPr preferRelativeResize="0"/>
          <p:nvPr/>
        </p:nvPicPr>
        <p:blipFill rotWithShape="1">
          <a:blip r:embed="rId13">
            <a:alphaModFix/>
          </a:blip>
          <a:srcRect b="0" l="0" r="0" t="0"/>
          <a:stretch/>
        </p:blipFill>
        <p:spPr>
          <a:xfrm>
            <a:off x="12028403" y="1079500"/>
            <a:ext cx="12702" cy="11569700"/>
          </a:xfrm>
          <a:prstGeom prst="rect">
            <a:avLst/>
          </a:prstGeom>
          <a:noFill/>
          <a:ln>
            <a:noFill/>
          </a:ln>
        </p:spPr>
      </p:pic>
      <p:pic>
        <p:nvPicPr>
          <p:cNvPr descr=" " id="248" name="Google Shape;248;g273c8194ae0_0_209"/>
          <p:cNvPicPr preferRelativeResize="0"/>
          <p:nvPr/>
        </p:nvPicPr>
        <p:blipFill rotWithShape="1">
          <a:blip r:embed="rId14">
            <a:alphaModFix/>
          </a:blip>
          <a:srcRect b="0" l="0" r="0" t="0"/>
          <a:stretch/>
        </p:blipFill>
        <p:spPr>
          <a:xfrm>
            <a:off x="3327816" y="6845300"/>
            <a:ext cx="17401175" cy="12700"/>
          </a:xfrm>
          <a:prstGeom prst="rect">
            <a:avLst/>
          </a:prstGeom>
          <a:noFill/>
          <a:ln>
            <a:noFill/>
          </a:ln>
        </p:spPr>
      </p:pic>
      <p:sp>
        <p:nvSpPr>
          <p:cNvPr id="249" name="Google Shape;249;g273c8194ae0_0_209"/>
          <p:cNvSpPr/>
          <p:nvPr/>
        </p:nvSpPr>
        <p:spPr>
          <a:xfrm>
            <a:off x="9996149" y="4102100"/>
            <a:ext cx="14310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Kavoon"/>
              <a:buNone/>
            </a:pPr>
            <a:r>
              <a:rPr b="0" i="0" lang="en-US" sz="12800" u="none" cap="none" strike="noStrike">
                <a:solidFill>
                  <a:srgbClr val="0E0E0E"/>
                </a:solidFill>
                <a:latin typeface="Kavoon"/>
                <a:ea typeface="Kavoon"/>
                <a:cs typeface="Kavoon"/>
                <a:sym typeface="Kavoon"/>
              </a:rPr>
              <a:t>S</a:t>
            </a:r>
            <a:endParaRPr b="0" i="0" sz="12800" u="none" cap="none" strike="noStrike">
              <a:solidFill>
                <a:schemeClr val="dk1"/>
              </a:solidFill>
              <a:latin typeface="Calibri"/>
              <a:ea typeface="Calibri"/>
              <a:cs typeface="Calibri"/>
              <a:sym typeface="Calibri"/>
            </a:endParaRPr>
          </a:p>
        </p:txBody>
      </p:sp>
      <p:sp>
        <p:nvSpPr>
          <p:cNvPr id="250" name="Google Shape;250;g273c8194ae0_0_209"/>
          <p:cNvSpPr/>
          <p:nvPr/>
        </p:nvSpPr>
        <p:spPr>
          <a:xfrm>
            <a:off x="12663483" y="4102100"/>
            <a:ext cx="21042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Kavoon"/>
              <a:buNone/>
            </a:pPr>
            <a:r>
              <a:rPr b="0" i="0" lang="en-US" sz="12800" u="none" cap="none" strike="noStrike">
                <a:solidFill>
                  <a:srgbClr val="FFFFFF"/>
                </a:solidFill>
                <a:latin typeface="Kavoon"/>
                <a:ea typeface="Kavoon"/>
                <a:cs typeface="Kavoon"/>
                <a:sym typeface="Kavoon"/>
              </a:rPr>
              <a:t>W</a:t>
            </a:r>
            <a:endParaRPr b="0" i="0" sz="12800" u="none" cap="none" strike="noStrike">
              <a:solidFill>
                <a:schemeClr val="dk1"/>
              </a:solidFill>
              <a:latin typeface="Calibri"/>
              <a:ea typeface="Calibri"/>
              <a:cs typeface="Calibri"/>
              <a:sym typeface="Calibri"/>
            </a:endParaRPr>
          </a:p>
        </p:txBody>
      </p:sp>
      <p:sp>
        <p:nvSpPr>
          <p:cNvPr id="251" name="Google Shape;251;g273c8194ae0_0_209"/>
          <p:cNvSpPr/>
          <p:nvPr/>
        </p:nvSpPr>
        <p:spPr>
          <a:xfrm>
            <a:off x="9856432" y="7518400"/>
            <a:ext cx="16470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Kavoon"/>
              <a:buNone/>
            </a:pPr>
            <a:r>
              <a:rPr b="0" i="0" lang="en-US" sz="12800" u="none" cap="none" strike="noStrike">
                <a:solidFill>
                  <a:srgbClr val="FFFFFF"/>
                </a:solidFill>
                <a:latin typeface="Kavoon"/>
                <a:ea typeface="Kavoon"/>
                <a:cs typeface="Kavoon"/>
                <a:sym typeface="Kavoon"/>
              </a:rPr>
              <a:t>O</a:t>
            </a:r>
            <a:endParaRPr b="0" i="0" sz="12800" u="none" cap="none" strike="noStrike">
              <a:solidFill>
                <a:schemeClr val="dk1"/>
              </a:solidFill>
              <a:latin typeface="Calibri"/>
              <a:ea typeface="Calibri"/>
              <a:cs typeface="Calibri"/>
              <a:sym typeface="Calibri"/>
            </a:endParaRPr>
          </a:p>
        </p:txBody>
      </p:sp>
      <p:sp>
        <p:nvSpPr>
          <p:cNvPr id="252" name="Google Shape;252;g273c8194ae0_0_209"/>
          <p:cNvSpPr/>
          <p:nvPr/>
        </p:nvSpPr>
        <p:spPr>
          <a:xfrm>
            <a:off x="12917514" y="7518400"/>
            <a:ext cx="1443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Kavoon"/>
              <a:buNone/>
            </a:pPr>
            <a:r>
              <a:rPr b="0" i="0" lang="en-US" sz="12800" u="none" cap="none" strike="noStrike">
                <a:solidFill>
                  <a:srgbClr val="0E0E0E"/>
                </a:solidFill>
                <a:latin typeface="Kavoon"/>
                <a:ea typeface="Kavoon"/>
                <a:cs typeface="Kavoon"/>
                <a:sym typeface="Kavoon"/>
              </a:rPr>
              <a:t>T</a:t>
            </a:r>
            <a:endParaRPr b="0" i="0" sz="12800" u="none" cap="none" strike="noStrike">
              <a:solidFill>
                <a:schemeClr val="dk1"/>
              </a:solidFill>
              <a:latin typeface="Calibri"/>
              <a:ea typeface="Calibri"/>
              <a:cs typeface="Calibri"/>
              <a:sym typeface="Calibri"/>
            </a:endParaRPr>
          </a:p>
        </p:txBody>
      </p:sp>
      <p:pic>
        <p:nvPicPr>
          <p:cNvPr descr=" " id="253" name="Google Shape;253;g273c8194ae0_0_209"/>
          <p:cNvPicPr preferRelativeResize="0"/>
          <p:nvPr/>
        </p:nvPicPr>
        <p:blipFill rotWithShape="1">
          <a:blip r:embed="rId15">
            <a:alphaModFix/>
          </a:blip>
          <a:srcRect b="0" l="0" r="0" t="0"/>
          <a:stretch/>
        </p:blipFill>
        <p:spPr>
          <a:xfrm>
            <a:off x="3327816" y="1079500"/>
            <a:ext cx="1625803" cy="1625600"/>
          </a:xfrm>
          <a:prstGeom prst="rect">
            <a:avLst/>
          </a:prstGeom>
          <a:noFill/>
          <a:ln>
            <a:noFill/>
          </a:ln>
        </p:spPr>
      </p:pic>
      <p:pic>
        <p:nvPicPr>
          <p:cNvPr descr=" " id="254" name="Google Shape;254;g273c8194ae0_0_209"/>
          <p:cNvPicPr preferRelativeResize="0"/>
          <p:nvPr/>
        </p:nvPicPr>
        <p:blipFill rotWithShape="1">
          <a:blip r:embed="rId16">
            <a:alphaModFix/>
          </a:blip>
          <a:srcRect b="0" l="0" r="0" t="0"/>
          <a:stretch/>
        </p:blipFill>
        <p:spPr>
          <a:xfrm>
            <a:off x="3412504" y="1164183"/>
            <a:ext cx="1456422" cy="1456246"/>
          </a:xfrm>
          <a:prstGeom prst="rect">
            <a:avLst/>
          </a:prstGeom>
          <a:noFill/>
          <a:ln>
            <a:noFill/>
          </a:ln>
        </p:spPr>
      </p:pic>
      <p:pic>
        <p:nvPicPr>
          <p:cNvPr descr=" " id="255" name="Google Shape;255;g273c8194ae0_0_209"/>
          <p:cNvPicPr preferRelativeResize="0"/>
          <p:nvPr/>
        </p:nvPicPr>
        <p:blipFill rotWithShape="1">
          <a:blip r:embed="rId15">
            <a:alphaModFix/>
          </a:blip>
          <a:srcRect b="0" l="0" r="0" t="0"/>
          <a:stretch/>
        </p:blipFill>
        <p:spPr>
          <a:xfrm>
            <a:off x="3327816" y="8128000"/>
            <a:ext cx="1625803" cy="1625600"/>
          </a:xfrm>
          <a:prstGeom prst="rect">
            <a:avLst/>
          </a:prstGeom>
          <a:noFill/>
          <a:ln>
            <a:noFill/>
          </a:ln>
        </p:spPr>
      </p:pic>
      <p:pic>
        <p:nvPicPr>
          <p:cNvPr descr=" " id="256" name="Google Shape;256;g273c8194ae0_0_209"/>
          <p:cNvPicPr preferRelativeResize="0"/>
          <p:nvPr/>
        </p:nvPicPr>
        <p:blipFill rotWithShape="1">
          <a:blip r:embed="rId17">
            <a:alphaModFix/>
          </a:blip>
          <a:srcRect b="0" l="0" r="0" t="0"/>
          <a:stretch/>
        </p:blipFill>
        <p:spPr>
          <a:xfrm>
            <a:off x="3429404" y="8132763"/>
            <a:ext cx="1519452" cy="1519262"/>
          </a:xfrm>
          <a:prstGeom prst="rect">
            <a:avLst/>
          </a:prstGeom>
          <a:noFill/>
          <a:ln>
            <a:noFill/>
          </a:ln>
        </p:spPr>
      </p:pic>
      <p:pic>
        <p:nvPicPr>
          <p:cNvPr descr=" " id="257" name="Google Shape;257;g273c8194ae0_0_209"/>
          <p:cNvPicPr preferRelativeResize="0"/>
          <p:nvPr/>
        </p:nvPicPr>
        <p:blipFill rotWithShape="1">
          <a:blip r:embed="rId15">
            <a:alphaModFix/>
          </a:blip>
          <a:srcRect b="0" l="0" r="0" t="0"/>
          <a:stretch/>
        </p:blipFill>
        <p:spPr>
          <a:xfrm>
            <a:off x="16473959" y="1079500"/>
            <a:ext cx="1625803" cy="1625600"/>
          </a:xfrm>
          <a:prstGeom prst="rect">
            <a:avLst/>
          </a:prstGeom>
          <a:noFill/>
          <a:ln>
            <a:noFill/>
          </a:ln>
        </p:spPr>
      </p:pic>
      <p:pic>
        <p:nvPicPr>
          <p:cNvPr descr=" " id="258" name="Google Shape;258;g273c8194ae0_0_209"/>
          <p:cNvPicPr preferRelativeResize="0"/>
          <p:nvPr/>
        </p:nvPicPr>
        <p:blipFill rotWithShape="1">
          <a:blip r:embed="rId18">
            <a:alphaModFix/>
          </a:blip>
          <a:srcRect b="0" l="0" r="0" t="0"/>
          <a:stretch/>
        </p:blipFill>
        <p:spPr>
          <a:xfrm>
            <a:off x="16677184" y="1282700"/>
            <a:ext cx="1192256" cy="1190414"/>
          </a:xfrm>
          <a:prstGeom prst="rect">
            <a:avLst/>
          </a:prstGeom>
          <a:noFill/>
          <a:ln>
            <a:noFill/>
          </a:ln>
        </p:spPr>
      </p:pic>
      <p:pic>
        <p:nvPicPr>
          <p:cNvPr descr=" " id="259" name="Google Shape;259;g273c8194ae0_0_209"/>
          <p:cNvPicPr preferRelativeResize="0"/>
          <p:nvPr/>
        </p:nvPicPr>
        <p:blipFill rotWithShape="1">
          <a:blip r:embed="rId15">
            <a:alphaModFix/>
          </a:blip>
          <a:srcRect b="0" l="0" r="0" t="0"/>
          <a:stretch/>
        </p:blipFill>
        <p:spPr>
          <a:xfrm>
            <a:off x="16473959" y="8128000"/>
            <a:ext cx="1625803" cy="1625600"/>
          </a:xfrm>
          <a:prstGeom prst="rect">
            <a:avLst/>
          </a:prstGeom>
          <a:noFill/>
          <a:ln>
            <a:noFill/>
          </a:ln>
        </p:spPr>
      </p:pic>
      <p:pic>
        <p:nvPicPr>
          <p:cNvPr descr=" " id="260" name="Google Shape;260;g273c8194ae0_0_209"/>
          <p:cNvPicPr preferRelativeResize="0"/>
          <p:nvPr/>
        </p:nvPicPr>
        <p:blipFill rotWithShape="1">
          <a:blip r:embed="rId19">
            <a:alphaModFix/>
          </a:blip>
          <a:srcRect b="0" l="0" r="0" t="0"/>
          <a:stretch/>
        </p:blipFill>
        <p:spPr>
          <a:xfrm>
            <a:off x="16541703" y="8128000"/>
            <a:ext cx="1490319" cy="1625600"/>
          </a:xfrm>
          <a:prstGeom prst="rect">
            <a:avLst/>
          </a:prstGeom>
          <a:noFill/>
          <a:ln>
            <a:noFill/>
          </a:ln>
        </p:spPr>
      </p:pic>
      <p:sp>
        <p:nvSpPr>
          <p:cNvPr id="261" name="Google Shape;261;g273c8194ae0_0_209"/>
          <p:cNvSpPr/>
          <p:nvPr/>
        </p:nvSpPr>
        <p:spPr>
          <a:xfrm>
            <a:off x="3327816" y="35369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73c8194ae0_0_209"/>
          <p:cNvSpPr/>
          <p:nvPr/>
        </p:nvSpPr>
        <p:spPr>
          <a:xfrm>
            <a:off x="3327816" y="35369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73c8194ae0_0_209"/>
          <p:cNvSpPr/>
          <p:nvPr/>
        </p:nvSpPr>
        <p:spPr>
          <a:xfrm>
            <a:off x="3327816" y="35369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273c8194ae0_0_209"/>
          <p:cNvSpPr/>
          <p:nvPr/>
        </p:nvSpPr>
        <p:spPr>
          <a:xfrm>
            <a:off x="3327816" y="353695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Kavoon"/>
              <a:buNone/>
            </a:pPr>
            <a:r>
              <a:rPr b="0" i="0" lang="en-US" sz="3600" u="none" cap="none" strike="noStrike">
                <a:solidFill>
                  <a:srgbClr val="0E0E0E"/>
                </a:solidFill>
                <a:latin typeface="Kavoon"/>
                <a:ea typeface="Kavoon"/>
                <a:cs typeface="Kavoon"/>
                <a:sym typeface="Kavoon"/>
              </a:rPr>
              <a:t>Strengths</a:t>
            </a:r>
            <a:endParaRPr b="0" i="0" sz="3600" u="none" cap="none" strike="noStrike">
              <a:solidFill>
                <a:schemeClr val="dk1"/>
              </a:solidFill>
              <a:latin typeface="Calibri"/>
              <a:ea typeface="Calibri"/>
              <a:cs typeface="Calibri"/>
              <a:sym typeface="Calibri"/>
            </a:endParaRPr>
          </a:p>
        </p:txBody>
      </p:sp>
      <p:sp>
        <p:nvSpPr>
          <p:cNvPr id="265" name="Google Shape;265;g273c8194ae0_0_209"/>
          <p:cNvSpPr/>
          <p:nvPr/>
        </p:nvSpPr>
        <p:spPr>
          <a:xfrm>
            <a:off x="3327816" y="43116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66" name="Google Shape;266;g273c8194ae0_0_209"/>
          <p:cNvSpPr/>
          <p:nvPr/>
        </p:nvSpPr>
        <p:spPr>
          <a:xfrm>
            <a:off x="3327816" y="105854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73c8194ae0_0_209"/>
          <p:cNvSpPr/>
          <p:nvPr/>
        </p:nvSpPr>
        <p:spPr>
          <a:xfrm>
            <a:off x="3327816" y="105854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73c8194ae0_0_209"/>
          <p:cNvSpPr/>
          <p:nvPr/>
        </p:nvSpPr>
        <p:spPr>
          <a:xfrm>
            <a:off x="3327816" y="105854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73c8194ae0_0_209"/>
          <p:cNvSpPr/>
          <p:nvPr/>
        </p:nvSpPr>
        <p:spPr>
          <a:xfrm>
            <a:off x="3327816" y="1058545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Kavoon"/>
              <a:buNone/>
            </a:pPr>
            <a:r>
              <a:rPr b="0" i="0" lang="en-US" sz="3600" u="none" cap="none" strike="noStrike">
                <a:solidFill>
                  <a:srgbClr val="0E0E0E"/>
                </a:solidFill>
                <a:latin typeface="Kavoon"/>
                <a:ea typeface="Kavoon"/>
                <a:cs typeface="Kavoon"/>
                <a:sym typeface="Kavoon"/>
              </a:rPr>
              <a:t>Opportunities</a:t>
            </a:r>
            <a:endParaRPr b="0" i="0" sz="3600" u="none" cap="none" strike="noStrike">
              <a:solidFill>
                <a:schemeClr val="dk1"/>
              </a:solidFill>
              <a:latin typeface="Calibri"/>
              <a:ea typeface="Calibri"/>
              <a:cs typeface="Calibri"/>
              <a:sym typeface="Calibri"/>
            </a:endParaRPr>
          </a:p>
        </p:txBody>
      </p:sp>
      <p:sp>
        <p:nvSpPr>
          <p:cNvPr id="270" name="Google Shape;270;g273c8194ae0_0_209"/>
          <p:cNvSpPr/>
          <p:nvPr/>
        </p:nvSpPr>
        <p:spPr>
          <a:xfrm>
            <a:off x="3327816" y="113601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1" name="Google Shape;271;g273c8194ae0_0_209"/>
          <p:cNvSpPr/>
          <p:nvPr/>
        </p:nvSpPr>
        <p:spPr>
          <a:xfrm>
            <a:off x="16473959" y="35369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73c8194ae0_0_209"/>
          <p:cNvSpPr/>
          <p:nvPr/>
        </p:nvSpPr>
        <p:spPr>
          <a:xfrm>
            <a:off x="16473959" y="35369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73c8194ae0_0_209"/>
          <p:cNvSpPr/>
          <p:nvPr/>
        </p:nvSpPr>
        <p:spPr>
          <a:xfrm>
            <a:off x="16473959" y="35369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73c8194ae0_0_209"/>
          <p:cNvSpPr/>
          <p:nvPr/>
        </p:nvSpPr>
        <p:spPr>
          <a:xfrm>
            <a:off x="16473959" y="353695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Kavoon"/>
              <a:buNone/>
            </a:pPr>
            <a:r>
              <a:rPr b="0" i="0" lang="en-US" sz="3600" u="none" cap="none" strike="noStrike">
                <a:solidFill>
                  <a:srgbClr val="0E0E0E"/>
                </a:solidFill>
                <a:latin typeface="Kavoon"/>
                <a:ea typeface="Kavoon"/>
                <a:cs typeface="Kavoon"/>
                <a:sym typeface="Kavoon"/>
              </a:rPr>
              <a:t>Weaknesses</a:t>
            </a:r>
            <a:endParaRPr b="0" i="0" sz="3600" u="none" cap="none" strike="noStrike">
              <a:solidFill>
                <a:schemeClr val="dk1"/>
              </a:solidFill>
              <a:latin typeface="Calibri"/>
              <a:ea typeface="Calibri"/>
              <a:cs typeface="Calibri"/>
              <a:sym typeface="Calibri"/>
            </a:endParaRPr>
          </a:p>
        </p:txBody>
      </p:sp>
      <p:sp>
        <p:nvSpPr>
          <p:cNvPr id="275" name="Google Shape;275;g273c8194ae0_0_209"/>
          <p:cNvSpPr/>
          <p:nvPr/>
        </p:nvSpPr>
        <p:spPr>
          <a:xfrm>
            <a:off x="16473959" y="43116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6" name="Google Shape;276;g273c8194ae0_0_209"/>
          <p:cNvSpPr/>
          <p:nvPr/>
        </p:nvSpPr>
        <p:spPr>
          <a:xfrm>
            <a:off x="16473959" y="105854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73c8194ae0_0_209"/>
          <p:cNvSpPr/>
          <p:nvPr/>
        </p:nvSpPr>
        <p:spPr>
          <a:xfrm>
            <a:off x="16473959" y="105854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73c8194ae0_0_209"/>
          <p:cNvSpPr/>
          <p:nvPr/>
        </p:nvSpPr>
        <p:spPr>
          <a:xfrm>
            <a:off x="16473959" y="105854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273c8194ae0_0_209"/>
          <p:cNvSpPr/>
          <p:nvPr/>
        </p:nvSpPr>
        <p:spPr>
          <a:xfrm>
            <a:off x="16473959" y="1058545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Kavoon"/>
              <a:buNone/>
            </a:pPr>
            <a:r>
              <a:rPr b="0" i="0" lang="en-US" sz="3600" u="none" cap="none" strike="noStrike">
                <a:solidFill>
                  <a:srgbClr val="0E0E0E"/>
                </a:solidFill>
                <a:latin typeface="Kavoon"/>
                <a:ea typeface="Kavoon"/>
                <a:cs typeface="Kavoon"/>
                <a:sym typeface="Kavoon"/>
              </a:rPr>
              <a:t>Threats</a:t>
            </a:r>
            <a:endParaRPr b="0" i="0" sz="3600" u="none" cap="none" strike="noStrike">
              <a:solidFill>
                <a:schemeClr val="dk1"/>
              </a:solidFill>
              <a:latin typeface="Calibri"/>
              <a:ea typeface="Calibri"/>
              <a:cs typeface="Calibri"/>
              <a:sym typeface="Calibri"/>
            </a:endParaRPr>
          </a:p>
        </p:txBody>
      </p:sp>
      <p:sp>
        <p:nvSpPr>
          <p:cNvPr id="280" name="Google Shape;280;g273c8194ae0_0_209"/>
          <p:cNvSpPr/>
          <p:nvPr/>
        </p:nvSpPr>
        <p:spPr>
          <a:xfrm>
            <a:off x="16473959" y="113601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7"/>
        </a:solidFill>
      </p:bgPr>
    </p:bg>
    <p:spTree>
      <p:nvGrpSpPr>
        <p:cNvPr id="285" name="Shape 285"/>
        <p:cNvGrpSpPr/>
        <p:nvPr/>
      </p:nvGrpSpPr>
      <p:grpSpPr>
        <a:xfrm>
          <a:off x="0" y="0"/>
          <a:ext cx="0" cy="0"/>
          <a:chOff x="0" y="0"/>
          <a:chExt cx="0" cy="0"/>
        </a:xfrm>
      </p:grpSpPr>
      <p:pic>
        <p:nvPicPr>
          <p:cNvPr descr=" " id="286" name="Google Shape;286;g273c8194ae0_0_259"/>
          <p:cNvPicPr preferRelativeResize="0"/>
          <p:nvPr/>
        </p:nvPicPr>
        <p:blipFill rotWithShape="1">
          <a:blip r:embed="rId3">
            <a:alphaModFix/>
          </a:blip>
          <a:srcRect b="0" l="0" r="0" t="0"/>
          <a:stretch/>
        </p:blipFill>
        <p:spPr>
          <a:xfrm>
            <a:off x="22431004" y="825500"/>
            <a:ext cx="3924791" cy="3924300"/>
          </a:xfrm>
          <a:prstGeom prst="rect">
            <a:avLst/>
          </a:prstGeom>
          <a:noFill/>
          <a:ln>
            <a:noFill/>
          </a:ln>
        </p:spPr>
      </p:pic>
      <p:pic>
        <p:nvPicPr>
          <p:cNvPr descr=" " id="287" name="Google Shape;287;g273c8194ae0_0_259"/>
          <p:cNvPicPr preferRelativeResize="0"/>
          <p:nvPr/>
        </p:nvPicPr>
        <p:blipFill rotWithShape="1">
          <a:blip r:embed="rId4">
            <a:alphaModFix/>
          </a:blip>
          <a:srcRect b="0" l="0" r="0" t="0"/>
          <a:stretch/>
        </p:blipFill>
        <p:spPr>
          <a:xfrm>
            <a:off x="622378" y="10464800"/>
            <a:ext cx="2819752" cy="2819400"/>
          </a:xfrm>
          <a:prstGeom prst="rect">
            <a:avLst/>
          </a:prstGeom>
          <a:noFill/>
          <a:ln>
            <a:noFill/>
          </a:ln>
        </p:spPr>
      </p:pic>
      <p:pic>
        <p:nvPicPr>
          <p:cNvPr descr=" " id="288" name="Google Shape;288;g273c8194ae0_0_259"/>
          <p:cNvPicPr preferRelativeResize="0"/>
          <p:nvPr/>
        </p:nvPicPr>
        <p:blipFill rotWithShape="1">
          <a:blip r:embed="rId5">
            <a:alphaModFix/>
          </a:blip>
          <a:srcRect b="0" l="0" r="0" t="0"/>
          <a:stretch/>
        </p:blipFill>
        <p:spPr>
          <a:xfrm>
            <a:off x="622378" y="685800"/>
            <a:ext cx="4343943" cy="2171700"/>
          </a:xfrm>
          <a:prstGeom prst="rect">
            <a:avLst/>
          </a:prstGeom>
          <a:noFill/>
          <a:ln>
            <a:noFill/>
          </a:ln>
        </p:spPr>
      </p:pic>
      <p:sp>
        <p:nvSpPr>
          <p:cNvPr id="289" name="Google Shape;289;g273c8194ae0_0_25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0" name="Google Shape;290;g273c8194ae0_0_25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91" name="Google Shape;291;g273c8194ae0_0_259"/>
          <p:cNvPicPr preferRelativeResize="0"/>
          <p:nvPr/>
        </p:nvPicPr>
        <p:blipFill rotWithShape="1">
          <a:blip r:embed="rId7">
            <a:alphaModFix/>
          </a:blip>
          <a:srcRect b="0" l="0" r="0" t="0"/>
          <a:stretch/>
        </p:blipFill>
        <p:spPr>
          <a:xfrm>
            <a:off x="533467" y="6223000"/>
            <a:ext cx="13819327" cy="7493000"/>
          </a:xfrm>
          <a:prstGeom prst="rect">
            <a:avLst/>
          </a:prstGeom>
          <a:noFill/>
          <a:ln>
            <a:noFill/>
          </a:ln>
        </p:spPr>
      </p:pic>
      <p:sp>
        <p:nvSpPr>
          <p:cNvPr id="292" name="Google Shape;292;g273c8194ae0_0_259"/>
          <p:cNvSpPr/>
          <p:nvPr/>
        </p:nvSpPr>
        <p:spPr>
          <a:xfrm rot="-5400000">
            <a:off x="3507117" y="3344721"/>
            <a:ext cx="54447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Kavoon"/>
              <a:buNone/>
            </a:pPr>
            <a:r>
              <a:rPr b="0" i="0" lang="en-US" sz="8000" u="none" cap="none" strike="noStrike">
                <a:solidFill>
                  <a:srgbClr val="0E0E0E"/>
                </a:solidFill>
                <a:latin typeface="Kavoon"/>
                <a:ea typeface="Kavoon"/>
                <a:cs typeface="Kavoon"/>
                <a:sym typeface="Kavoon"/>
              </a:rPr>
              <a:t>Some Data</a:t>
            </a:r>
            <a:endParaRPr b="0" i="0" sz="8000" u="none" cap="none" strike="noStrike">
              <a:solidFill>
                <a:schemeClr val="dk1"/>
              </a:solidFill>
              <a:latin typeface="Calibri"/>
              <a:ea typeface="Calibri"/>
              <a:cs typeface="Calibri"/>
              <a:sym typeface="Calibri"/>
            </a:endParaRPr>
          </a:p>
        </p:txBody>
      </p:sp>
      <p:sp>
        <p:nvSpPr>
          <p:cNvPr id="293" name="Google Shape;293;g273c8194ae0_0_259"/>
          <p:cNvSpPr/>
          <p:nvPr/>
        </p:nvSpPr>
        <p:spPr>
          <a:xfrm>
            <a:off x="14352794" y="4000500"/>
            <a:ext cx="9018000" cy="506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273c8194ae0_0_259"/>
          <p:cNvSpPr/>
          <p:nvPr/>
        </p:nvSpPr>
        <p:spPr>
          <a:xfrm>
            <a:off x="14352794" y="4000500"/>
            <a:ext cx="9018000" cy="12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73c8194ae0_0_259"/>
          <p:cNvSpPr/>
          <p:nvPr/>
        </p:nvSpPr>
        <p:spPr>
          <a:xfrm>
            <a:off x="14352794" y="4006850"/>
            <a:ext cx="20451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73c8194ae0_0_259"/>
          <p:cNvSpPr/>
          <p:nvPr/>
        </p:nvSpPr>
        <p:spPr>
          <a:xfrm>
            <a:off x="14352794" y="4006850"/>
            <a:ext cx="23838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84A64"/>
              </a:buClr>
              <a:buSzPts val="8000"/>
              <a:buFont typeface="Kavoon"/>
              <a:buNone/>
            </a:pPr>
            <a:r>
              <a:rPr b="0" i="0" lang="en-US" sz="8000" u="none" cap="none" strike="noStrike">
                <a:solidFill>
                  <a:srgbClr val="484A64"/>
                </a:solidFill>
                <a:latin typeface="Kavoon"/>
                <a:ea typeface="Kavoon"/>
                <a:cs typeface="Kavoon"/>
                <a:sym typeface="Kavoon"/>
              </a:rPr>
              <a:t>75%</a:t>
            </a:r>
            <a:endParaRPr b="0" i="0" sz="8000" u="none" cap="none" strike="noStrike">
              <a:solidFill>
                <a:schemeClr val="dk1"/>
              </a:solidFill>
              <a:latin typeface="Calibri"/>
              <a:ea typeface="Calibri"/>
              <a:cs typeface="Calibri"/>
              <a:sym typeface="Calibri"/>
            </a:endParaRPr>
          </a:p>
        </p:txBody>
      </p:sp>
      <p:sp>
        <p:nvSpPr>
          <p:cNvPr id="297" name="Google Shape;297;g273c8194ae0_0_259"/>
          <p:cNvSpPr/>
          <p:nvPr/>
        </p:nvSpPr>
        <p:spPr>
          <a:xfrm>
            <a:off x="16600975" y="4000500"/>
            <a:ext cx="6769800" cy="12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73c8194ae0_0_259"/>
          <p:cNvSpPr/>
          <p:nvPr/>
        </p:nvSpPr>
        <p:spPr>
          <a:xfrm>
            <a:off x="16600975" y="4000500"/>
            <a:ext cx="69225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Kavoon"/>
              <a:buNone/>
            </a:pPr>
            <a:r>
              <a:rPr b="0" i="0" lang="en-US" sz="3600" u="none" cap="none" strike="noStrike">
                <a:solidFill>
                  <a:srgbClr val="0E0E0E"/>
                </a:solidFill>
                <a:latin typeface="Kavoon"/>
                <a:ea typeface="Kavoon"/>
                <a:cs typeface="Kavoon"/>
                <a:sym typeface="Kavoon"/>
              </a:rPr>
              <a:t>Enchanted Creatures</a:t>
            </a:r>
            <a:endParaRPr b="0" i="0" sz="3600" u="none" cap="none" strike="noStrike">
              <a:solidFill>
                <a:schemeClr val="dk1"/>
              </a:solidFill>
              <a:latin typeface="Calibri"/>
              <a:ea typeface="Calibri"/>
              <a:cs typeface="Calibri"/>
              <a:sym typeface="Calibri"/>
            </a:endParaRPr>
          </a:p>
        </p:txBody>
      </p:sp>
      <p:sp>
        <p:nvSpPr>
          <p:cNvPr id="299" name="Google Shape;299;g273c8194ae0_0_259"/>
          <p:cNvSpPr/>
          <p:nvPr/>
        </p:nvSpPr>
        <p:spPr>
          <a:xfrm>
            <a:off x="16600975" y="4673600"/>
            <a:ext cx="69054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00" name="Google Shape;300;g273c8194ae0_0_259"/>
          <p:cNvSpPr/>
          <p:nvPr/>
        </p:nvSpPr>
        <p:spPr>
          <a:xfrm>
            <a:off x="14352794" y="5892800"/>
            <a:ext cx="9018000" cy="12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73c8194ae0_0_259"/>
          <p:cNvSpPr/>
          <p:nvPr/>
        </p:nvSpPr>
        <p:spPr>
          <a:xfrm>
            <a:off x="14352794" y="5899150"/>
            <a:ext cx="22101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73c8194ae0_0_259"/>
          <p:cNvSpPr/>
          <p:nvPr/>
        </p:nvSpPr>
        <p:spPr>
          <a:xfrm>
            <a:off x="14352794" y="5899150"/>
            <a:ext cx="25488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84A64"/>
              </a:buClr>
              <a:buSzPts val="8000"/>
              <a:buFont typeface="Kavoon"/>
              <a:buNone/>
            </a:pPr>
            <a:r>
              <a:rPr b="0" i="0" lang="en-US" sz="8000" u="none" cap="none" strike="noStrike">
                <a:solidFill>
                  <a:srgbClr val="484A64"/>
                </a:solidFill>
                <a:latin typeface="Kavoon"/>
                <a:ea typeface="Kavoon"/>
                <a:cs typeface="Kavoon"/>
                <a:sym typeface="Kavoon"/>
              </a:rPr>
              <a:t>60%</a:t>
            </a:r>
            <a:endParaRPr b="0" i="0" sz="8000" u="none" cap="none" strike="noStrike">
              <a:solidFill>
                <a:schemeClr val="dk1"/>
              </a:solidFill>
              <a:latin typeface="Calibri"/>
              <a:ea typeface="Calibri"/>
              <a:cs typeface="Calibri"/>
              <a:sym typeface="Calibri"/>
            </a:endParaRPr>
          </a:p>
        </p:txBody>
      </p:sp>
      <p:sp>
        <p:nvSpPr>
          <p:cNvPr id="303" name="Google Shape;303;g273c8194ae0_0_259"/>
          <p:cNvSpPr/>
          <p:nvPr/>
        </p:nvSpPr>
        <p:spPr>
          <a:xfrm>
            <a:off x="16766096" y="5892800"/>
            <a:ext cx="6604800" cy="12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73c8194ae0_0_259"/>
          <p:cNvSpPr/>
          <p:nvPr/>
        </p:nvSpPr>
        <p:spPr>
          <a:xfrm>
            <a:off x="16766096" y="5892800"/>
            <a:ext cx="67572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Kavoon"/>
              <a:buNone/>
            </a:pPr>
            <a:r>
              <a:rPr b="0" i="0" lang="en-US" sz="3600" u="none" cap="none" strike="noStrike">
                <a:solidFill>
                  <a:srgbClr val="0E0E0E"/>
                </a:solidFill>
                <a:latin typeface="Kavoon"/>
                <a:ea typeface="Kavoon"/>
                <a:cs typeface="Kavoon"/>
                <a:sym typeface="Kavoon"/>
              </a:rPr>
              <a:t>Magic-Wielding Individuals</a:t>
            </a:r>
            <a:endParaRPr b="0" i="0" sz="3600" u="none" cap="none" strike="noStrike">
              <a:solidFill>
                <a:schemeClr val="dk1"/>
              </a:solidFill>
              <a:latin typeface="Calibri"/>
              <a:ea typeface="Calibri"/>
              <a:cs typeface="Calibri"/>
              <a:sym typeface="Calibri"/>
            </a:endParaRPr>
          </a:p>
        </p:txBody>
      </p:sp>
      <p:sp>
        <p:nvSpPr>
          <p:cNvPr id="305" name="Google Shape;305;g273c8194ae0_0_259"/>
          <p:cNvSpPr/>
          <p:nvPr/>
        </p:nvSpPr>
        <p:spPr>
          <a:xfrm>
            <a:off x="16766096" y="6565900"/>
            <a:ext cx="67404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06" name="Google Shape;306;g273c8194ae0_0_259"/>
          <p:cNvSpPr/>
          <p:nvPr/>
        </p:nvSpPr>
        <p:spPr>
          <a:xfrm>
            <a:off x="14352794" y="7785100"/>
            <a:ext cx="9018000" cy="12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73c8194ae0_0_259"/>
          <p:cNvSpPr/>
          <p:nvPr/>
        </p:nvSpPr>
        <p:spPr>
          <a:xfrm>
            <a:off x="14352794" y="7791450"/>
            <a:ext cx="21975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73c8194ae0_0_259"/>
          <p:cNvSpPr/>
          <p:nvPr/>
        </p:nvSpPr>
        <p:spPr>
          <a:xfrm>
            <a:off x="14352794" y="7791450"/>
            <a:ext cx="25362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84A64"/>
              </a:buClr>
              <a:buSzPts val="8000"/>
              <a:buFont typeface="Kavoon"/>
              <a:buNone/>
            </a:pPr>
            <a:r>
              <a:rPr b="0" i="0" lang="en-US" sz="8000" u="none" cap="none" strike="noStrike">
                <a:solidFill>
                  <a:srgbClr val="484A64"/>
                </a:solidFill>
                <a:latin typeface="Kavoon"/>
                <a:ea typeface="Kavoon"/>
                <a:cs typeface="Kavoon"/>
                <a:sym typeface="Kavoon"/>
              </a:rPr>
              <a:t>90%</a:t>
            </a:r>
            <a:endParaRPr b="0" i="0" sz="8000" u="none" cap="none" strike="noStrike">
              <a:solidFill>
                <a:schemeClr val="dk1"/>
              </a:solidFill>
              <a:latin typeface="Calibri"/>
              <a:ea typeface="Calibri"/>
              <a:cs typeface="Calibri"/>
              <a:sym typeface="Calibri"/>
            </a:endParaRPr>
          </a:p>
        </p:txBody>
      </p:sp>
      <p:sp>
        <p:nvSpPr>
          <p:cNvPr id="309" name="Google Shape;309;g273c8194ae0_0_259"/>
          <p:cNvSpPr/>
          <p:nvPr/>
        </p:nvSpPr>
        <p:spPr>
          <a:xfrm>
            <a:off x="16753394" y="7785100"/>
            <a:ext cx="6617400" cy="12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73c8194ae0_0_259"/>
          <p:cNvSpPr/>
          <p:nvPr/>
        </p:nvSpPr>
        <p:spPr>
          <a:xfrm>
            <a:off x="16753394" y="7785100"/>
            <a:ext cx="67698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Kavoon"/>
              <a:buNone/>
            </a:pPr>
            <a:r>
              <a:rPr b="0" i="0" lang="en-US" sz="3600" u="none" cap="none" strike="noStrike">
                <a:solidFill>
                  <a:srgbClr val="0E0E0E"/>
                </a:solidFill>
                <a:latin typeface="Kavoon"/>
                <a:ea typeface="Kavoon"/>
                <a:cs typeface="Kavoon"/>
                <a:sym typeface="Kavoon"/>
              </a:rPr>
              <a:t>Spells Cast</a:t>
            </a:r>
            <a:endParaRPr b="0" i="0" sz="3600" u="none" cap="none" strike="noStrike">
              <a:solidFill>
                <a:schemeClr val="dk1"/>
              </a:solidFill>
              <a:latin typeface="Calibri"/>
              <a:ea typeface="Calibri"/>
              <a:cs typeface="Calibri"/>
              <a:sym typeface="Calibri"/>
            </a:endParaRPr>
          </a:p>
        </p:txBody>
      </p:sp>
      <p:sp>
        <p:nvSpPr>
          <p:cNvPr id="311" name="Google Shape;311;g273c8194ae0_0_259"/>
          <p:cNvSpPr/>
          <p:nvPr/>
        </p:nvSpPr>
        <p:spPr>
          <a:xfrm>
            <a:off x="16753394" y="8458200"/>
            <a:ext cx="67530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7"/>
        </a:solidFill>
      </p:bgPr>
    </p:bg>
    <p:spTree>
      <p:nvGrpSpPr>
        <p:cNvPr id="316" name="Shape 316"/>
        <p:cNvGrpSpPr/>
        <p:nvPr/>
      </p:nvGrpSpPr>
      <p:grpSpPr>
        <a:xfrm>
          <a:off x="0" y="0"/>
          <a:ext cx="0" cy="0"/>
          <a:chOff x="0" y="0"/>
          <a:chExt cx="0" cy="0"/>
        </a:xfrm>
      </p:grpSpPr>
      <p:pic>
        <p:nvPicPr>
          <p:cNvPr descr=" " id="317" name="Google Shape;317;g273c8194ae0_0_289"/>
          <p:cNvPicPr preferRelativeResize="0"/>
          <p:nvPr/>
        </p:nvPicPr>
        <p:blipFill rotWithShape="1">
          <a:blip r:embed="rId3">
            <a:alphaModFix/>
          </a:blip>
          <a:srcRect b="0" l="0" r="0" t="0"/>
          <a:stretch/>
        </p:blipFill>
        <p:spPr>
          <a:xfrm>
            <a:off x="1816327" y="6032500"/>
            <a:ext cx="3404025" cy="6807200"/>
          </a:xfrm>
          <a:prstGeom prst="rect">
            <a:avLst/>
          </a:prstGeom>
          <a:noFill/>
          <a:ln>
            <a:noFill/>
          </a:ln>
        </p:spPr>
      </p:pic>
      <p:pic>
        <p:nvPicPr>
          <p:cNvPr descr=" " id="318" name="Google Shape;318;g273c8194ae0_0_289"/>
          <p:cNvPicPr preferRelativeResize="0"/>
          <p:nvPr/>
        </p:nvPicPr>
        <p:blipFill rotWithShape="1">
          <a:blip r:embed="rId4">
            <a:alphaModFix/>
          </a:blip>
          <a:srcRect b="0" l="0" r="0" t="0"/>
          <a:stretch/>
        </p:blipFill>
        <p:spPr>
          <a:xfrm>
            <a:off x="19776372" y="10248900"/>
            <a:ext cx="2591124" cy="2590800"/>
          </a:xfrm>
          <a:prstGeom prst="rect">
            <a:avLst/>
          </a:prstGeom>
          <a:noFill/>
          <a:ln>
            <a:noFill/>
          </a:ln>
        </p:spPr>
      </p:pic>
      <p:pic>
        <p:nvPicPr>
          <p:cNvPr descr=" " id="319" name="Google Shape;319;g273c8194ae0_0_289"/>
          <p:cNvPicPr preferRelativeResize="0"/>
          <p:nvPr/>
        </p:nvPicPr>
        <p:blipFill rotWithShape="1">
          <a:blip r:embed="rId5">
            <a:alphaModFix/>
          </a:blip>
          <a:srcRect b="0" l="0" r="0" t="0"/>
          <a:stretch/>
        </p:blipFill>
        <p:spPr>
          <a:xfrm>
            <a:off x="14733842" y="850900"/>
            <a:ext cx="3569146" cy="3568700"/>
          </a:xfrm>
          <a:prstGeom prst="rect">
            <a:avLst/>
          </a:prstGeom>
          <a:noFill/>
          <a:ln>
            <a:noFill/>
          </a:ln>
        </p:spPr>
      </p:pic>
      <p:sp>
        <p:nvSpPr>
          <p:cNvPr id="320" name="Google Shape;320;g273c8194ae0_0_28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1" name="Google Shape;321;g273c8194ae0_0_28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22" name="Google Shape;322;g273c8194ae0_0_289"/>
          <p:cNvSpPr/>
          <p:nvPr/>
        </p:nvSpPr>
        <p:spPr>
          <a:xfrm>
            <a:off x="4305838" y="3403600"/>
            <a:ext cx="157626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73c8194ae0_0_289"/>
          <p:cNvSpPr/>
          <p:nvPr/>
        </p:nvSpPr>
        <p:spPr>
          <a:xfrm>
            <a:off x="4305838" y="3403600"/>
            <a:ext cx="15762600" cy="52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273c8194ae0_0_289"/>
          <p:cNvSpPr/>
          <p:nvPr/>
        </p:nvSpPr>
        <p:spPr>
          <a:xfrm>
            <a:off x="6045956" y="3403600"/>
            <a:ext cx="12282300" cy="482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84A64"/>
              </a:buClr>
              <a:buSzPts val="24000"/>
              <a:buFont typeface="Kavoon"/>
              <a:buNone/>
            </a:pPr>
            <a:r>
              <a:rPr b="0" i="0" lang="en-US" sz="24000" u="none" cap="none" strike="noStrike">
                <a:solidFill>
                  <a:srgbClr val="484A64"/>
                </a:solidFill>
                <a:latin typeface="Kavoon"/>
                <a:ea typeface="Kavoon"/>
                <a:cs typeface="Kavoon"/>
                <a:sym typeface="Kavoon"/>
              </a:rPr>
              <a:t>234,567</a:t>
            </a:r>
            <a:endParaRPr b="0" i="0" sz="24000" u="none" cap="none" strike="noStrike">
              <a:solidFill>
                <a:schemeClr val="dk1"/>
              </a:solidFill>
              <a:latin typeface="Calibri"/>
              <a:ea typeface="Calibri"/>
              <a:cs typeface="Calibri"/>
              <a:sym typeface="Calibri"/>
            </a:endParaRPr>
          </a:p>
        </p:txBody>
      </p:sp>
      <p:sp>
        <p:nvSpPr>
          <p:cNvPr id="325" name="Google Shape;325;g273c8194ae0_0_289"/>
          <p:cNvSpPr/>
          <p:nvPr/>
        </p:nvSpPr>
        <p:spPr>
          <a:xfrm>
            <a:off x="4170355" y="74168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26" name="Google Shape;326;g273c8194ae0_0_289"/>
          <p:cNvSpPr/>
          <p:nvPr/>
        </p:nvSpPr>
        <p:spPr>
          <a:xfrm>
            <a:off x="7483352" y="90424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7"/>
        </a:solidFill>
      </p:bgPr>
    </p:bg>
    <p:spTree>
      <p:nvGrpSpPr>
        <p:cNvPr id="331" name="Shape 331"/>
        <p:cNvGrpSpPr/>
        <p:nvPr/>
      </p:nvGrpSpPr>
      <p:grpSpPr>
        <a:xfrm>
          <a:off x="0" y="0"/>
          <a:ext cx="0" cy="0"/>
          <a:chOff x="0" y="0"/>
          <a:chExt cx="0" cy="0"/>
        </a:xfrm>
      </p:grpSpPr>
      <p:pic>
        <p:nvPicPr>
          <p:cNvPr descr=" " id="332" name="Google Shape;332;g273c8194ae0_0_303"/>
          <p:cNvPicPr preferRelativeResize="0"/>
          <p:nvPr/>
        </p:nvPicPr>
        <p:blipFill rotWithShape="1">
          <a:blip r:embed="rId3">
            <a:alphaModFix/>
          </a:blip>
          <a:srcRect b="0" l="0" r="0" t="0"/>
          <a:stretch/>
        </p:blipFill>
        <p:spPr>
          <a:xfrm>
            <a:off x="21897537" y="1282700"/>
            <a:ext cx="4991724" cy="4991100"/>
          </a:xfrm>
          <a:prstGeom prst="rect">
            <a:avLst/>
          </a:prstGeom>
          <a:noFill/>
          <a:ln>
            <a:noFill/>
          </a:ln>
        </p:spPr>
      </p:pic>
      <p:pic>
        <p:nvPicPr>
          <p:cNvPr descr=" " id="333" name="Google Shape;333;g273c8194ae0_0_303"/>
          <p:cNvPicPr preferRelativeResize="0"/>
          <p:nvPr/>
        </p:nvPicPr>
        <p:blipFill rotWithShape="1">
          <a:blip r:embed="rId4">
            <a:alphaModFix/>
          </a:blip>
          <a:srcRect b="0" l="0" r="0" t="0"/>
          <a:stretch/>
        </p:blipFill>
        <p:spPr>
          <a:xfrm>
            <a:off x="863708" y="635000"/>
            <a:ext cx="2451406" cy="2451100"/>
          </a:xfrm>
          <a:prstGeom prst="rect">
            <a:avLst/>
          </a:prstGeom>
          <a:noFill/>
          <a:ln>
            <a:noFill/>
          </a:ln>
        </p:spPr>
      </p:pic>
      <p:pic>
        <p:nvPicPr>
          <p:cNvPr descr=" " id="334" name="Google Shape;334;g273c8194ae0_0_303"/>
          <p:cNvPicPr preferRelativeResize="0"/>
          <p:nvPr/>
        </p:nvPicPr>
        <p:blipFill rotWithShape="1">
          <a:blip r:embed="rId5">
            <a:alphaModFix/>
          </a:blip>
          <a:srcRect b="0" l="0" r="0" t="0"/>
          <a:stretch/>
        </p:blipFill>
        <p:spPr>
          <a:xfrm>
            <a:off x="7849581" y="11544300"/>
            <a:ext cx="4343943" cy="2171700"/>
          </a:xfrm>
          <a:prstGeom prst="rect">
            <a:avLst/>
          </a:prstGeom>
          <a:noFill/>
          <a:ln>
            <a:noFill/>
          </a:ln>
        </p:spPr>
      </p:pic>
      <p:sp>
        <p:nvSpPr>
          <p:cNvPr id="335" name="Google Shape;335;g273c8194ae0_0_30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6" name="Google Shape;336;g273c8194ae0_0_30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37" name="Google Shape;337;g273c8194ae0_0_303"/>
          <p:cNvSpPr/>
          <p:nvPr/>
        </p:nvSpPr>
        <p:spPr>
          <a:xfrm>
            <a:off x="3391324" y="32639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273c8194ae0_0_303"/>
          <p:cNvSpPr/>
          <p:nvPr/>
        </p:nvSpPr>
        <p:spPr>
          <a:xfrm>
            <a:off x="3651706" y="3263900"/>
            <a:ext cx="73542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73c8194ae0_0_303"/>
          <p:cNvSpPr/>
          <p:nvPr/>
        </p:nvSpPr>
        <p:spPr>
          <a:xfrm>
            <a:off x="3651706" y="3263900"/>
            <a:ext cx="78963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84A64"/>
              </a:buClr>
              <a:buSzPts val="12800"/>
              <a:buFont typeface="Kavoon"/>
              <a:buNone/>
            </a:pPr>
            <a:r>
              <a:rPr b="0" i="0" lang="en-US" sz="12800" u="none" cap="none" strike="noStrike">
                <a:solidFill>
                  <a:srgbClr val="484A64"/>
                </a:solidFill>
                <a:latin typeface="Kavoon"/>
                <a:ea typeface="Kavoon"/>
                <a:cs typeface="Kavoon"/>
                <a:sym typeface="Kavoon"/>
              </a:rPr>
              <a:t>233 Coins</a:t>
            </a:r>
            <a:endParaRPr b="0" i="0" sz="12800" u="none" cap="none" strike="noStrike">
              <a:solidFill>
                <a:schemeClr val="dk1"/>
              </a:solidFill>
              <a:latin typeface="Calibri"/>
              <a:ea typeface="Calibri"/>
              <a:cs typeface="Calibri"/>
              <a:sym typeface="Calibri"/>
            </a:endParaRPr>
          </a:p>
        </p:txBody>
      </p:sp>
      <p:sp>
        <p:nvSpPr>
          <p:cNvPr id="340" name="Google Shape;340;g273c8194ae0_0_303"/>
          <p:cNvSpPr/>
          <p:nvPr/>
        </p:nvSpPr>
        <p:spPr>
          <a:xfrm>
            <a:off x="3391324" y="52959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g273c8194ae0_0_303"/>
          <p:cNvSpPr/>
          <p:nvPr/>
        </p:nvSpPr>
        <p:spPr>
          <a:xfrm>
            <a:off x="3323582" y="52959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42" name="Google Shape;342;g273c8194ae0_0_303"/>
          <p:cNvSpPr/>
          <p:nvPr/>
        </p:nvSpPr>
        <p:spPr>
          <a:xfrm>
            <a:off x="3391324" y="69850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273c8194ae0_0_303"/>
          <p:cNvSpPr/>
          <p:nvPr/>
        </p:nvSpPr>
        <p:spPr>
          <a:xfrm>
            <a:off x="3391324" y="6985000"/>
            <a:ext cx="78750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273c8194ae0_0_303"/>
          <p:cNvSpPr/>
          <p:nvPr/>
        </p:nvSpPr>
        <p:spPr>
          <a:xfrm>
            <a:off x="3391324" y="6985000"/>
            <a:ext cx="8416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84A64"/>
              </a:buClr>
              <a:buSzPts val="12800"/>
              <a:buFont typeface="Kavoon"/>
              <a:buNone/>
            </a:pPr>
            <a:r>
              <a:rPr b="0" i="0" lang="en-US" sz="12800" u="none" cap="none" strike="noStrike">
                <a:solidFill>
                  <a:srgbClr val="484A64"/>
                </a:solidFill>
                <a:latin typeface="Kavoon"/>
                <a:ea typeface="Kavoon"/>
                <a:cs typeface="Kavoon"/>
                <a:sym typeface="Kavoon"/>
              </a:rPr>
              <a:t>456 Hours</a:t>
            </a:r>
            <a:endParaRPr b="0" i="0" sz="12800" u="none" cap="none" strike="noStrike">
              <a:solidFill>
                <a:schemeClr val="dk1"/>
              </a:solidFill>
              <a:latin typeface="Calibri"/>
              <a:ea typeface="Calibri"/>
              <a:cs typeface="Calibri"/>
              <a:sym typeface="Calibri"/>
            </a:endParaRPr>
          </a:p>
        </p:txBody>
      </p:sp>
      <p:sp>
        <p:nvSpPr>
          <p:cNvPr id="345" name="Google Shape;345;g273c8194ae0_0_303"/>
          <p:cNvSpPr/>
          <p:nvPr/>
        </p:nvSpPr>
        <p:spPr>
          <a:xfrm>
            <a:off x="3391324" y="90170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273c8194ae0_0_303"/>
          <p:cNvSpPr/>
          <p:nvPr/>
        </p:nvSpPr>
        <p:spPr>
          <a:xfrm>
            <a:off x="3323582" y="90170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47" name="Google Shape;347;g273c8194ae0_0_303"/>
          <p:cNvSpPr/>
          <p:nvPr/>
        </p:nvSpPr>
        <p:spPr>
          <a:xfrm>
            <a:off x="13552594" y="32639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273c8194ae0_0_303"/>
          <p:cNvSpPr/>
          <p:nvPr/>
        </p:nvSpPr>
        <p:spPr>
          <a:xfrm>
            <a:off x="15819827" y="3263900"/>
            <a:ext cx="33405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273c8194ae0_0_303"/>
          <p:cNvSpPr/>
          <p:nvPr/>
        </p:nvSpPr>
        <p:spPr>
          <a:xfrm>
            <a:off x="15819827" y="3263900"/>
            <a:ext cx="3882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84A64"/>
              </a:buClr>
              <a:buSzPts val="12800"/>
              <a:buFont typeface="Kavoon"/>
              <a:buNone/>
            </a:pPr>
            <a:r>
              <a:rPr b="0" i="0" lang="en-US" sz="12800" u="none" cap="none" strike="noStrike">
                <a:solidFill>
                  <a:srgbClr val="484A64"/>
                </a:solidFill>
                <a:latin typeface="Kavoon"/>
                <a:ea typeface="Kavoon"/>
                <a:cs typeface="Kavoon"/>
                <a:sym typeface="Kavoon"/>
              </a:rPr>
              <a:t>85%</a:t>
            </a:r>
            <a:endParaRPr b="0" i="0" sz="12800" u="none" cap="none" strike="noStrike">
              <a:solidFill>
                <a:schemeClr val="dk1"/>
              </a:solidFill>
              <a:latin typeface="Calibri"/>
              <a:ea typeface="Calibri"/>
              <a:cs typeface="Calibri"/>
              <a:sym typeface="Calibri"/>
            </a:endParaRPr>
          </a:p>
        </p:txBody>
      </p:sp>
      <p:sp>
        <p:nvSpPr>
          <p:cNvPr id="350" name="Google Shape;350;g273c8194ae0_0_303"/>
          <p:cNvSpPr/>
          <p:nvPr/>
        </p:nvSpPr>
        <p:spPr>
          <a:xfrm>
            <a:off x="13552594" y="52959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273c8194ae0_0_303"/>
          <p:cNvSpPr/>
          <p:nvPr/>
        </p:nvSpPr>
        <p:spPr>
          <a:xfrm>
            <a:off x="13484852" y="52959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52" name="Google Shape;352;g273c8194ae0_0_303"/>
          <p:cNvSpPr/>
          <p:nvPr/>
        </p:nvSpPr>
        <p:spPr>
          <a:xfrm>
            <a:off x="13552594" y="69850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73c8194ae0_0_303"/>
          <p:cNvSpPr/>
          <p:nvPr/>
        </p:nvSpPr>
        <p:spPr>
          <a:xfrm>
            <a:off x="14657632" y="6985000"/>
            <a:ext cx="56649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73c8194ae0_0_303"/>
          <p:cNvSpPr/>
          <p:nvPr/>
        </p:nvSpPr>
        <p:spPr>
          <a:xfrm>
            <a:off x="14657632" y="6985000"/>
            <a:ext cx="6206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84A64"/>
              </a:buClr>
              <a:buSzPts val="12800"/>
              <a:buFont typeface="Kavoon"/>
              <a:buNone/>
            </a:pPr>
            <a:r>
              <a:rPr b="0" i="0" lang="en-US" sz="12800" u="none" cap="none" strike="noStrike">
                <a:solidFill>
                  <a:srgbClr val="484A64"/>
                </a:solidFill>
                <a:latin typeface="Kavoon"/>
                <a:ea typeface="Kavoon"/>
                <a:cs typeface="Kavoon"/>
                <a:sym typeface="Kavoon"/>
              </a:rPr>
              <a:t>765 Km</a:t>
            </a:r>
            <a:endParaRPr b="0" i="0" sz="12800" u="none" cap="none" strike="noStrike">
              <a:solidFill>
                <a:schemeClr val="dk1"/>
              </a:solidFill>
              <a:latin typeface="Calibri"/>
              <a:ea typeface="Calibri"/>
              <a:cs typeface="Calibri"/>
              <a:sym typeface="Calibri"/>
            </a:endParaRPr>
          </a:p>
        </p:txBody>
      </p:sp>
      <p:sp>
        <p:nvSpPr>
          <p:cNvPr id="355" name="Google Shape;355;g273c8194ae0_0_303"/>
          <p:cNvSpPr/>
          <p:nvPr/>
        </p:nvSpPr>
        <p:spPr>
          <a:xfrm>
            <a:off x="13552594" y="90170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273c8194ae0_0_303"/>
          <p:cNvSpPr/>
          <p:nvPr/>
        </p:nvSpPr>
        <p:spPr>
          <a:xfrm>
            <a:off x="13484852" y="90170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7"/>
        </a:solidFill>
      </p:bgPr>
    </p:bg>
    <p:spTree>
      <p:nvGrpSpPr>
        <p:cNvPr id="361" name="Shape 361"/>
        <p:cNvGrpSpPr/>
        <p:nvPr/>
      </p:nvGrpSpPr>
      <p:grpSpPr>
        <a:xfrm>
          <a:off x="0" y="0"/>
          <a:ext cx="0" cy="0"/>
          <a:chOff x="0" y="0"/>
          <a:chExt cx="0" cy="0"/>
        </a:xfrm>
      </p:grpSpPr>
      <p:pic>
        <p:nvPicPr>
          <p:cNvPr descr=" " id="362" name="Google Shape;362;g273c8194ae0_0_332"/>
          <p:cNvPicPr preferRelativeResize="0"/>
          <p:nvPr/>
        </p:nvPicPr>
        <p:blipFill rotWithShape="1">
          <a:blip r:embed="rId3">
            <a:alphaModFix/>
          </a:blip>
          <a:srcRect b="0" l="0" r="0" t="0"/>
          <a:stretch/>
        </p:blipFill>
        <p:spPr>
          <a:xfrm>
            <a:off x="10948768" y="-2578100"/>
            <a:ext cx="5156845" cy="5156200"/>
          </a:xfrm>
          <a:prstGeom prst="rect">
            <a:avLst/>
          </a:prstGeom>
          <a:noFill/>
          <a:ln>
            <a:noFill/>
          </a:ln>
        </p:spPr>
      </p:pic>
      <p:pic>
        <p:nvPicPr>
          <p:cNvPr descr=" " id="363" name="Google Shape;363;g273c8194ae0_0_332"/>
          <p:cNvPicPr preferRelativeResize="0"/>
          <p:nvPr/>
        </p:nvPicPr>
        <p:blipFill rotWithShape="1">
          <a:blip r:embed="rId4">
            <a:alphaModFix/>
          </a:blip>
          <a:srcRect b="0" l="0" r="0" t="0"/>
          <a:stretch/>
        </p:blipFill>
        <p:spPr>
          <a:xfrm>
            <a:off x="22215077" y="8623300"/>
            <a:ext cx="2171971" cy="4343400"/>
          </a:xfrm>
          <a:prstGeom prst="rect">
            <a:avLst/>
          </a:prstGeom>
          <a:noFill/>
          <a:ln>
            <a:noFill/>
          </a:ln>
        </p:spPr>
      </p:pic>
      <p:pic>
        <p:nvPicPr>
          <p:cNvPr descr=" " id="364" name="Google Shape;364;g273c8194ae0_0_332"/>
          <p:cNvPicPr preferRelativeResize="0"/>
          <p:nvPr/>
        </p:nvPicPr>
        <p:blipFill rotWithShape="1">
          <a:blip r:embed="rId5">
            <a:alphaModFix/>
          </a:blip>
          <a:srcRect b="0" l="0" r="0" t="0"/>
          <a:stretch/>
        </p:blipFill>
        <p:spPr>
          <a:xfrm>
            <a:off x="1295562" y="3441700"/>
            <a:ext cx="2235479" cy="2235200"/>
          </a:xfrm>
          <a:prstGeom prst="rect">
            <a:avLst/>
          </a:prstGeom>
          <a:noFill/>
          <a:ln>
            <a:noFill/>
          </a:ln>
        </p:spPr>
      </p:pic>
      <p:sp>
        <p:nvSpPr>
          <p:cNvPr id="365" name="Google Shape;365;g273c8194ae0_0_33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6" name="Google Shape;366;g273c8194ae0_0_33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67" name="Google Shape;367;g273c8194ae0_0_332"/>
          <p:cNvSpPr/>
          <p:nvPr/>
        </p:nvSpPr>
        <p:spPr>
          <a:xfrm>
            <a:off x="6841922" y="1143000"/>
            <a:ext cx="106905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84A64"/>
              </a:buClr>
              <a:buSzPts val="8000"/>
              <a:buFont typeface="Kavoon"/>
              <a:buNone/>
            </a:pPr>
            <a:r>
              <a:rPr b="0" i="0" lang="en-US" sz="8000" u="none" cap="none" strike="noStrike">
                <a:solidFill>
                  <a:srgbClr val="484A64"/>
                </a:solidFill>
                <a:latin typeface="Kavoon"/>
                <a:ea typeface="Kavoon"/>
                <a:cs typeface="Kavoon"/>
                <a:sym typeface="Kavoon"/>
              </a:rPr>
              <a:t>Some Graph</a:t>
            </a:r>
            <a:endParaRPr b="0" i="0" sz="8000" u="none" cap="none" strike="noStrike">
              <a:solidFill>
                <a:schemeClr val="dk1"/>
              </a:solidFill>
              <a:latin typeface="Calibri"/>
              <a:ea typeface="Calibri"/>
              <a:cs typeface="Calibri"/>
              <a:sym typeface="Calibri"/>
            </a:endParaRPr>
          </a:p>
        </p:txBody>
      </p:sp>
      <p:sp>
        <p:nvSpPr>
          <p:cNvPr id="368" name="Google Shape;368;g273c8194ae0_0_332"/>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273c8194ae0_0_332"/>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2943"/>
              </a:buClr>
              <a:buSzPts val="1820"/>
              <a:buFont typeface="Lato"/>
              <a:buNone/>
            </a:pPr>
            <a:r>
              <a:rPr b="0" i="0" lang="en-US" sz="1820" u="none" cap="none" strike="noStrike">
                <a:solidFill>
                  <a:srgbClr val="362943"/>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70" name="Google Shape;370;g273c8194ae0_0_332"/>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2943"/>
              </a:buClr>
              <a:buSzPts val="2185"/>
              <a:buFont typeface="Lato"/>
              <a:buNone/>
            </a:pPr>
            <a:r>
              <a:rPr b="0" i="0" lang="en-US" sz="2185" u="none" cap="none" strike="noStrike">
                <a:solidFill>
                  <a:srgbClr val="362943"/>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71" name="Google Shape;371;g273c8194ae0_0_332"/>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2943"/>
              </a:buClr>
              <a:buSzPts val="2185"/>
              <a:buFont typeface="Lato"/>
              <a:buNone/>
            </a:pPr>
            <a:r>
              <a:rPr b="0" i="0" lang="en-US" sz="2185" u="none" cap="none" strike="noStrike">
                <a:solidFill>
                  <a:srgbClr val="362943"/>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72" name="Google Shape;372;g273c8194ae0_0_332"/>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2943"/>
              </a:buClr>
              <a:buSzPts val="2185"/>
              <a:buFont typeface="Lato"/>
              <a:buNone/>
            </a:pPr>
            <a:r>
              <a:rPr b="0" i="0" lang="en-US" sz="2185" u="none" cap="none" strike="noStrike">
                <a:solidFill>
                  <a:srgbClr val="362943"/>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73" name="Google Shape;373;g273c8194ae0_0_332"/>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2943"/>
              </a:buClr>
              <a:buSzPts val="2185"/>
              <a:buFont typeface="Lato"/>
              <a:buNone/>
            </a:pPr>
            <a:r>
              <a:rPr b="0" i="0" lang="en-US" sz="2185" u="none" cap="none" strike="noStrike">
                <a:solidFill>
                  <a:srgbClr val="362943"/>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74" name="Google Shape;374;g273c8194ae0_0_332"/>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2943"/>
              </a:buClr>
              <a:buSzPts val="2185"/>
              <a:buFont typeface="Lato"/>
              <a:buNone/>
            </a:pPr>
            <a:r>
              <a:rPr b="0" i="0" lang="en-US" sz="2185" u="none" cap="none" strike="noStrike">
                <a:solidFill>
                  <a:srgbClr val="362943"/>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75" name="Google Shape;375;g273c8194ae0_0_332"/>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2943"/>
              </a:buClr>
              <a:buSzPts val="2185"/>
              <a:buFont typeface="Lato"/>
              <a:buNone/>
            </a:pPr>
            <a:r>
              <a:rPr b="0" i="0" lang="en-US" sz="2185" u="none" cap="none" strike="noStrike">
                <a:solidFill>
                  <a:srgbClr val="362943"/>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76" name="Google Shape;376;g273c8194ae0_0_332"/>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2943"/>
              </a:buClr>
              <a:buSzPts val="2185"/>
              <a:buFont typeface="Lato"/>
              <a:buNone/>
            </a:pPr>
            <a:r>
              <a:rPr b="0" i="0" lang="en-US" sz="2185" u="none" cap="none" strike="noStrike">
                <a:solidFill>
                  <a:srgbClr val="362943"/>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77" name="Google Shape;377;g273c8194ae0_0_332"/>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2943"/>
              </a:buClr>
              <a:buSzPts val="2185"/>
              <a:buFont typeface="Lato"/>
              <a:buNone/>
            </a:pPr>
            <a:r>
              <a:rPr b="0" i="0" lang="en-US" sz="2185" u="none" cap="none" strike="noStrike">
                <a:solidFill>
                  <a:srgbClr val="362943"/>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78" name="Google Shape;378;g273c8194ae0_0_332"/>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2943"/>
              </a:buClr>
              <a:buSzPts val="1820"/>
              <a:buFont typeface="Lato"/>
              <a:buNone/>
            </a:pPr>
            <a:r>
              <a:rPr b="0" i="0" lang="en-US" sz="1820" u="none" cap="none" strike="noStrike">
                <a:solidFill>
                  <a:srgbClr val="362943"/>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79" name="Google Shape;379;g273c8194ae0_0_332"/>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2943"/>
              </a:buClr>
              <a:buSzPts val="1820"/>
              <a:buFont typeface="Lato"/>
              <a:buNone/>
            </a:pPr>
            <a:r>
              <a:rPr b="0" i="0" lang="en-US" sz="1820" u="none" cap="none" strike="noStrike">
                <a:solidFill>
                  <a:srgbClr val="362943"/>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80" name="Google Shape;380;g273c8194ae0_0_332"/>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2943"/>
              </a:buClr>
              <a:buSzPts val="1820"/>
              <a:buFont typeface="Lato"/>
              <a:buNone/>
            </a:pPr>
            <a:r>
              <a:rPr b="0" i="0" lang="en-US" sz="1820" u="none" cap="none" strike="noStrike">
                <a:solidFill>
                  <a:srgbClr val="362943"/>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81" name="Google Shape;381;g273c8194ae0_0_332"/>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2943"/>
              </a:buClr>
              <a:buSzPts val="1820"/>
              <a:buFont typeface="Lato"/>
              <a:buNone/>
            </a:pPr>
            <a:r>
              <a:rPr b="0" i="0" lang="en-US" sz="1820" u="none" cap="none" strike="noStrike">
                <a:solidFill>
                  <a:srgbClr val="362943"/>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82" name="Google Shape;382;g273c8194ae0_0_332"/>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2943"/>
              </a:buClr>
              <a:buSzPts val="1820"/>
              <a:buFont typeface="Lato"/>
              <a:buNone/>
            </a:pPr>
            <a:r>
              <a:rPr b="0" i="0" lang="en-US" sz="1820" u="none" cap="none" strike="noStrike">
                <a:solidFill>
                  <a:srgbClr val="362943"/>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83" name="Google Shape;383;g273c8194ae0_0_332"/>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2943"/>
              </a:buClr>
              <a:buSzPts val="1820"/>
              <a:buFont typeface="Lato"/>
              <a:buNone/>
            </a:pPr>
            <a:r>
              <a:rPr b="0" i="0" lang="en-US" sz="1820" u="none" cap="none" strike="noStrike">
                <a:solidFill>
                  <a:srgbClr val="362943"/>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84" name="Google Shape;384;g273c8194ae0_0_332"/>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2943"/>
              </a:buClr>
              <a:buSzPts val="1820"/>
              <a:buFont typeface="Lato"/>
              <a:buNone/>
            </a:pPr>
            <a:r>
              <a:rPr b="0" i="0" lang="en-US" sz="1820" u="none" cap="none" strike="noStrike">
                <a:solidFill>
                  <a:srgbClr val="362943"/>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85" name="Google Shape;385;g273c8194ae0_0_332"/>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2943"/>
              </a:buClr>
              <a:buSzPts val="1820"/>
              <a:buFont typeface="Lato"/>
              <a:buNone/>
            </a:pPr>
            <a:r>
              <a:rPr b="0" i="0" lang="en-US" sz="1820" u="none" cap="none" strike="noStrike">
                <a:solidFill>
                  <a:srgbClr val="362943"/>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86" name="Google Shape;386;g273c8194ae0_0_332"/>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2943"/>
              </a:buClr>
              <a:buSzPts val="1820"/>
              <a:buFont typeface="Lato"/>
              <a:buNone/>
            </a:pPr>
            <a:r>
              <a:rPr b="0" i="0" lang="en-US" sz="1820" u="none" cap="none" strike="noStrike">
                <a:solidFill>
                  <a:srgbClr val="362943"/>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87" name="Google Shape;387;g273c8194ae0_0_332"/>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62943"/>
              </a:buClr>
              <a:buSzPts val="1820"/>
              <a:buFont typeface="Lato"/>
              <a:buNone/>
            </a:pPr>
            <a:r>
              <a:rPr b="0" i="0" lang="en-US" sz="1820" u="none" cap="none" strike="noStrike">
                <a:solidFill>
                  <a:srgbClr val="362943"/>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88" name="Google Shape;388;g273c8194ae0_0_332"/>
          <p:cNvPicPr preferRelativeResize="0"/>
          <p:nvPr/>
        </p:nvPicPr>
        <p:blipFill rotWithShape="1">
          <a:blip r:embed="rId7">
            <a:alphaModFix/>
          </a:blip>
          <a:srcRect b="0" l="0" r="0" t="0"/>
          <a:stretch/>
        </p:blipFill>
        <p:spPr>
          <a:xfrm>
            <a:off x="3368467" y="3771900"/>
            <a:ext cx="8291592" cy="5511006"/>
          </a:xfrm>
          <a:prstGeom prst="rect">
            <a:avLst/>
          </a:prstGeom>
          <a:noFill/>
          <a:ln>
            <a:noFill/>
          </a:ln>
        </p:spPr>
      </p:pic>
      <p:pic>
        <p:nvPicPr>
          <p:cNvPr descr=" " id="389" name="Google Shape;389;g273c8194ae0_0_332"/>
          <p:cNvPicPr preferRelativeResize="0"/>
          <p:nvPr/>
        </p:nvPicPr>
        <p:blipFill rotWithShape="1">
          <a:blip r:embed="rId8">
            <a:alphaModFix/>
          </a:blip>
          <a:srcRect b="0" l="0" r="0" t="0"/>
          <a:stretch/>
        </p:blipFill>
        <p:spPr>
          <a:xfrm>
            <a:off x="4512766" y="4185444"/>
            <a:ext cx="11567" cy="5258445"/>
          </a:xfrm>
          <a:prstGeom prst="rect">
            <a:avLst/>
          </a:prstGeom>
          <a:noFill/>
          <a:ln>
            <a:noFill/>
          </a:ln>
        </p:spPr>
      </p:pic>
      <p:pic>
        <p:nvPicPr>
          <p:cNvPr descr=" " id="390" name="Google Shape;390;g273c8194ae0_0_332"/>
          <p:cNvPicPr preferRelativeResize="0"/>
          <p:nvPr/>
        </p:nvPicPr>
        <p:blipFill rotWithShape="1">
          <a:blip r:embed="rId9">
            <a:alphaModFix/>
          </a:blip>
          <a:srcRect b="0" l="0" r="0" t="0"/>
          <a:stretch/>
        </p:blipFill>
        <p:spPr>
          <a:xfrm>
            <a:off x="5651279" y="4185444"/>
            <a:ext cx="11567" cy="5258445"/>
          </a:xfrm>
          <a:prstGeom prst="rect">
            <a:avLst/>
          </a:prstGeom>
          <a:noFill/>
          <a:ln>
            <a:noFill/>
          </a:ln>
        </p:spPr>
      </p:pic>
      <p:pic>
        <p:nvPicPr>
          <p:cNvPr descr=" " id="391" name="Google Shape;391;g273c8194ae0_0_332"/>
          <p:cNvPicPr preferRelativeResize="0"/>
          <p:nvPr/>
        </p:nvPicPr>
        <p:blipFill rotWithShape="1">
          <a:blip r:embed="rId10">
            <a:alphaModFix/>
          </a:blip>
          <a:srcRect b="0" l="0" r="0" t="0"/>
          <a:stretch/>
        </p:blipFill>
        <p:spPr>
          <a:xfrm>
            <a:off x="6789795" y="4185444"/>
            <a:ext cx="11567" cy="5258445"/>
          </a:xfrm>
          <a:prstGeom prst="rect">
            <a:avLst/>
          </a:prstGeom>
          <a:noFill/>
          <a:ln>
            <a:noFill/>
          </a:ln>
        </p:spPr>
      </p:pic>
      <p:pic>
        <p:nvPicPr>
          <p:cNvPr descr=" " id="392" name="Google Shape;392;g273c8194ae0_0_332"/>
          <p:cNvPicPr preferRelativeResize="0"/>
          <p:nvPr/>
        </p:nvPicPr>
        <p:blipFill rotWithShape="1">
          <a:blip r:embed="rId11">
            <a:alphaModFix/>
          </a:blip>
          <a:srcRect b="0" l="0" r="0" t="0"/>
          <a:stretch/>
        </p:blipFill>
        <p:spPr>
          <a:xfrm>
            <a:off x="7928309" y="4185444"/>
            <a:ext cx="11567" cy="5258445"/>
          </a:xfrm>
          <a:prstGeom prst="rect">
            <a:avLst/>
          </a:prstGeom>
          <a:noFill/>
          <a:ln>
            <a:noFill/>
          </a:ln>
        </p:spPr>
      </p:pic>
      <p:pic>
        <p:nvPicPr>
          <p:cNvPr descr=" " id="393" name="Google Shape;393;g273c8194ae0_0_332"/>
          <p:cNvPicPr preferRelativeResize="0"/>
          <p:nvPr/>
        </p:nvPicPr>
        <p:blipFill rotWithShape="1">
          <a:blip r:embed="rId12">
            <a:alphaModFix/>
          </a:blip>
          <a:srcRect b="0" l="0" r="0" t="0"/>
          <a:stretch/>
        </p:blipFill>
        <p:spPr>
          <a:xfrm>
            <a:off x="9066828" y="4185444"/>
            <a:ext cx="11567" cy="5258445"/>
          </a:xfrm>
          <a:prstGeom prst="rect">
            <a:avLst/>
          </a:prstGeom>
          <a:noFill/>
          <a:ln>
            <a:noFill/>
          </a:ln>
        </p:spPr>
      </p:pic>
      <p:pic>
        <p:nvPicPr>
          <p:cNvPr descr=" " id="394" name="Google Shape;394;g273c8194ae0_0_332"/>
          <p:cNvPicPr preferRelativeResize="0"/>
          <p:nvPr/>
        </p:nvPicPr>
        <p:blipFill rotWithShape="1">
          <a:blip r:embed="rId13">
            <a:alphaModFix/>
          </a:blip>
          <a:srcRect b="0" l="0" r="0" t="0"/>
          <a:stretch/>
        </p:blipFill>
        <p:spPr>
          <a:xfrm>
            <a:off x="10205341" y="4185444"/>
            <a:ext cx="11567" cy="5258445"/>
          </a:xfrm>
          <a:prstGeom prst="rect">
            <a:avLst/>
          </a:prstGeom>
          <a:noFill/>
          <a:ln>
            <a:noFill/>
          </a:ln>
        </p:spPr>
      </p:pic>
      <p:pic>
        <p:nvPicPr>
          <p:cNvPr descr=" " id="395" name="Google Shape;395;g273c8194ae0_0_332"/>
          <p:cNvPicPr preferRelativeResize="0"/>
          <p:nvPr/>
        </p:nvPicPr>
        <p:blipFill rotWithShape="1">
          <a:blip r:embed="rId14">
            <a:alphaModFix/>
          </a:blip>
          <a:srcRect b="0" l="0" r="0" t="0"/>
          <a:stretch/>
        </p:blipFill>
        <p:spPr>
          <a:xfrm>
            <a:off x="11343854" y="4185444"/>
            <a:ext cx="11567" cy="5258445"/>
          </a:xfrm>
          <a:prstGeom prst="rect">
            <a:avLst/>
          </a:prstGeom>
          <a:noFill/>
          <a:ln>
            <a:noFill/>
          </a:ln>
        </p:spPr>
      </p:pic>
      <p:pic>
        <p:nvPicPr>
          <p:cNvPr descr=" " id="396" name="Google Shape;396;g273c8194ae0_0_332"/>
          <p:cNvPicPr preferRelativeResize="0"/>
          <p:nvPr/>
        </p:nvPicPr>
        <p:blipFill rotWithShape="1">
          <a:blip r:embed="rId15">
            <a:alphaModFix/>
          </a:blip>
          <a:srcRect b="0" l="0" r="0" t="0"/>
          <a:stretch/>
        </p:blipFill>
        <p:spPr>
          <a:xfrm>
            <a:off x="3355539" y="5483845"/>
            <a:ext cx="8050167" cy="2373585"/>
          </a:xfrm>
          <a:prstGeom prst="rect">
            <a:avLst/>
          </a:prstGeom>
          <a:noFill/>
          <a:ln>
            <a:noFill/>
          </a:ln>
        </p:spPr>
      </p:pic>
      <p:pic>
        <p:nvPicPr>
          <p:cNvPr descr=" " id="397" name="Google Shape;397;g273c8194ae0_0_332"/>
          <p:cNvPicPr preferRelativeResize="0"/>
          <p:nvPr/>
        </p:nvPicPr>
        <p:blipFill rotWithShape="1">
          <a:blip r:embed="rId16">
            <a:alphaModFix/>
          </a:blip>
          <a:srcRect b="0" l="0" r="0" t="0"/>
          <a:stretch/>
        </p:blipFill>
        <p:spPr>
          <a:xfrm>
            <a:off x="3369143" y="6359525"/>
            <a:ext cx="8044030" cy="2268538"/>
          </a:xfrm>
          <a:prstGeom prst="rect">
            <a:avLst/>
          </a:prstGeom>
          <a:noFill/>
          <a:ln>
            <a:noFill/>
          </a:ln>
        </p:spPr>
      </p:pic>
      <p:pic>
        <p:nvPicPr>
          <p:cNvPr descr=" " id="398" name="Google Shape;398;g273c8194ae0_0_332"/>
          <p:cNvPicPr preferRelativeResize="0"/>
          <p:nvPr/>
        </p:nvPicPr>
        <p:blipFill rotWithShape="1">
          <a:blip r:embed="rId17">
            <a:alphaModFix/>
          </a:blip>
          <a:srcRect b="0" l="0" r="0" t="0"/>
          <a:stretch/>
        </p:blipFill>
        <p:spPr>
          <a:xfrm>
            <a:off x="4441751" y="6055643"/>
            <a:ext cx="153591" cy="153566"/>
          </a:xfrm>
          <a:prstGeom prst="rect">
            <a:avLst/>
          </a:prstGeom>
          <a:noFill/>
          <a:ln>
            <a:noFill/>
          </a:ln>
        </p:spPr>
      </p:pic>
      <p:pic>
        <p:nvPicPr>
          <p:cNvPr descr=" " id="399" name="Google Shape;399;g273c8194ae0_0_332"/>
          <p:cNvPicPr preferRelativeResize="0"/>
          <p:nvPr/>
        </p:nvPicPr>
        <p:blipFill rotWithShape="1">
          <a:blip r:embed="rId18">
            <a:alphaModFix/>
          </a:blip>
          <a:srcRect b="0" l="0" r="0" t="0"/>
          <a:stretch/>
        </p:blipFill>
        <p:spPr>
          <a:xfrm>
            <a:off x="4441751" y="6981130"/>
            <a:ext cx="153591" cy="153566"/>
          </a:xfrm>
          <a:prstGeom prst="rect">
            <a:avLst/>
          </a:prstGeom>
          <a:noFill/>
          <a:ln>
            <a:noFill/>
          </a:ln>
        </p:spPr>
      </p:pic>
      <p:pic>
        <p:nvPicPr>
          <p:cNvPr descr=" " id="400" name="Google Shape;400;g273c8194ae0_0_332"/>
          <p:cNvPicPr preferRelativeResize="0"/>
          <p:nvPr/>
        </p:nvPicPr>
        <p:blipFill rotWithShape="1">
          <a:blip r:embed="rId19">
            <a:alphaModFix/>
          </a:blip>
          <a:srcRect b="0" l="0" r="0" t="0"/>
          <a:stretch/>
        </p:blipFill>
        <p:spPr>
          <a:xfrm>
            <a:off x="5580267" y="5651277"/>
            <a:ext cx="153591" cy="153566"/>
          </a:xfrm>
          <a:prstGeom prst="rect">
            <a:avLst/>
          </a:prstGeom>
          <a:noFill/>
          <a:ln>
            <a:noFill/>
          </a:ln>
        </p:spPr>
      </p:pic>
      <p:pic>
        <p:nvPicPr>
          <p:cNvPr descr=" " id="401" name="Google Shape;401;g273c8194ae0_0_332"/>
          <p:cNvPicPr preferRelativeResize="0"/>
          <p:nvPr/>
        </p:nvPicPr>
        <p:blipFill rotWithShape="1">
          <a:blip r:embed="rId20">
            <a:alphaModFix/>
          </a:blip>
          <a:srcRect b="0" l="0" r="0" t="0"/>
          <a:stretch/>
        </p:blipFill>
        <p:spPr>
          <a:xfrm>
            <a:off x="5580267" y="7415510"/>
            <a:ext cx="153591" cy="153566"/>
          </a:xfrm>
          <a:prstGeom prst="rect">
            <a:avLst/>
          </a:prstGeom>
          <a:noFill/>
          <a:ln>
            <a:noFill/>
          </a:ln>
        </p:spPr>
      </p:pic>
      <p:pic>
        <p:nvPicPr>
          <p:cNvPr descr=" " id="402" name="Google Shape;402;g273c8194ae0_0_332"/>
          <p:cNvPicPr preferRelativeResize="0"/>
          <p:nvPr/>
        </p:nvPicPr>
        <p:blipFill rotWithShape="1">
          <a:blip r:embed="rId21">
            <a:alphaModFix/>
          </a:blip>
          <a:srcRect b="0" l="0" r="0" t="0"/>
          <a:stretch/>
        </p:blipFill>
        <p:spPr>
          <a:xfrm>
            <a:off x="6718783" y="7732812"/>
            <a:ext cx="153591" cy="153566"/>
          </a:xfrm>
          <a:prstGeom prst="rect">
            <a:avLst/>
          </a:prstGeom>
          <a:noFill/>
          <a:ln>
            <a:noFill/>
          </a:ln>
        </p:spPr>
      </p:pic>
      <p:pic>
        <p:nvPicPr>
          <p:cNvPr descr=" " id="403" name="Google Shape;403;g273c8194ae0_0_332"/>
          <p:cNvPicPr preferRelativeResize="0"/>
          <p:nvPr/>
        </p:nvPicPr>
        <p:blipFill rotWithShape="1">
          <a:blip r:embed="rId22">
            <a:alphaModFix/>
          </a:blip>
          <a:srcRect b="0" l="0" r="0" t="0"/>
          <a:stretch/>
        </p:blipFill>
        <p:spPr>
          <a:xfrm>
            <a:off x="6718783" y="6311826"/>
            <a:ext cx="153591" cy="153566"/>
          </a:xfrm>
          <a:prstGeom prst="rect">
            <a:avLst/>
          </a:prstGeom>
          <a:noFill/>
          <a:ln>
            <a:noFill/>
          </a:ln>
        </p:spPr>
      </p:pic>
      <p:pic>
        <p:nvPicPr>
          <p:cNvPr descr=" " id="404" name="Google Shape;404;g273c8194ae0_0_332"/>
          <p:cNvPicPr preferRelativeResize="0"/>
          <p:nvPr/>
        </p:nvPicPr>
        <p:blipFill rotWithShape="1">
          <a:blip r:embed="rId23">
            <a:alphaModFix/>
          </a:blip>
          <a:srcRect b="0" l="0" r="0" t="0"/>
          <a:stretch/>
        </p:blipFill>
        <p:spPr>
          <a:xfrm>
            <a:off x="7861923" y="6733232"/>
            <a:ext cx="153591" cy="153566"/>
          </a:xfrm>
          <a:prstGeom prst="rect">
            <a:avLst/>
          </a:prstGeom>
          <a:noFill/>
          <a:ln>
            <a:noFill/>
          </a:ln>
        </p:spPr>
      </p:pic>
      <p:pic>
        <p:nvPicPr>
          <p:cNvPr descr=" " id="405" name="Google Shape;405;g273c8194ae0_0_332"/>
          <p:cNvPicPr preferRelativeResize="0"/>
          <p:nvPr/>
        </p:nvPicPr>
        <p:blipFill rotWithShape="1">
          <a:blip r:embed="rId24">
            <a:alphaModFix/>
          </a:blip>
          <a:srcRect b="0" l="0" r="0" t="0"/>
          <a:stretch/>
        </p:blipFill>
        <p:spPr>
          <a:xfrm>
            <a:off x="7861923" y="6420644"/>
            <a:ext cx="153591" cy="153566"/>
          </a:xfrm>
          <a:prstGeom prst="rect">
            <a:avLst/>
          </a:prstGeom>
          <a:noFill/>
          <a:ln>
            <a:noFill/>
          </a:ln>
        </p:spPr>
      </p:pic>
      <p:pic>
        <p:nvPicPr>
          <p:cNvPr descr=" " id="406" name="Google Shape;406;g273c8194ae0_0_332"/>
          <p:cNvPicPr preferRelativeResize="0"/>
          <p:nvPr/>
        </p:nvPicPr>
        <p:blipFill rotWithShape="1">
          <a:blip r:embed="rId25">
            <a:alphaModFix/>
          </a:blip>
          <a:srcRect b="0" l="0" r="0" t="0"/>
          <a:stretch/>
        </p:blipFill>
        <p:spPr>
          <a:xfrm>
            <a:off x="8995813" y="7667575"/>
            <a:ext cx="153591" cy="153566"/>
          </a:xfrm>
          <a:prstGeom prst="rect">
            <a:avLst/>
          </a:prstGeom>
          <a:noFill/>
          <a:ln>
            <a:noFill/>
          </a:ln>
        </p:spPr>
      </p:pic>
      <p:pic>
        <p:nvPicPr>
          <p:cNvPr descr=" " id="407" name="Google Shape;407;g273c8194ae0_0_332"/>
          <p:cNvPicPr preferRelativeResize="0"/>
          <p:nvPr/>
        </p:nvPicPr>
        <p:blipFill rotWithShape="1">
          <a:blip r:embed="rId26">
            <a:alphaModFix/>
          </a:blip>
          <a:srcRect b="0" l="0" r="0" t="0"/>
          <a:stretch/>
        </p:blipFill>
        <p:spPr>
          <a:xfrm>
            <a:off x="8995813" y="7076877"/>
            <a:ext cx="153591" cy="153566"/>
          </a:xfrm>
          <a:prstGeom prst="rect">
            <a:avLst/>
          </a:prstGeom>
          <a:noFill/>
          <a:ln>
            <a:noFill/>
          </a:ln>
        </p:spPr>
      </p:pic>
      <p:pic>
        <p:nvPicPr>
          <p:cNvPr descr=" " id="408" name="Google Shape;408;g273c8194ae0_0_332"/>
          <p:cNvPicPr preferRelativeResize="0"/>
          <p:nvPr/>
        </p:nvPicPr>
        <p:blipFill rotWithShape="1">
          <a:blip r:embed="rId27">
            <a:alphaModFix/>
          </a:blip>
          <a:srcRect b="0" l="0" r="0" t="0"/>
          <a:stretch/>
        </p:blipFill>
        <p:spPr>
          <a:xfrm>
            <a:off x="10138955" y="6972449"/>
            <a:ext cx="153591" cy="153566"/>
          </a:xfrm>
          <a:prstGeom prst="rect">
            <a:avLst/>
          </a:prstGeom>
          <a:noFill/>
          <a:ln>
            <a:noFill/>
          </a:ln>
        </p:spPr>
      </p:pic>
      <p:pic>
        <p:nvPicPr>
          <p:cNvPr descr=" " id="409" name="Google Shape;409;g273c8194ae0_0_332"/>
          <p:cNvPicPr preferRelativeResize="0"/>
          <p:nvPr/>
        </p:nvPicPr>
        <p:blipFill rotWithShape="1">
          <a:blip r:embed="rId28">
            <a:alphaModFix/>
          </a:blip>
          <a:srcRect b="0" l="0" r="0" t="0"/>
          <a:stretch/>
        </p:blipFill>
        <p:spPr>
          <a:xfrm>
            <a:off x="10138955" y="6572771"/>
            <a:ext cx="153591" cy="153566"/>
          </a:xfrm>
          <a:prstGeom prst="rect">
            <a:avLst/>
          </a:prstGeom>
          <a:noFill/>
          <a:ln>
            <a:noFill/>
          </a:ln>
        </p:spPr>
      </p:pic>
      <p:sp>
        <p:nvSpPr>
          <p:cNvPr id="410" name="Google Shape;410;g273c8194ae0_0_332"/>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g273c8194ae0_0_332"/>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2" name="Google Shape;412;g273c8194ae0_0_332"/>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pic>
        <p:nvPicPr>
          <p:cNvPr descr=" " id="413" name="Google Shape;413;g273c8194ae0_0_332"/>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sp>
        <p:nvSpPr>
          <p:cNvPr id="414" name="Google Shape;414;g273c8194ae0_0_332"/>
          <p:cNvSpPr/>
          <p:nvPr/>
        </p:nvSpPr>
        <p:spPr>
          <a:xfrm>
            <a:off x="16232629" y="6365379"/>
            <a:ext cx="19305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g273c8194ae0_0_332"/>
          <p:cNvSpPr/>
          <p:nvPr/>
        </p:nvSpPr>
        <p:spPr>
          <a:xfrm>
            <a:off x="16232629" y="6292850"/>
            <a:ext cx="21339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Kavoon"/>
              <a:buNone/>
            </a:pPr>
            <a:r>
              <a:rPr b="0" i="0" lang="en-US" sz="4800" u="none" cap="none" strike="noStrike">
                <a:solidFill>
                  <a:srgbClr val="0E0E0E"/>
                </a:solidFill>
                <a:latin typeface="Kavoon"/>
                <a:ea typeface="Kavoon"/>
                <a:cs typeface="Kavoon"/>
                <a:sym typeface="Kavoon"/>
              </a:rPr>
              <a:t>34.574</a:t>
            </a:r>
            <a:endParaRPr b="0" i="0" sz="4800" u="none" cap="none" strike="noStrike">
              <a:solidFill>
                <a:schemeClr val="dk1"/>
              </a:solidFill>
              <a:latin typeface="Calibri"/>
              <a:ea typeface="Calibri"/>
              <a:cs typeface="Calibri"/>
              <a:sym typeface="Calibri"/>
            </a:endParaRPr>
          </a:p>
        </p:txBody>
      </p:sp>
      <p:sp>
        <p:nvSpPr>
          <p:cNvPr id="416" name="Google Shape;416;g273c8194ae0_0_332"/>
          <p:cNvSpPr/>
          <p:nvPr/>
        </p:nvSpPr>
        <p:spPr>
          <a:xfrm>
            <a:off x="16696237" y="70548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17" name="Google Shape;417;g273c8194ae0_0_332"/>
          <p:cNvSpPr/>
          <p:nvPr/>
        </p:nvSpPr>
        <p:spPr>
          <a:xfrm>
            <a:off x="13260457"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g273c8194ae0_0_332"/>
          <p:cNvSpPr/>
          <p:nvPr/>
        </p:nvSpPr>
        <p:spPr>
          <a:xfrm>
            <a:off x="13260457"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g273c8194ae0_0_332"/>
          <p:cNvSpPr/>
          <p:nvPr/>
        </p:nvSpPr>
        <p:spPr>
          <a:xfrm>
            <a:off x="13158845"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Kavoon"/>
              <a:buNone/>
            </a:pPr>
            <a:r>
              <a:rPr b="0" i="0" lang="en-US" sz="4800" u="none" cap="none" strike="noStrike">
                <a:solidFill>
                  <a:srgbClr val="0E0E0E"/>
                </a:solidFill>
                <a:latin typeface="Kavoon"/>
                <a:ea typeface="Kavoon"/>
                <a:cs typeface="Kavoon"/>
                <a:sym typeface="Kavoon"/>
              </a:rPr>
              <a:t>Treasure Found</a:t>
            </a:r>
            <a:endParaRPr b="0" i="0" sz="4800" u="none" cap="none" strike="noStrike">
              <a:solidFill>
                <a:schemeClr val="dk1"/>
              </a:solidFill>
              <a:latin typeface="Calibri"/>
              <a:ea typeface="Calibri"/>
              <a:cs typeface="Calibri"/>
              <a:sym typeface="Calibri"/>
            </a:endParaRPr>
          </a:p>
        </p:txBody>
      </p:sp>
      <p:sp>
        <p:nvSpPr>
          <p:cNvPr id="420" name="Google Shape;420;g273c8194ae0_0_332"/>
          <p:cNvSpPr/>
          <p:nvPr/>
        </p:nvSpPr>
        <p:spPr>
          <a:xfrm>
            <a:off x="13192716" y="113792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21" name="Google Shape;421;g273c8194ae0_0_332"/>
          <p:cNvSpPr/>
          <p:nvPr/>
        </p:nvSpPr>
        <p:spPr>
          <a:xfrm>
            <a:off x="3251606"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g273c8194ae0_0_332"/>
          <p:cNvSpPr/>
          <p:nvPr/>
        </p:nvSpPr>
        <p:spPr>
          <a:xfrm>
            <a:off x="3251606"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g273c8194ae0_0_332"/>
          <p:cNvSpPr/>
          <p:nvPr/>
        </p:nvSpPr>
        <p:spPr>
          <a:xfrm>
            <a:off x="3149994"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Kavoon"/>
              <a:buNone/>
            </a:pPr>
            <a:r>
              <a:rPr b="0" i="0" lang="en-US" sz="4800" u="none" cap="none" strike="noStrike">
                <a:solidFill>
                  <a:srgbClr val="0E0E0E"/>
                </a:solidFill>
                <a:latin typeface="Kavoon"/>
                <a:ea typeface="Kavoon"/>
                <a:cs typeface="Kavoon"/>
                <a:sym typeface="Kavoon"/>
              </a:rPr>
              <a:t>Spellcasting Progress</a:t>
            </a:r>
            <a:endParaRPr b="0" i="0" sz="4800" u="none" cap="none" strike="noStrike">
              <a:solidFill>
                <a:schemeClr val="dk1"/>
              </a:solidFill>
              <a:latin typeface="Calibri"/>
              <a:ea typeface="Calibri"/>
              <a:cs typeface="Calibri"/>
              <a:sym typeface="Calibri"/>
            </a:endParaRPr>
          </a:p>
        </p:txBody>
      </p:sp>
      <p:sp>
        <p:nvSpPr>
          <p:cNvPr id="424" name="Google Shape;424;g273c8194ae0_0_332"/>
          <p:cNvSpPr/>
          <p:nvPr/>
        </p:nvSpPr>
        <p:spPr>
          <a:xfrm>
            <a:off x="3183865" y="113792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7"/>
        </a:solidFill>
      </p:bgPr>
    </p:bg>
    <p:spTree>
      <p:nvGrpSpPr>
        <p:cNvPr id="429" name="Shape 429"/>
        <p:cNvGrpSpPr/>
        <p:nvPr/>
      </p:nvGrpSpPr>
      <p:grpSpPr>
        <a:xfrm>
          <a:off x="0" y="0"/>
          <a:ext cx="0" cy="0"/>
          <a:chOff x="0" y="0"/>
          <a:chExt cx="0" cy="0"/>
        </a:xfrm>
      </p:grpSpPr>
      <p:pic>
        <p:nvPicPr>
          <p:cNvPr descr=" " id="430" name="Google Shape;430;g273c8194ae0_0_399"/>
          <p:cNvPicPr preferRelativeResize="0"/>
          <p:nvPr/>
        </p:nvPicPr>
        <p:blipFill rotWithShape="1">
          <a:blip r:embed="rId3">
            <a:alphaModFix/>
          </a:blip>
          <a:srcRect b="0" l="0" r="0" t="0"/>
          <a:stretch/>
        </p:blipFill>
        <p:spPr>
          <a:xfrm>
            <a:off x="22431004" y="825500"/>
            <a:ext cx="3924791" cy="3924300"/>
          </a:xfrm>
          <a:prstGeom prst="rect">
            <a:avLst/>
          </a:prstGeom>
          <a:noFill/>
          <a:ln>
            <a:noFill/>
          </a:ln>
        </p:spPr>
      </p:pic>
      <p:pic>
        <p:nvPicPr>
          <p:cNvPr descr=" " id="431" name="Google Shape;431;g273c8194ae0_0_399"/>
          <p:cNvPicPr preferRelativeResize="0"/>
          <p:nvPr/>
        </p:nvPicPr>
        <p:blipFill rotWithShape="1">
          <a:blip r:embed="rId4">
            <a:alphaModFix/>
          </a:blip>
          <a:srcRect b="0" l="0" r="0" t="0"/>
          <a:stretch/>
        </p:blipFill>
        <p:spPr>
          <a:xfrm>
            <a:off x="622378" y="10464800"/>
            <a:ext cx="2819752" cy="2819400"/>
          </a:xfrm>
          <a:prstGeom prst="rect">
            <a:avLst/>
          </a:prstGeom>
          <a:noFill/>
          <a:ln>
            <a:noFill/>
          </a:ln>
        </p:spPr>
      </p:pic>
      <p:pic>
        <p:nvPicPr>
          <p:cNvPr descr=" " id="432" name="Google Shape;432;g273c8194ae0_0_399"/>
          <p:cNvPicPr preferRelativeResize="0"/>
          <p:nvPr/>
        </p:nvPicPr>
        <p:blipFill rotWithShape="1">
          <a:blip r:embed="rId5">
            <a:alphaModFix/>
          </a:blip>
          <a:srcRect b="0" l="0" r="0" t="0"/>
          <a:stretch/>
        </p:blipFill>
        <p:spPr>
          <a:xfrm>
            <a:off x="622378" y="685800"/>
            <a:ext cx="4343943" cy="2171700"/>
          </a:xfrm>
          <a:prstGeom prst="rect">
            <a:avLst/>
          </a:prstGeom>
          <a:noFill/>
          <a:ln>
            <a:noFill/>
          </a:ln>
        </p:spPr>
      </p:pic>
      <p:sp>
        <p:nvSpPr>
          <p:cNvPr id="433" name="Google Shape;433;g273c8194ae0_0_39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4" name="Google Shape;434;g273c8194ae0_0_39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35" name="Google Shape;435;g273c8194ae0_0_399"/>
          <p:cNvSpPr/>
          <p:nvPr/>
        </p:nvSpPr>
        <p:spPr>
          <a:xfrm>
            <a:off x="13450981" y="5753100"/>
            <a:ext cx="8738700" cy="21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273c8194ae0_0_399"/>
          <p:cNvSpPr/>
          <p:nvPr/>
        </p:nvSpPr>
        <p:spPr>
          <a:xfrm>
            <a:off x="13450981" y="5753100"/>
            <a:ext cx="8738700" cy="21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273c8194ae0_0_399"/>
          <p:cNvSpPr/>
          <p:nvPr/>
        </p:nvSpPr>
        <p:spPr>
          <a:xfrm>
            <a:off x="13450981" y="5753100"/>
            <a:ext cx="8941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Kavoon"/>
              <a:buNone/>
            </a:pPr>
            <a:r>
              <a:rPr b="0" i="0" lang="en-US" sz="4800" u="none" cap="none" strike="noStrike">
                <a:solidFill>
                  <a:srgbClr val="0E0E0E"/>
                </a:solidFill>
                <a:latin typeface="Kavoon"/>
                <a:ea typeface="Kavoon"/>
                <a:cs typeface="Kavoon"/>
                <a:sym typeface="Kavoon"/>
              </a:rPr>
              <a:t>A web application</a:t>
            </a:r>
            <a:endParaRPr b="0" i="0" sz="4800" u="none" cap="none" strike="noStrike">
              <a:solidFill>
                <a:schemeClr val="dk1"/>
              </a:solidFill>
              <a:latin typeface="Calibri"/>
              <a:ea typeface="Calibri"/>
              <a:cs typeface="Calibri"/>
              <a:sym typeface="Calibri"/>
            </a:endParaRPr>
          </a:p>
        </p:txBody>
      </p:sp>
      <p:sp>
        <p:nvSpPr>
          <p:cNvPr id="438" name="Google Shape;438;g273c8194ae0_0_399"/>
          <p:cNvSpPr/>
          <p:nvPr/>
        </p:nvSpPr>
        <p:spPr>
          <a:xfrm>
            <a:off x="13450981" y="6718300"/>
            <a:ext cx="8874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39" name="Google Shape;439;g273c8194ae0_0_399"/>
          <p:cNvPicPr preferRelativeResize="0"/>
          <p:nvPr/>
        </p:nvPicPr>
        <p:blipFill rotWithShape="1">
          <a:blip r:embed="rId7">
            <a:alphaModFix/>
          </a:blip>
          <a:srcRect b="0" l="0" r="0" t="0"/>
          <a:stretch/>
        </p:blipFill>
        <p:spPr>
          <a:xfrm>
            <a:off x="254032" y="3251200"/>
            <a:ext cx="13768521" cy="8166100"/>
          </a:xfrm>
          <a:prstGeom prst="rect">
            <a:avLst/>
          </a:prstGeom>
          <a:noFill/>
          <a:ln>
            <a:noFill/>
          </a:ln>
        </p:spPr>
      </p:pic>
      <p:pic>
        <p:nvPicPr>
          <p:cNvPr descr=" " id="440" name="Google Shape;440;g273c8194ae0_0_399"/>
          <p:cNvPicPr preferRelativeResize="0"/>
          <p:nvPr/>
        </p:nvPicPr>
        <p:blipFill rotWithShape="1">
          <a:blip r:embed="rId8">
            <a:alphaModFix/>
          </a:blip>
          <a:srcRect b="0" l="0" r="0" t="0"/>
          <a:stretch/>
        </p:blipFill>
        <p:spPr>
          <a:xfrm>
            <a:off x="2184673" y="3594100"/>
            <a:ext cx="9894537" cy="6489700"/>
          </a:xfrm>
          <a:prstGeom prst="rect">
            <a:avLst/>
          </a:prstGeom>
          <a:noFill/>
          <a:ln>
            <a:noFill/>
          </a:ln>
        </p:spPr>
      </p:pic>
      <p:sp>
        <p:nvSpPr>
          <p:cNvPr id="441" name="Google Shape;441;g273c8194ae0_0_399"/>
          <p:cNvSpPr/>
          <p:nvPr/>
        </p:nvSpPr>
        <p:spPr>
          <a:xfrm>
            <a:off x="6841922" y="1219200"/>
            <a:ext cx="106905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84A64"/>
              </a:buClr>
              <a:buSzPts val="8000"/>
              <a:buFont typeface="Kavoon"/>
              <a:buNone/>
            </a:pPr>
            <a:r>
              <a:rPr b="0" i="0" lang="en-US" sz="8000" u="none" cap="none" strike="noStrike">
                <a:solidFill>
                  <a:srgbClr val="484A64"/>
                </a:solidFill>
                <a:latin typeface="Kavoon"/>
                <a:ea typeface="Kavoon"/>
                <a:cs typeface="Kavoon"/>
                <a:sym typeface="Kavoon"/>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7"/>
        </a:solidFill>
      </p:bgPr>
    </p:bg>
    <p:spTree>
      <p:nvGrpSpPr>
        <p:cNvPr id="446" name="Shape 446"/>
        <p:cNvGrpSpPr/>
        <p:nvPr/>
      </p:nvGrpSpPr>
      <p:grpSpPr>
        <a:xfrm>
          <a:off x="0" y="0"/>
          <a:ext cx="0" cy="0"/>
          <a:chOff x="0" y="0"/>
          <a:chExt cx="0" cy="0"/>
        </a:xfrm>
      </p:grpSpPr>
      <p:pic>
        <p:nvPicPr>
          <p:cNvPr descr=" " id="447" name="Google Shape;447;g273c8194ae0_0_415"/>
          <p:cNvPicPr preferRelativeResize="0"/>
          <p:nvPr/>
        </p:nvPicPr>
        <p:blipFill rotWithShape="1">
          <a:blip r:embed="rId3">
            <a:alphaModFix/>
          </a:blip>
          <a:srcRect b="0" l="0" r="0" t="0"/>
          <a:stretch/>
        </p:blipFill>
        <p:spPr>
          <a:xfrm>
            <a:off x="21897537" y="1282700"/>
            <a:ext cx="4991724" cy="4991100"/>
          </a:xfrm>
          <a:prstGeom prst="rect">
            <a:avLst/>
          </a:prstGeom>
          <a:noFill/>
          <a:ln>
            <a:noFill/>
          </a:ln>
        </p:spPr>
      </p:pic>
      <p:pic>
        <p:nvPicPr>
          <p:cNvPr descr=" " id="448" name="Google Shape;448;g273c8194ae0_0_415"/>
          <p:cNvPicPr preferRelativeResize="0"/>
          <p:nvPr/>
        </p:nvPicPr>
        <p:blipFill rotWithShape="1">
          <a:blip r:embed="rId4">
            <a:alphaModFix/>
          </a:blip>
          <a:srcRect b="0" l="0" r="0" t="0"/>
          <a:stretch/>
        </p:blipFill>
        <p:spPr>
          <a:xfrm>
            <a:off x="863708" y="635000"/>
            <a:ext cx="2451406" cy="2451100"/>
          </a:xfrm>
          <a:prstGeom prst="rect">
            <a:avLst/>
          </a:prstGeom>
          <a:noFill/>
          <a:ln>
            <a:noFill/>
          </a:ln>
        </p:spPr>
      </p:pic>
      <p:pic>
        <p:nvPicPr>
          <p:cNvPr descr=" " id="449" name="Google Shape;449;g273c8194ae0_0_415"/>
          <p:cNvPicPr preferRelativeResize="0"/>
          <p:nvPr/>
        </p:nvPicPr>
        <p:blipFill rotWithShape="1">
          <a:blip r:embed="rId5">
            <a:alphaModFix/>
          </a:blip>
          <a:srcRect b="0" l="0" r="0" t="0"/>
          <a:stretch/>
        </p:blipFill>
        <p:spPr>
          <a:xfrm>
            <a:off x="7849581" y="11544300"/>
            <a:ext cx="4343943" cy="2171700"/>
          </a:xfrm>
          <a:prstGeom prst="rect">
            <a:avLst/>
          </a:prstGeom>
          <a:noFill/>
          <a:ln>
            <a:noFill/>
          </a:ln>
        </p:spPr>
      </p:pic>
      <p:sp>
        <p:nvSpPr>
          <p:cNvPr id="450" name="Google Shape;450;g273c8194ae0_0_41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1" name="Google Shape;451;g273c8194ae0_0_41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52" name="Google Shape;452;g273c8194ae0_0_415"/>
          <p:cNvSpPr/>
          <p:nvPr/>
        </p:nvSpPr>
        <p:spPr>
          <a:xfrm>
            <a:off x="2946768" y="4152900"/>
            <a:ext cx="87387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g273c8194ae0_0_415"/>
          <p:cNvSpPr/>
          <p:nvPr/>
        </p:nvSpPr>
        <p:spPr>
          <a:xfrm>
            <a:off x="2946768" y="4152900"/>
            <a:ext cx="87387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g273c8194ae0_0_415"/>
          <p:cNvSpPr/>
          <p:nvPr/>
        </p:nvSpPr>
        <p:spPr>
          <a:xfrm>
            <a:off x="2946768" y="4152900"/>
            <a:ext cx="8941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Kavoon"/>
              <a:buNone/>
            </a:pPr>
            <a:r>
              <a:rPr b="0" i="0" lang="en-US" sz="4800" u="none" cap="none" strike="noStrike">
                <a:solidFill>
                  <a:srgbClr val="0E0E0E"/>
                </a:solidFill>
                <a:latin typeface="Kavoon"/>
                <a:ea typeface="Kavoon"/>
                <a:cs typeface="Kavoon"/>
                <a:sym typeface="Kavoon"/>
              </a:rPr>
              <a:t>An mobile app</a:t>
            </a:r>
            <a:endParaRPr b="0" i="0" sz="4800" u="none" cap="none" strike="noStrike">
              <a:solidFill>
                <a:schemeClr val="dk1"/>
              </a:solidFill>
              <a:latin typeface="Calibri"/>
              <a:ea typeface="Calibri"/>
              <a:cs typeface="Calibri"/>
              <a:sym typeface="Calibri"/>
            </a:endParaRPr>
          </a:p>
        </p:txBody>
      </p:sp>
      <p:sp>
        <p:nvSpPr>
          <p:cNvPr id="455" name="Google Shape;455;g273c8194ae0_0_415"/>
          <p:cNvSpPr/>
          <p:nvPr/>
        </p:nvSpPr>
        <p:spPr>
          <a:xfrm>
            <a:off x="2946768" y="51181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56" name="Google Shape;456;g273c8194ae0_0_415"/>
          <p:cNvSpPr/>
          <p:nvPr/>
        </p:nvSpPr>
        <p:spPr>
          <a:xfrm>
            <a:off x="2946768" y="76581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57" name="Google Shape;457;g273c8194ae0_0_415"/>
          <p:cNvSpPr/>
          <p:nvPr/>
        </p:nvSpPr>
        <p:spPr>
          <a:xfrm>
            <a:off x="2895962" y="1854200"/>
            <a:ext cx="129006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84A64"/>
              </a:buClr>
              <a:buSzPts val="8000"/>
              <a:buFont typeface="Kavoon"/>
              <a:buNone/>
            </a:pPr>
            <a:r>
              <a:rPr b="0" i="0" lang="en-US" sz="8000" u="none" cap="none" strike="noStrike">
                <a:solidFill>
                  <a:srgbClr val="484A64"/>
                </a:solidFill>
                <a:latin typeface="Kavoon"/>
                <a:ea typeface="Kavoon"/>
                <a:cs typeface="Kavoon"/>
                <a:sym typeface="Kavoon"/>
              </a:rPr>
              <a:t>The Future of Fantasy</a:t>
            </a:r>
            <a:endParaRPr b="0" i="0" sz="8000" u="none" cap="none" strike="noStrike">
              <a:solidFill>
                <a:schemeClr val="dk1"/>
              </a:solidFill>
              <a:latin typeface="Calibri"/>
              <a:ea typeface="Calibri"/>
              <a:cs typeface="Calibri"/>
              <a:sym typeface="Calibri"/>
            </a:endParaRPr>
          </a:p>
        </p:txBody>
      </p:sp>
      <p:pic>
        <p:nvPicPr>
          <p:cNvPr descr=" " id="458" name="Google Shape;458;g273c8194ae0_0_415"/>
          <p:cNvPicPr preferRelativeResize="0"/>
          <p:nvPr/>
        </p:nvPicPr>
        <p:blipFill rotWithShape="1">
          <a:blip r:embed="rId7">
            <a:alphaModFix/>
          </a:blip>
          <a:srcRect b="0" l="0" r="0" t="0"/>
          <a:stretch/>
        </p:blipFill>
        <p:spPr>
          <a:xfrm>
            <a:off x="15457832" y="1028700"/>
            <a:ext cx="5474384" cy="11849100"/>
          </a:xfrm>
          <a:prstGeom prst="rect">
            <a:avLst/>
          </a:prstGeom>
          <a:noFill/>
          <a:ln>
            <a:noFill/>
          </a:ln>
        </p:spPr>
      </p:pic>
      <p:pic>
        <p:nvPicPr>
          <p:cNvPr descr=" " id="459" name="Google Shape;459;g273c8194ae0_0_415"/>
          <p:cNvPicPr preferRelativeResize="0"/>
          <p:nvPr/>
        </p:nvPicPr>
        <p:blipFill rotWithShape="1">
          <a:blip r:embed="rId8">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7"/>
        </a:solidFill>
      </p:bgPr>
    </p:bg>
    <p:spTree>
      <p:nvGrpSpPr>
        <p:cNvPr id="464" name="Shape 464"/>
        <p:cNvGrpSpPr/>
        <p:nvPr/>
      </p:nvGrpSpPr>
      <p:grpSpPr>
        <a:xfrm>
          <a:off x="0" y="0"/>
          <a:ext cx="0" cy="0"/>
          <a:chOff x="0" y="0"/>
          <a:chExt cx="0" cy="0"/>
        </a:xfrm>
      </p:grpSpPr>
      <p:pic>
        <p:nvPicPr>
          <p:cNvPr descr=" " id="465" name="Google Shape;465;g273c8194ae0_0_432"/>
          <p:cNvPicPr preferRelativeResize="0"/>
          <p:nvPr/>
        </p:nvPicPr>
        <p:blipFill rotWithShape="1">
          <a:blip r:embed="rId3">
            <a:alphaModFix/>
          </a:blip>
          <a:srcRect b="0" l="0" r="0" t="0"/>
          <a:stretch/>
        </p:blipFill>
        <p:spPr>
          <a:xfrm>
            <a:off x="10948768" y="-2578100"/>
            <a:ext cx="5156845" cy="5156200"/>
          </a:xfrm>
          <a:prstGeom prst="rect">
            <a:avLst/>
          </a:prstGeom>
          <a:noFill/>
          <a:ln>
            <a:noFill/>
          </a:ln>
        </p:spPr>
      </p:pic>
      <p:pic>
        <p:nvPicPr>
          <p:cNvPr descr=" " id="466" name="Google Shape;466;g273c8194ae0_0_432"/>
          <p:cNvPicPr preferRelativeResize="0"/>
          <p:nvPr/>
        </p:nvPicPr>
        <p:blipFill rotWithShape="1">
          <a:blip r:embed="rId4">
            <a:alphaModFix/>
          </a:blip>
          <a:srcRect b="0" l="0" r="0" t="0"/>
          <a:stretch/>
        </p:blipFill>
        <p:spPr>
          <a:xfrm>
            <a:off x="22215077" y="8623300"/>
            <a:ext cx="2171971" cy="4343400"/>
          </a:xfrm>
          <a:prstGeom prst="rect">
            <a:avLst/>
          </a:prstGeom>
          <a:noFill/>
          <a:ln>
            <a:noFill/>
          </a:ln>
        </p:spPr>
      </p:pic>
      <p:pic>
        <p:nvPicPr>
          <p:cNvPr descr=" " id="467" name="Google Shape;467;g273c8194ae0_0_432"/>
          <p:cNvPicPr preferRelativeResize="0"/>
          <p:nvPr/>
        </p:nvPicPr>
        <p:blipFill rotWithShape="1">
          <a:blip r:embed="rId5">
            <a:alphaModFix/>
          </a:blip>
          <a:srcRect b="0" l="0" r="0" t="0"/>
          <a:stretch/>
        </p:blipFill>
        <p:spPr>
          <a:xfrm>
            <a:off x="1295562" y="3441700"/>
            <a:ext cx="2235479" cy="2235200"/>
          </a:xfrm>
          <a:prstGeom prst="rect">
            <a:avLst/>
          </a:prstGeom>
          <a:noFill/>
          <a:ln>
            <a:noFill/>
          </a:ln>
        </p:spPr>
      </p:pic>
      <p:sp>
        <p:nvSpPr>
          <p:cNvPr id="468" name="Google Shape;468;g273c8194ae0_0_43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9" name="Google Shape;469;g273c8194ae0_0_43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70" name="Google Shape;470;g273c8194ae0_0_432"/>
          <p:cNvSpPr/>
          <p:nvPr/>
        </p:nvSpPr>
        <p:spPr>
          <a:xfrm>
            <a:off x="876410" y="8305800"/>
            <a:ext cx="57156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g273c8194ae0_0_432"/>
          <p:cNvSpPr/>
          <p:nvPr/>
        </p:nvSpPr>
        <p:spPr>
          <a:xfrm>
            <a:off x="876410" y="8305800"/>
            <a:ext cx="57156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g273c8194ae0_0_432"/>
          <p:cNvSpPr/>
          <p:nvPr/>
        </p:nvSpPr>
        <p:spPr>
          <a:xfrm>
            <a:off x="876410" y="8305800"/>
            <a:ext cx="5919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Kavoon"/>
              <a:buNone/>
            </a:pPr>
            <a:r>
              <a:rPr b="0" i="0" lang="en-US" sz="4800" u="none" cap="none" strike="noStrike">
                <a:solidFill>
                  <a:srgbClr val="0E0E0E"/>
                </a:solidFill>
                <a:latin typeface="Kavoon"/>
                <a:ea typeface="Kavoon"/>
                <a:cs typeface="Kavoon"/>
                <a:sym typeface="Kavoon"/>
              </a:rPr>
              <a:t>A web application</a:t>
            </a:r>
            <a:endParaRPr b="0" i="0" sz="4800" u="none" cap="none" strike="noStrike">
              <a:solidFill>
                <a:schemeClr val="dk1"/>
              </a:solidFill>
              <a:latin typeface="Calibri"/>
              <a:ea typeface="Calibri"/>
              <a:cs typeface="Calibri"/>
              <a:sym typeface="Calibri"/>
            </a:endParaRPr>
          </a:p>
        </p:txBody>
      </p:sp>
      <p:sp>
        <p:nvSpPr>
          <p:cNvPr id="473" name="Google Shape;473;g273c8194ae0_0_432"/>
          <p:cNvSpPr/>
          <p:nvPr/>
        </p:nvSpPr>
        <p:spPr>
          <a:xfrm>
            <a:off x="876410" y="92710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74" name="Google Shape;474;g273c8194ae0_0_432"/>
          <p:cNvSpPr/>
          <p:nvPr/>
        </p:nvSpPr>
        <p:spPr>
          <a:xfrm>
            <a:off x="825603" y="1231900"/>
            <a:ext cx="7007100" cy="541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84A64"/>
              </a:buClr>
              <a:buSzPts val="8000"/>
              <a:buFont typeface="Kavoon"/>
              <a:buNone/>
            </a:pPr>
            <a:r>
              <a:rPr b="0" i="0" lang="en-US" sz="8000" u="none" cap="none" strike="noStrike">
                <a:solidFill>
                  <a:srgbClr val="484A64"/>
                </a:solidFill>
                <a:latin typeface="Kavoon"/>
                <a:ea typeface="Kavoon"/>
                <a:cs typeface="Kavoon"/>
                <a:sym typeface="Kavoon"/>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75" name="Google Shape;475;g273c8194ae0_0_432"/>
          <p:cNvSpPr/>
          <p:nvPr/>
        </p:nvSpPr>
        <p:spPr>
          <a:xfrm>
            <a:off x="16766096" y="44196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76" name="Google Shape;476;g273c8194ae0_0_432"/>
          <p:cNvPicPr preferRelativeResize="0"/>
          <p:nvPr/>
        </p:nvPicPr>
        <p:blipFill rotWithShape="1">
          <a:blip r:embed="rId7">
            <a:alphaModFix/>
          </a:blip>
          <a:srcRect b="0" l="0" r="0" t="0"/>
          <a:stretch/>
        </p:blipFill>
        <p:spPr>
          <a:xfrm>
            <a:off x="7900387" y="749300"/>
            <a:ext cx="8573572" cy="12331700"/>
          </a:xfrm>
          <a:prstGeom prst="rect">
            <a:avLst/>
          </a:prstGeom>
          <a:noFill/>
          <a:ln>
            <a:noFill/>
          </a:ln>
        </p:spPr>
      </p:pic>
      <p:pic>
        <p:nvPicPr>
          <p:cNvPr descr=" " id="477" name="Google Shape;477;g273c8194ae0_0_432"/>
          <p:cNvPicPr preferRelativeResize="0"/>
          <p:nvPr/>
        </p:nvPicPr>
        <p:blipFill rotWithShape="1">
          <a:blip r:embed="rId8">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7"/>
        </a:solidFill>
      </p:bgPr>
    </p:bg>
    <p:spTree>
      <p:nvGrpSpPr>
        <p:cNvPr id="482" name="Shape 482"/>
        <p:cNvGrpSpPr/>
        <p:nvPr/>
      </p:nvGrpSpPr>
      <p:grpSpPr>
        <a:xfrm>
          <a:off x="0" y="0"/>
          <a:ext cx="0" cy="0"/>
          <a:chOff x="0" y="0"/>
          <a:chExt cx="0" cy="0"/>
        </a:xfrm>
      </p:grpSpPr>
      <p:pic>
        <p:nvPicPr>
          <p:cNvPr descr=" " id="483" name="Google Shape;483;g273c8194ae0_0_44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84" name="Google Shape;484;g273c8194ae0_0_44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5" name="Google Shape;485;g273c8194ae0_0_44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86" name="Google Shape;486;g273c8194ae0_0_449"/>
          <p:cNvSpPr/>
          <p:nvPr/>
        </p:nvSpPr>
        <p:spPr>
          <a:xfrm>
            <a:off x="15690694" y="698500"/>
            <a:ext cx="7464300" cy="2878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84A64"/>
              </a:buClr>
              <a:buSzPts val="8000"/>
              <a:buFont typeface="Kavoon"/>
              <a:buNone/>
            </a:pPr>
            <a:r>
              <a:rPr b="0" i="0" lang="en-US" sz="8000" u="none" cap="none" strike="noStrike">
                <a:solidFill>
                  <a:srgbClr val="484A64"/>
                </a:solidFill>
                <a:latin typeface="Kavoon"/>
                <a:ea typeface="Kavoon"/>
                <a:cs typeface="Kavoon"/>
                <a:sym typeface="Kavoon"/>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7"/>
        </a:solidFill>
      </p:bgPr>
    </p:bg>
    <p:spTree>
      <p:nvGrpSpPr>
        <p:cNvPr id="28" name="Shape 28"/>
        <p:cNvGrpSpPr/>
        <p:nvPr/>
      </p:nvGrpSpPr>
      <p:grpSpPr>
        <a:xfrm>
          <a:off x="0" y="0"/>
          <a:ext cx="0" cy="0"/>
          <a:chOff x="0" y="0"/>
          <a:chExt cx="0" cy="0"/>
        </a:xfrm>
      </p:grpSpPr>
      <p:pic>
        <p:nvPicPr>
          <p:cNvPr descr=" " id="29" name="Google Shape;29;g273c8194ae0_0_12"/>
          <p:cNvPicPr preferRelativeResize="0"/>
          <p:nvPr/>
        </p:nvPicPr>
        <p:blipFill rotWithShape="1">
          <a:blip r:embed="rId3">
            <a:alphaModFix/>
          </a:blip>
          <a:srcRect b="0" l="0" r="0" t="0"/>
          <a:stretch/>
        </p:blipFill>
        <p:spPr>
          <a:xfrm>
            <a:off x="1816327" y="6032500"/>
            <a:ext cx="3404025" cy="6807200"/>
          </a:xfrm>
          <a:prstGeom prst="rect">
            <a:avLst/>
          </a:prstGeom>
          <a:noFill/>
          <a:ln>
            <a:noFill/>
          </a:ln>
        </p:spPr>
      </p:pic>
      <p:pic>
        <p:nvPicPr>
          <p:cNvPr descr=" " id="30" name="Google Shape;30;g273c8194ae0_0_12"/>
          <p:cNvPicPr preferRelativeResize="0"/>
          <p:nvPr/>
        </p:nvPicPr>
        <p:blipFill rotWithShape="1">
          <a:blip r:embed="rId4">
            <a:alphaModFix/>
          </a:blip>
          <a:srcRect b="0" l="0" r="0" t="0"/>
          <a:stretch/>
        </p:blipFill>
        <p:spPr>
          <a:xfrm>
            <a:off x="19776372" y="10248900"/>
            <a:ext cx="2591124" cy="2590800"/>
          </a:xfrm>
          <a:prstGeom prst="rect">
            <a:avLst/>
          </a:prstGeom>
          <a:noFill/>
          <a:ln>
            <a:noFill/>
          </a:ln>
        </p:spPr>
      </p:pic>
      <p:pic>
        <p:nvPicPr>
          <p:cNvPr descr=" " id="31" name="Google Shape;31;g273c8194ae0_0_12"/>
          <p:cNvPicPr preferRelativeResize="0"/>
          <p:nvPr/>
        </p:nvPicPr>
        <p:blipFill rotWithShape="1">
          <a:blip r:embed="rId5">
            <a:alphaModFix/>
          </a:blip>
          <a:srcRect b="0" l="0" r="0" t="0"/>
          <a:stretch/>
        </p:blipFill>
        <p:spPr>
          <a:xfrm>
            <a:off x="14733842" y="850900"/>
            <a:ext cx="3569146" cy="3568700"/>
          </a:xfrm>
          <a:prstGeom prst="rect">
            <a:avLst/>
          </a:prstGeom>
          <a:noFill/>
          <a:ln>
            <a:noFill/>
          </a:ln>
        </p:spPr>
      </p:pic>
      <p:sp>
        <p:nvSpPr>
          <p:cNvPr id="32" name="Google Shape;32;g273c8194ae0_0_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 name="Google Shape;33;g273c8194ae0_0_1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4" name="Google Shape;34;g273c8194ae0_0_12"/>
          <p:cNvSpPr/>
          <p:nvPr/>
        </p:nvSpPr>
        <p:spPr>
          <a:xfrm>
            <a:off x="8302604" y="4394200"/>
            <a:ext cx="77946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84A64"/>
              </a:buClr>
              <a:buSzPts val="12800"/>
              <a:buFont typeface="Kavoon"/>
              <a:buNone/>
            </a:pPr>
            <a:r>
              <a:rPr b="0" i="0" lang="en-US" sz="12800" u="none" cap="none" strike="noStrike">
                <a:solidFill>
                  <a:srgbClr val="484A64"/>
                </a:solidFill>
                <a:latin typeface="Kavoon"/>
                <a:ea typeface="Kavoon"/>
                <a:cs typeface="Kavoon"/>
                <a:sym typeface="Kavoon"/>
              </a:rPr>
              <a:t>Welcome</a:t>
            </a:r>
            <a:endParaRPr b="0" i="0" sz="12800" u="none" cap="none" strike="noStrike">
              <a:solidFill>
                <a:schemeClr val="dk1"/>
              </a:solidFill>
              <a:latin typeface="Calibri"/>
              <a:ea typeface="Calibri"/>
              <a:cs typeface="Calibri"/>
              <a:sym typeface="Calibri"/>
            </a:endParaRPr>
          </a:p>
        </p:txBody>
      </p:sp>
      <p:sp>
        <p:nvSpPr>
          <p:cNvPr id="35" name="Google Shape;35;g273c8194ae0_0_12"/>
          <p:cNvSpPr/>
          <p:nvPr/>
        </p:nvSpPr>
        <p:spPr>
          <a:xfrm>
            <a:off x="5000192" y="6921500"/>
            <a:ext cx="143994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7"/>
        </a:solidFill>
      </p:bgPr>
    </p:bg>
    <p:spTree>
      <p:nvGrpSpPr>
        <p:cNvPr id="491" name="Shape 491"/>
        <p:cNvGrpSpPr/>
        <p:nvPr/>
      </p:nvGrpSpPr>
      <p:grpSpPr>
        <a:xfrm>
          <a:off x="0" y="0"/>
          <a:ext cx="0" cy="0"/>
          <a:chOff x="0" y="0"/>
          <a:chExt cx="0" cy="0"/>
        </a:xfrm>
      </p:grpSpPr>
      <p:pic>
        <p:nvPicPr>
          <p:cNvPr descr=" " id="492" name="Google Shape;492;g273c8194ae0_0_457"/>
          <p:cNvPicPr preferRelativeResize="0"/>
          <p:nvPr/>
        </p:nvPicPr>
        <p:blipFill rotWithShape="1">
          <a:blip r:embed="rId3">
            <a:alphaModFix/>
          </a:blip>
          <a:srcRect b="0" l="0" r="0" t="0"/>
          <a:stretch/>
        </p:blipFill>
        <p:spPr>
          <a:xfrm>
            <a:off x="22431004" y="825500"/>
            <a:ext cx="3924791" cy="3924300"/>
          </a:xfrm>
          <a:prstGeom prst="rect">
            <a:avLst/>
          </a:prstGeom>
          <a:noFill/>
          <a:ln>
            <a:noFill/>
          </a:ln>
        </p:spPr>
      </p:pic>
      <p:pic>
        <p:nvPicPr>
          <p:cNvPr descr=" " id="493" name="Google Shape;493;g273c8194ae0_0_457"/>
          <p:cNvPicPr preferRelativeResize="0"/>
          <p:nvPr/>
        </p:nvPicPr>
        <p:blipFill rotWithShape="1">
          <a:blip r:embed="rId4">
            <a:alphaModFix/>
          </a:blip>
          <a:srcRect b="0" l="0" r="0" t="0"/>
          <a:stretch/>
        </p:blipFill>
        <p:spPr>
          <a:xfrm>
            <a:off x="622378" y="10464800"/>
            <a:ext cx="2819752" cy="2819400"/>
          </a:xfrm>
          <a:prstGeom prst="rect">
            <a:avLst/>
          </a:prstGeom>
          <a:noFill/>
          <a:ln>
            <a:noFill/>
          </a:ln>
        </p:spPr>
      </p:pic>
      <p:pic>
        <p:nvPicPr>
          <p:cNvPr descr=" " id="494" name="Google Shape;494;g273c8194ae0_0_457"/>
          <p:cNvPicPr preferRelativeResize="0"/>
          <p:nvPr/>
        </p:nvPicPr>
        <p:blipFill rotWithShape="1">
          <a:blip r:embed="rId5">
            <a:alphaModFix/>
          </a:blip>
          <a:srcRect b="0" l="0" r="0" t="0"/>
          <a:stretch/>
        </p:blipFill>
        <p:spPr>
          <a:xfrm>
            <a:off x="622378" y="685800"/>
            <a:ext cx="4343943" cy="2171700"/>
          </a:xfrm>
          <a:prstGeom prst="rect">
            <a:avLst/>
          </a:prstGeom>
          <a:noFill/>
          <a:ln>
            <a:noFill/>
          </a:ln>
        </p:spPr>
      </p:pic>
      <p:sp>
        <p:nvSpPr>
          <p:cNvPr id="495" name="Google Shape;495;g273c8194ae0_0_45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6" name="Google Shape;496;g273c8194ae0_0_45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497" name="Google Shape;497;g273c8194ae0_0_457"/>
          <p:cNvPicPr preferRelativeResize="0"/>
          <p:nvPr/>
        </p:nvPicPr>
        <p:blipFill rotWithShape="1">
          <a:blip r:embed="rId7">
            <a:alphaModFix/>
          </a:blip>
          <a:srcRect b="0" l="0" r="0" t="0"/>
          <a:stretch/>
        </p:blipFill>
        <p:spPr>
          <a:xfrm>
            <a:off x="0" y="0"/>
            <a:ext cx="7646356" cy="13716000"/>
          </a:xfrm>
          <a:prstGeom prst="rect">
            <a:avLst/>
          </a:prstGeom>
          <a:noFill/>
          <a:ln>
            <a:noFill/>
          </a:ln>
        </p:spPr>
      </p:pic>
      <p:sp>
        <p:nvSpPr>
          <p:cNvPr id="498" name="Google Shape;498;g273c8194ae0_0_457"/>
          <p:cNvSpPr/>
          <p:nvPr/>
        </p:nvSpPr>
        <p:spPr>
          <a:xfrm>
            <a:off x="8675184" y="2578100"/>
            <a:ext cx="6604800" cy="345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g273c8194ae0_0_457"/>
          <p:cNvSpPr/>
          <p:nvPr/>
        </p:nvSpPr>
        <p:spPr>
          <a:xfrm>
            <a:off x="8675184" y="3289300"/>
            <a:ext cx="6351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g273c8194ae0_0_457"/>
          <p:cNvSpPr/>
          <p:nvPr/>
        </p:nvSpPr>
        <p:spPr>
          <a:xfrm>
            <a:off x="8675184" y="3289300"/>
            <a:ext cx="11769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84A64"/>
              </a:buClr>
              <a:buSzPts val="12800"/>
              <a:buFont typeface="Kavoon"/>
              <a:buNone/>
            </a:pPr>
            <a:r>
              <a:rPr b="0" i="0" lang="en-US" sz="12800" u="none" cap="none" strike="noStrike">
                <a:solidFill>
                  <a:srgbClr val="484A64"/>
                </a:solidFill>
                <a:latin typeface="Kavoon"/>
                <a:ea typeface="Kavoon"/>
                <a:cs typeface="Kavoon"/>
                <a:sym typeface="Kavoon"/>
              </a:rPr>
              <a:t>1</a:t>
            </a:r>
            <a:endParaRPr b="0" i="0" sz="12800" u="none" cap="none" strike="noStrike">
              <a:solidFill>
                <a:schemeClr val="dk1"/>
              </a:solidFill>
              <a:latin typeface="Calibri"/>
              <a:ea typeface="Calibri"/>
              <a:cs typeface="Calibri"/>
              <a:sym typeface="Calibri"/>
            </a:endParaRPr>
          </a:p>
        </p:txBody>
      </p:sp>
      <p:sp>
        <p:nvSpPr>
          <p:cNvPr id="501" name="Google Shape;501;g273c8194ae0_0_457"/>
          <p:cNvSpPr/>
          <p:nvPr/>
        </p:nvSpPr>
        <p:spPr>
          <a:xfrm>
            <a:off x="9513489" y="2578100"/>
            <a:ext cx="5766600" cy="345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g273c8194ae0_0_457"/>
          <p:cNvSpPr/>
          <p:nvPr/>
        </p:nvSpPr>
        <p:spPr>
          <a:xfrm>
            <a:off x="9513489" y="2578100"/>
            <a:ext cx="59697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Kavoon"/>
              <a:buNone/>
            </a:pPr>
            <a:r>
              <a:rPr b="0" i="0" lang="en-US" sz="4800" u="none" cap="none" strike="noStrike">
                <a:solidFill>
                  <a:srgbClr val="0E0E0E"/>
                </a:solidFill>
                <a:latin typeface="Kavoon"/>
                <a:ea typeface="Kavoon"/>
                <a:cs typeface="Kavoon"/>
                <a:sym typeface="Kavoon"/>
              </a:rPr>
              <a:t>Discover the secrets</a:t>
            </a:r>
            <a:endParaRPr b="0" i="0" sz="4800" u="none" cap="none" strike="noStrike">
              <a:solidFill>
                <a:schemeClr val="dk1"/>
              </a:solidFill>
              <a:latin typeface="Calibri"/>
              <a:ea typeface="Calibri"/>
              <a:cs typeface="Calibri"/>
              <a:sym typeface="Calibri"/>
            </a:endParaRPr>
          </a:p>
        </p:txBody>
      </p:sp>
      <p:sp>
        <p:nvSpPr>
          <p:cNvPr id="503" name="Google Shape;503;g273c8194ae0_0_457"/>
          <p:cNvSpPr/>
          <p:nvPr/>
        </p:nvSpPr>
        <p:spPr>
          <a:xfrm>
            <a:off x="9513489" y="4203700"/>
            <a:ext cx="59019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04" name="Google Shape;504;g273c8194ae0_0_457"/>
          <p:cNvSpPr/>
          <p:nvPr/>
        </p:nvSpPr>
        <p:spPr>
          <a:xfrm>
            <a:off x="8675184" y="6997700"/>
            <a:ext cx="6604800" cy="406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g273c8194ae0_0_457"/>
          <p:cNvSpPr/>
          <p:nvPr/>
        </p:nvSpPr>
        <p:spPr>
          <a:xfrm>
            <a:off x="8675184" y="8013700"/>
            <a:ext cx="9144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g273c8194ae0_0_457"/>
          <p:cNvSpPr/>
          <p:nvPr/>
        </p:nvSpPr>
        <p:spPr>
          <a:xfrm>
            <a:off x="8675184" y="8013700"/>
            <a:ext cx="14565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84A64"/>
              </a:buClr>
              <a:buSzPts val="12800"/>
              <a:buFont typeface="Kavoon"/>
              <a:buNone/>
            </a:pPr>
            <a:r>
              <a:rPr b="0" i="0" lang="en-US" sz="12800" u="none" cap="none" strike="noStrike">
                <a:solidFill>
                  <a:srgbClr val="484A64"/>
                </a:solidFill>
                <a:latin typeface="Kavoon"/>
                <a:ea typeface="Kavoon"/>
                <a:cs typeface="Kavoon"/>
                <a:sym typeface="Kavoon"/>
              </a:rPr>
              <a:t>3</a:t>
            </a:r>
            <a:endParaRPr b="0" i="0" sz="12800" u="none" cap="none" strike="noStrike">
              <a:solidFill>
                <a:schemeClr val="dk1"/>
              </a:solidFill>
              <a:latin typeface="Calibri"/>
              <a:ea typeface="Calibri"/>
              <a:cs typeface="Calibri"/>
              <a:sym typeface="Calibri"/>
            </a:endParaRPr>
          </a:p>
        </p:txBody>
      </p:sp>
      <p:sp>
        <p:nvSpPr>
          <p:cNvPr id="507" name="Google Shape;507;g273c8194ae0_0_457"/>
          <p:cNvSpPr/>
          <p:nvPr/>
        </p:nvSpPr>
        <p:spPr>
          <a:xfrm>
            <a:off x="9792924" y="6997700"/>
            <a:ext cx="5487000" cy="406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g273c8194ae0_0_457"/>
          <p:cNvSpPr/>
          <p:nvPr/>
        </p:nvSpPr>
        <p:spPr>
          <a:xfrm>
            <a:off x="9792924" y="6997700"/>
            <a:ext cx="56904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Kavoon"/>
              <a:buNone/>
            </a:pPr>
            <a:r>
              <a:rPr b="0" i="0" lang="en-US" sz="4800" u="none" cap="none" strike="noStrike">
                <a:solidFill>
                  <a:srgbClr val="0E0E0E"/>
                </a:solidFill>
                <a:latin typeface="Kavoon"/>
                <a:ea typeface="Kavoon"/>
                <a:cs typeface="Kavoon"/>
                <a:sym typeface="Kavoon"/>
              </a:rPr>
              <a:t>Meet the creatures</a:t>
            </a:r>
            <a:endParaRPr b="0" i="0" sz="4800" u="none" cap="none" strike="noStrike">
              <a:solidFill>
                <a:schemeClr val="dk1"/>
              </a:solidFill>
              <a:latin typeface="Calibri"/>
              <a:ea typeface="Calibri"/>
              <a:cs typeface="Calibri"/>
              <a:sym typeface="Calibri"/>
            </a:endParaRPr>
          </a:p>
        </p:txBody>
      </p:sp>
      <p:sp>
        <p:nvSpPr>
          <p:cNvPr id="509" name="Google Shape;509;g273c8194ae0_0_457"/>
          <p:cNvSpPr/>
          <p:nvPr/>
        </p:nvSpPr>
        <p:spPr>
          <a:xfrm>
            <a:off x="9792924" y="8623300"/>
            <a:ext cx="5622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10" name="Google Shape;510;g273c8194ae0_0_457"/>
          <p:cNvSpPr/>
          <p:nvPr/>
        </p:nvSpPr>
        <p:spPr>
          <a:xfrm>
            <a:off x="16181822" y="6997700"/>
            <a:ext cx="6604800" cy="406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g273c8194ae0_0_457"/>
          <p:cNvSpPr/>
          <p:nvPr/>
        </p:nvSpPr>
        <p:spPr>
          <a:xfrm>
            <a:off x="16181822" y="8013700"/>
            <a:ext cx="9780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g273c8194ae0_0_457"/>
          <p:cNvSpPr/>
          <p:nvPr/>
        </p:nvSpPr>
        <p:spPr>
          <a:xfrm>
            <a:off x="16181822" y="8013700"/>
            <a:ext cx="1520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84A64"/>
              </a:buClr>
              <a:buSzPts val="12800"/>
              <a:buFont typeface="Kavoon"/>
              <a:buNone/>
            </a:pPr>
            <a:r>
              <a:rPr b="0" i="0" lang="en-US" sz="12800" u="none" cap="none" strike="noStrike">
                <a:solidFill>
                  <a:srgbClr val="484A64"/>
                </a:solidFill>
                <a:latin typeface="Kavoon"/>
                <a:ea typeface="Kavoon"/>
                <a:cs typeface="Kavoon"/>
                <a:sym typeface="Kavoon"/>
              </a:rPr>
              <a:t>4</a:t>
            </a:r>
            <a:endParaRPr b="0" i="0" sz="12800" u="none" cap="none" strike="noStrike">
              <a:solidFill>
                <a:schemeClr val="dk1"/>
              </a:solidFill>
              <a:latin typeface="Calibri"/>
              <a:ea typeface="Calibri"/>
              <a:cs typeface="Calibri"/>
              <a:sym typeface="Calibri"/>
            </a:endParaRPr>
          </a:p>
        </p:txBody>
      </p:sp>
      <p:sp>
        <p:nvSpPr>
          <p:cNvPr id="513" name="Google Shape;513;g273c8194ae0_0_457"/>
          <p:cNvSpPr/>
          <p:nvPr/>
        </p:nvSpPr>
        <p:spPr>
          <a:xfrm>
            <a:off x="17363070" y="6997700"/>
            <a:ext cx="5423700" cy="406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g273c8194ae0_0_457"/>
          <p:cNvSpPr/>
          <p:nvPr/>
        </p:nvSpPr>
        <p:spPr>
          <a:xfrm>
            <a:off x="17363070" y="6997700"/>
            <a:ext cx="56268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Kavoon"/>
              <a:buNone/>
            </a:pPr>
            <a:r>
              <a:rPr b="0" i="0" lang="en-US" sz="4800" u="none" cap="none" strike="noStrike">
                <a:solidFill>
                  <a:srgbClr val="0E0E0E"/>
                </a:solidFill>
                <a:latin typeface="Kavoon"/>
                <a:ea typeface="Kavoon"/>
                <a:cs typeface="Kavoon"/>
                <a:sym typeface="Kavoon"/>
              </a:rPr>
              <a:t>Uncover the magic</a:t>
            </a:r>
            <a:endParaRPr b="0" i="0" sz="4800" u="none" cap="none" strike="noStrike">
              <a:solidFill>
                <a:schemeClr val="dk1"/>
              </a:solidFill>
              <a:latin typeface="Calibri"/>
              <a:ea typeface="Calibri"/>
              <a:cs typeface="Calibri"/>
              <a:sym typeface="Calibri"/>
            </a:endParaRPr>
          </a:p>
        </p:txBody>
      </p:sp>
      <p:sp>
        <p:nvSpPr>
          <p:cNvPr id="515" name="Google Shape;515;g273c8194ae0_0_457"/>
          <p:cNvSpPr/>
          <p:nvPr/>
        </p:nvSpPr>
        <p:spPr>
          <a:xfrm>
            <a:off x="17363070" y="8623300"/>
            <a:ext cx="55590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16" name="Google Shape;516;g273c8194ae0_0_457"/>
          <p:cNvSpPr/>
          <p:nvPr/>
        </p:nvSpPr>
        <p:spPr>
          <a:xfrm>
            <a:off x="16181822" y="2578100"/>
            <a:ext cx="6604800" cy="345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g273c8194ae0_0_457"/>
          <p:cNvSpPr/>
          <p:nvPr/>
        </p:nvSpPr>
        <p:spPr>
          <a:xfrm>
            <a:off x="16181822" y="3289300"/>
            <a:ext cx="8763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273c8194ae0_0_457"/>
          <p:cNvSpPr/>
          <p:nvPr/>
        </p:nvSpPr>
        <p:spPr>
          <a:xfrm>
            <a:off x="16181822" y="3289300"/>
            <a:ext cx="14184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84A64"/>
              </a:buClr>
              <a:buSzPts val="12800"/>
              <a:buFont typeface="Kavoon"/>
              <a:buNone/>
            </a:pPr>
            <a:r>
              <a:rPr b="0" i="0" lang="en-US" sz="12800" u="none" cap="none" strike="noStrike">
                <a:solidFill>
                  <a:srgbClr val="484A64"/>
                </a:solidFill>
                <a:latin typeface="Kavoon"/>
                <a:ea typeface="Kavoon"/>
                <a:cs typeface="Kavoon"/>
                <a:sym typeface="Kavoon"/>
              </a:rPr>
              <a:t>2</a:t>
            </a:r>
            <a:endParaRPr b="0" i="0" sz="12800" u="none" cap="none" strike="noStrike">
              <a:solidFill>
                <a:schemeClr val="dk1"/>
              </a:solidFill>
              <a:latin typeface="Calibri"/>
              <a:ea typeface="Calibri"/>
              <a:cs typeface="Calibri"/>
              <a:sym typeface="Calibri"/>
            </a:endParaRPr>
          </a:p>
        </p:txBody>
      </p:sp>
      <p:sp>
        <p:nvSpPr>
          <p:cNvPr id="519" name="Google Shape;519;g273c8194ae0_0_457"/>
          <p:cNvSpPr/>
          <p:nvPr/>
        </p:nvSpPr>
        <p:spPr>
          <a:xfrm>
            <a:off x="17261457" y="2578100"/>
            <a:ext cx="5525100" cy="345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g273c8194ae0_0_457"/>
          <p:cNvSpPr/>
          <p:nvPr/>
        </p:nvSpPr>
        <p:spPr>
          <a:xfrm>
            <a:off x="17261457" y="2578100"/>
            <a:ext cx="57285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Kavoon"/>
              <a:buNone/>
            </a:pPr>
            <a:r>
              <a:rPr b="0" i="0" lang="en-US" sz="4800" u="none" cap="none" strike="noStrike">
                <a:solidFill>
                  <a:srgbClr val="0E0E0E"/>
                </a:solidFill>
                <a:latin typeface="Kavoon"/>
                <a:ea typeface="Kavoon"/>
                <a:cs typeface="Kavoon"/>
                <a:sym typeface="Kavoon"/>
              </a:rPr>
              <a:t>Find your own path</a:t>
            </a:r>
            <a:endParaRPr b="0" i="0" sz="4800" u="none" cap="none" strike="noStrike">
              <a:solidFill>
                <a:schemeClr val="dk1"/>
              </a:solidFill>
              <a:latin typeface="Calibri"/>
              <a:ea typeface="Calibri"/>
              <a:cs typeface="Calibri"/>
              <a:sym typeface="Calibri"/>
            </a:endParaRPr>
          </a:p>
        </p:txBody>
      </p:sp>
      <p:sp>
        <p:nvSpPr>
          <p:cNvPr id="521" name="Google Shape;521;g273c8194ae0_0_457"/>
          <p:cNvSpPr/>
          <p:nvPr/>
        </p:nvSpPr>
        <p:spPr>
          <a:xfrm>
            <a:off x="17261457" y="4203700"/>
            <a:ext cx="56607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7"/>
        </a:solidFill>
      </p:bgPr>
    </p:bg>
    <p:spTree>
      <p:nvGrpSpPr>
        <p:cNvPr id="526" name="Shape 526"/>
        <p:cNvGrpSpPr/>
        <p:nvPr/>
      </p:nvGrpSpPr>
      <p:grpSpPr>
        <a:xfrm>
          <a:off x="0" y="0"/>
          <a:ext cx="0" cy="0"/>
          <a:chOff x="0" y="0"/>
          <a:chExt cx="0" cy="0"/>
        </a:xfrm>
      </p:grpSpPr>
      <p:pic>
        <p:nvPicPr>
          <p:cNvPr descr=" " id="527" name="Google Shape;527;g273c8194ae0_0_491"/>
          <p:cNvPicPr preferRelativeResize="0"/>
          <p:nvPr/>
        </p:nvPicPr>
        <p:blipFill rotWithShape="1">
          <a:blip r:embed="rId3">
            <a:alphaModFix/>
          </a:blip>
          <a:srcRect b="0" l="0" r="0" t="0"/>
          <a:stretch/>
        </p:blipFill>
        <p:spPr>
          <a:xfrm>
            <a:off x="21897537" y="1282700"/>
            <a:ext cx="4991724" cy="4991100"/>
          </a:xfrm>
          <a:prstGeom prst="rect">
            <a:avLst/>
          </a:prstGeom>
          <a:noFill/>
          <a:ln>
            <a:noFill/>
          </a:ln>
        </p:spPr>
      </p:pic>
      <p:pic>
        <p:nvPicPr>
          <p:cNvPr descr=" " id="528" name="Google Shape;528;g273c8194ae0_0_491"/>
          <p:cNvPicPr preferRelativeResize="0"/>
          <p:nvPr/>
        </p:nvPicPr>
        <p:blipFill rotWithShape="1">
          <a:blip r:embed="rId4">
            <a:alphaModFix/>
          </a:blip>
          <a:srcRect b="0" l="0" r="0" t="0"/>
          <a:stretch/>
        </p:blipFill>
        <p:spPr>
          <a:xfrm>
            <a:off x="863708" y="635000"/>
            <a:ext cx="2451406" cy="2451100"/>
          </a:xfrm>
          <a:prstGeom prst="rect">
            <a:avLst/>
          </a:prstGeom>
          <a:noFill/>
          <a:ln>
            <a:noFill/>
          </a:ln>
        </p:spPr>
      </p:pic>
      <p:pic>
        <p:nvPicPr>
          <p:cNvPr descr=" " id="529" name="Google Shape;529;g273c8194ae0_0_491"/>
          <p:cNvPicPr preferRelativeResize="0"/>
          <p:nvPr/>
        </p:nvPicPr>
        <p:blipFill rotWithShape="1">
          <a:blip r:embed="rId5">
            <a:alphaModFix/>
          </a:blip>
          <a:srcRect b="0" l="0" r="0" t="0"/>
          <a:stretch/>
        </p:blipFill>
        <p:spPr>
          <a:xfrm>
            <a:off x="7849581" y="11544300"/>
            <a:ext cx="4343943" cy="2171700"/>
          </a:xfrm>
          <a:prstGeom prst="rect">
            <a:avLst/>
          </a:prstGeom>
          <a:noFill/>
          <a:ln>
            <a:noFill/>
          </a:ln>
        </p:spPr>
      </p:pic>
      <p:sp>
        <p:nvSpPr>
          <p:cNvPr id="530" name="Google Shape;530;g273c8194ae0_0_49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1" name="Google Shape;531;g273c8194ae0_0_49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532" name="Google Shape;532;g273c8194ae0_0_491"/>
          <p:cNvPicPr preferRelativeResize="0"/>
          <p:nvPr/>
        </p:nvPicPr>
        <p:blipFill rotWithShape="1">
          <a:blip r:embed="rId7">
            <a:alphaModFix/>
          </a:blip>
          <a:srcRect b="0" l="0" r="0" t="0"/>
          <a:stretch/>
        </p:blipFill>
        <p:spPr>
          <a:xfrm>
            <a:off x="508063" y="2933700"/>
            <a:ext cx="14479810" cy="7861300"/>
          </a:xfrm>
          <a:prstGeom prst="rect">
            <a:avLst/>
          </a:prstGeom>
          <a:noFill/>
          <a:ln>
            <a:noFill/>
          </a:ln>
        </p:spPr>
      </p:pic>
      <p:sp>
        <p:nvSpPr>
          <p:cNvPr id="533" name="Google Shape;533;g273c8194ae0_0_491"/>
          <p:cNvSpPr/>
          <p:nvPr/>
        </p:nvSpPr>
        <p:spPr>
          <a:xfrm>
            <a:off x="5012893" y="11696700"/>
            <a:ext cx="143487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84A64"/>
              </a:buClr>
              <a:buSzPts val="8000"/>
              <a:buFont typeface="Kavoon"/>
              <a:buNone/>
            </a:pPr>
            <a:r>
              <a:rPr b="0" i="0" lang="en-US" sz="8000" u="none" cap="none" strike="noStrike">
                <a:solidFill>
                  <a:srgbClr val="484A64"/>
                </a:solidFill>
                <a:latin typeface="Kavoon"/>
                <a:ea typeface="Kavoon"/>
                <a:cs typeface="Kavoon"/>
                <a:sym typeface="Kavoon"/>
              </a:rPr>
              <a:t>Fantasy Realm at a Glance</a:t>
            </a:r>
            <a:endParaRPr b="0" i="0" sz="8000" u="none" cap="none" strike="noStrike">
              <a:solidFill>
                <a:schemeClr val="dk1"/>
              </a:solidFill>
              <a:latin typeface="Calibri"/>
              <a:ea typeface="Calibri"/>
              <a:cs typeface="Calibri"/>
              <a:sym typeface="Calibri"/>
            </a:endParaRPr>
          </a:p>
        </p:txBody>
      </p:sp>
      <p:sp>
        <p:nvSpPr>
          <p:cNvPr id="534" name="Google Shape;534;g273c8194ae0_0_491"/>
          <p:cNvSpPr/>
          <p:nvPr/>
        </p:nvSpPr>
        <p:spPr>
          <a:xfrm>
            <a:off x="15724565" y="1943100"/>
            <a:ext cx="69351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g273c8194ae0_0_491"/>
          <p:cNvSpPr/>
          <p:nvPr/>
        </p:nvSpPr>
        <p:spPr>
          <a:xfrm>
            <a:off x="15724565" y="1943100"/>
            <a:ext cx="69351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g273c8194ae0_0_491"/>
          <p:cNvSpPr/>
          <p:nvPr/>
        </p:nvSpPr>
        <p:spPr>
          <a:xfrm>
            <a:off x="15724565" y="194310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Kavoon"/>
              <a:buNone/>
            </a:pPr>
            <a:r>
              <a:rPr b="0" i="0" lang="en-US" sz="4800" u="none" cap="none" strike="noStrike">
                <a:solidFill>
                  <a:srgbClr val="0E0E0E"/>
                </a:solidFill>
                <a:latin typeface="Kavoon"/>
                <a:ea typeface="Kavoon"/>
                <a:cs typeface="Kavoon"/>
                <a:sym typeface="Kavoon"/>
              </a:rPr>
              <a:t>The Forest</a:t>
            </a:r>
            <a:endParaRPr b="0" i="0" sz="4800" u="none" cap="none" strike="noStrike">
              <a:solidFill>
                <a:schemeClr val="dk1"/>
              </a:solidFill>
              <a:latin typeface="Calibri"/>
              <a:ea typeface="Calibri"/>
              <a:cs typeface="Calibri"/>
              <a:sym typeface="Calibri"/>
            </a:endParaRPr>
          </a:p>
        </p:txBody>
      </p:sp>
      <p:sp>
        <p:nvSpPr>
          <p:cNvPr id="537" name="Google Shape;537;g273c8194ae0_0_491"/>
          <p:cNvSpPr/>
          <p:nvPr/>
        </p:nvSpPr>
        <p:spPr>
          <a:xfrm>
            <a:off x="15724565" y="28067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creatures.</a:t>
            </a:r>
            <a:endParaRPr b="0" i="0" sz="3200" u="none" cap="none" strike="noStrike">
              <a:solidFill>
                <a:schemeClr val="dk1"/>
              </a:solidFill>
              <a:latin typeface="Calibri"/>
              <a:ea typeface="Calibri"/>
              <a:cs typeface="Calibri"/>
              <a:sym typeface="Calibri"/>
            </a:endParaRPr>
          </a:p>
        </p:txBody>
      </p:sp>
      <p:sp>
        <p:nvSpPr>
          <p:cNvPr id="538" name="Google Shape;538;g273c8194ae0_0_491"/>
          <p:cNvSpPr/>
          <p:nvPr/>
        </p:nvSpPr>
        <p:spPr>
          <a:xfrm>
            <a:off x="15724565" y="5245100"/>
            <a:ext cx="69351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g273c8194ae0_0_491"/>
          <p:cNvSpPr/>
          <p:nvPr/>
        </p:nvSpPr>
        <p:spPr>
          <a:xfrm>
            <a:off x="15724565" y="5245100"/>
            <a:ext cx="69351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g273c8194ae0_0_491"/>
          <p:cNvSpPr/>
          <p:nvPr/>
        </p:nvSpPr>
        <p:spPr>
          <a:xfrm>
            <a:off x="15724565" y="524510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Kavoon"/>
              <a:buNone/>
            </a:pPr>
            <a:r>
              <a:rPr b="0" i="0" lang="en-US" sz="4800" u="none" cap="none" strike="noStrike">
                <a:solidFill>
                  <a:srgbClr val="0E0E0E"/>
                </a:solidFill>
                <a:latin typeface="Kavoon"/>
                <a:ea typeface="Kavoon"/>
                <a:cs typeface="Kavoon"/>
                <a:sym typeface="Kavoon"/>
              </a:rPr>
              <a:t>The Caves</a:t>
            </a:r>
            <a:endParaRPr b="0" i="0" sz="4800" u="none" cap="none" strike="noStrike">
              <a:solidFill>
                <a:schemeClr val="dk1"/>
              </a:solidFill>
              <a:latin typeface="Calibri"/>
              <a:ea typeface="Calibri"/>
              <a:cs typeface="Calibri"/>
              <a:sym typeface="Calibri"/>
            </a:endParaRPr>
          </a:p>
        </p:txBody>
      </p:sp>
      <p:sp>
        <p:nvSpPr>
          <p:cNvPr id="541" name="Google Shape;541;g273c8194ae0_0_491"/>
          <p:cNvSpPr/>
          <p:nvPr/>
        </p:nvSpPr>
        <p:spPr>
          <a:xfrm>
            <a:off x="15724565" y="61087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gems.</a:t>
            </a:r>
            <a:endParaRPr b="0" i="0" sz="3200" u="none" cap="none" strike="noStrike">
              <a:solidFill>
                <a:schemeClr val="dk1"/>
              </a:solidFill>
              <a:latin typeface="Calibri"/>
              <a:ea typeface="Calibri"/>
              <a:cs typeface="Calibri"/>
              <a:sym typeface="Calibri"/>
            </a:endParaRPr>
          </a:p>
        </p:txBody>
      </p:sp>
      <p:sp>
        <p:nvSpPr>
          <p:cNvPr id="542" name="Google Shape;542;g273c8194ae0_0_491"/>
          <p:cNvSpPr/>
          <p:nvPr/>
        </p:nvSpPr>
        <p:spPr>
          <a:xfrm>
            <a:off x="15724565" y="8267700"/>
            <a:ext cx="69351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g273c8194ae0_0_491"/>
          <p:cNvSpPr/>
          <p:nvPr/>
        </p:nvSpPr>
        <p:spPr>
          <a:xfrm>
            <a:off x="15724565" y="8267700"/>
            <a:ext cx="69351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273c8194ae0_0_491"/>
          <p:cNvSpPr/>
          <p:nvPr/>
        </p:nvSpPr>
        <p:spPr>
          <a:xfrm>
            <a:off x="15724565" y="826770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Kavoon"/>
              <a:buNone/>
            </a:pPr>
            <a:r>
              <a:rPr b="0" i="0" lang="en-US" sz="4800" u="none" cap="none" strike="noStrike">
                <a:solidFill>
                  <a:srgbClr val="0E0E0E"/>
                </a:solidFill>
                <a:latin typeface="Kavoon"/>
                <a:ea typeface="Kavoon"/>
                <a:cs typeface="Kavoon"/>
                <a:sym typeface="Kavoon"/>
              </a:rPr>
              <a:t>The Lair</a:t>
            </a:r>
            <a:endParaRPr b="0" i="0" sz="4800" u="none" cap="none" strike="noStrike">
              <a:solidFill>
                <a:schemeClr val="dk1"/>
              </a:solidFill>
              <a:latin typeface="Calibri"/>
              <a:ea typeface="Calibri"/>
              <a:cs typeface="Calibri"/>
              <a:sym typeface="Calibri"/>
            </a:endParaRPr>
          </a:p>
        </p:txBody>
      </p:sp>
      <p:sp>
        <p:nvSpPr>
          <p:cNvPr id="545" name="Google Shape;545;g273c8194ae0_0_491"/>
          <p:cNvSpPr/>
          <p:nvPr/>
        </p:nvSpPr>
        <p:spPr>
          <a:xfrm>
            <a:off x="15724565" y="91313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7"/>
        </a:solidFill>
      </p:bgPr>
    </p:bg>
    <p:spTree>
      <p:nvGrpSpPr>
        <p:cNvPr id="550" name="Shape 550"/>
        <p:cNvGrpSpPr/>
        <p:nvPr/>
      </p:nvGrpSpPr>
      <p:grpSpPr>
        <a:xfrm>
          <a:off x="0" y="0"/>
          <a:ext cx="0" cy="0"/>
          <a:chOff x="0" y="0"/>
          <a:chExt cx="0" cy="0"/>
        </a:xfrm>
      </p:grpSpPr>
      <p:pic>
        <p:nvPicPr>
          <p:cNvPr descr=" " id="551" name="Google Shape;551;g273c8194ae0_0_514"/>
          <p:cNvPicPr preferRelativeResize="0"/>
          <p:nvPr/>
        </p:nvPicPr>
        <p:blipFill rotWithShape="1">
          <a:blip r:embed="rId3">
            <a:alphaModFix/>
          </a:blip>
          <a:srcRect b="0" l="0" r="0" t="0"/>
          <a:stretch/>
        </p:blipFill>
        <p:spPr>
          <a:xfrm>
            <a:off x="10948768" y="-2578100"/>
            <a:ext cx="5156845" cy="5156200"/>
          </a:xfrm>
          <a:prstGeom prst="rect">
            <a:avLst/>
          </a:prstGeom>
          <a:noFill/>
          <a:ln>
            <a:noFill/>
          </a:ln>
        </p:spPr>
      </p:pic>
      <p:pic>
        <p:nvPicPr>
          <p:cNvPr descr=" " id="552" name="Google Shape;552;g273c8194ae0_0_514"/>
          <p:cNvPicPr preferRelativeResize="0"/>
          <p:nvPr/>
        </p:nvPicPr>
        <p:blipFill rotWithShape="1">
          <a:blip r:embed="rId4">
            <a:alphaModFix/>
          </a:blip>
          <a:srcRect b="0" l="0" r="0" t="0"/>
          <a:stretch/>
        </p:blipFill>
        <p:spPr>
          <a:xfrm>
            <a:off x="22215077" y="8623300"/>
            <a:ext cx="2171971" cy="4343400"/>
          </a:xfrm>
          <a:prstGeom prst="rect">
            <a:avLst/>
          </a:prstGeom>
          <a:noFill/>
          <a:ln>
            <a:noFill/>
          </a:ln>
        </p:spPr>
      </p:pic>
      <p:pic>
        <p:nvPicPr>
          <p:cNvPr descr=" " id="553" name="Google Shape;553;g273c8194ae0_0_514"/>
          <p:cNvPicPr preferRelativeResize="0"/>
          <p:nvPr/>
        </p:nvPicPr>
        <p:blipFill rotWithShape="1">
          <a:blip r:embed="rId5">
            <a:alphaModFix/>
          </a:blip>
          <a:srcRect b="0" l="0" r="0" t="0"/>
          <a:stretch/>
        </p:blipFill>
        <p:spPr>
          <a:xfrm>
            <a:off x="1295562" y="3441700"/>
            <a:ext cx="2235479" cy="2235200"/>
          </a:xfrm>
          <a:prstGeom prst="rect">
            <a:avLst/>
          </a:prstGeom>
          <a:noFill/>
          <a:ln>
            <a:noFill/>
          </a:ln>
        </p:spPr>
      </p:pic>
      <p:sp>
        <p:nvSpPr>
          <p:cNvPr id="554" name="Google Shape;554;g273c8194ae0_0_51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5" name="Google Shape;555;g273c8194ae0_0_51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56" name="Google Shape;556;g273c8194ae0_0_514"/>
          <p:cNvSpPr/>
          <p:nvPr/>
        </p:nvSpPr>
        <p:spPr>
          <a:xfrm>
            <a:off x="6054423" y="965200"/>
            <a:ext cx="122781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84A64"/>
              </a:buClr>
              <a:buSzPts val="8000"/>
              <a:buFont typeface="Kavoon"/>
              <a:buNone/>
            </a:pPr>
            <a:r>
              <a:rPr b="0" i="0" lang="en-US" sz="8000" u="none" cap="none" strike="noStrike">
                <a:solidFill>
                  <a:srgbClr val="484A64"/>
                </a:solidFill>
                <a:latin typeface="Kavoon"/>
                <a:ea typeface="Kavoon"/>
                <a:cs typeface="Kavoon"/>
                <a:sym typeface="Kavoon"/>
              </a:rPr>
              <a:t>The Timeline</a:t>
            </a:r>
            <a:endParaRPr b="0" i="0" sz="8000" u="none" cap="none" strike="noStrike">
              <a:solidFill>
                <a:schemeClr val="dk1"/>
              </a:solidFill>
              <a:latin typeface="Calibri"/>
              <a:ea typeface="Calibri"/>
              <a:cs typeface="Calibri"/>
              <a:sym typeface="Calibri"/>
            </a:endParaRPr>
          </a:p>
        </p:txBody>
      </p:sp>
      <p:pic>
        <p:nvPicPr>
          <p:cNvPr descr=" " id="557" name="Google Shape;557;g273c8194ae0_0_514"/>
          <p:cNvPicPr preferRelativeResize="0"/>
          <p:nvPr/>
        </p:nvPicPr>
        <p:blipFill rotWithShape="1">
          <a:blip r:embed="rId7">
            <a:alphaModFix/>
          </a:blip>
          <a:srcRect b="0" l="0" r="0" t="0"/>
          <a:stretch/>
        </p:blipFill>
        <p:spPr>
          <a:xfrm>
            <a:off x="927216" y="4470400"/>
            <a:ext cx="22532616" cy="7251700"/>
          </a:xfrm>
          <a:prstGeom prst="rect">
            <a:avLst/>
          </a:prstGeom>
          <a:noFill/>
          <a:ln>
            <a:noFill/>
          </a:ln>
        </p:spPr>
      </p:pic>
      <p:sp>
        <p:nvSpPr>
          <p:cNvPr id="558" name="Google Shape;558;g273c8194ae0_0_514"/>
          <p:cNvSpPr/>
          <p:nvPr/>
        </p:nvSpPr>
        <p:spPr>
          <a:xfrm>
            <a:off x="3035679" y="7200900"/>
            <a:ext cx="180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9" name="Google Shape;559;g273c8194ae0_0_514"/>
          <p:cNvPicPr preferRelativeResize="0"/>
          <p:nvPr/>
        </p:nvPicPr>
        <p:blipFill rotWithShape="1">
          <a:blip r:embed="rId8">
            <a:alphaModFix/>
          </a:blip>
          <a:srcRect b="0" l="0" r="0" t="0"/>
          <a:stretch/>
        </p:blipFill>
        <p:spPr>
          <a:xfrm>
            <a:off x="3035679" y="7200900"/>
            <a:ext cx="1625803" cy="1625600"/>
          </a:xfrm>
          <a:prstGeom prst="rect">
            <a:avLst/>
          </a:prstGeom>
          <a:noFill/>
          <a:ln>
            <a:noFill/>
          </a:ln>
        </p:spPr>
      </p:pic>
      <p:sp>
        <p:nvSpPr>
          <p:cNvPr id="560" name="Google Shape;560;g273c8194ae0_0_514"/>
          <p:cNvSpPr/>
          <p:nvPr/>
        </p:nvSpPr>
        <p:spPr>
          <a:xfrm>
            <a:off x="3035679" y="7200900"/>
            <a:ext cx="1625700" cy="1625700"/>
          </a:xfrm>
          <a:prstGeom prst="roundRect">
            <a:avLst>
              <a:gd fmla="val 781313" name="adj"/>
            </a:avLst>
          </a:prstGeom>
          <a:noFill/>
          <a:ln cap="flat" cmpd="sng" w="12700">
            <a:solidFill>
              <a:srgbClr val="3629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273c8194ae0_0_514"/>
          <p:cNvSpPr/>
          <p:nvPr/>
        </p:nvSpPr>
        <p:spPr>
          <a:xfrm>
            <a:off x="3061083" y="7531100"/>
            <a:ext cx="15750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62943"/>
              </a:buClr>
              <a:buSzPts val="4800"/>
              <a:buFont typeface="Kavoon"/>
              <a:buNone/>
            </a:pPr>
            <a:r>
              <a:rPr b="0" i="0" lang="en-US" sz="4800" u="none" cap="none" strike="noStrike">
                <a:solidFill>
                  <a:srgbClr val="362943"/>
                </a:solidFill>
                <a:latin typeface="Kavoon"/>
                <a:ea typeface="Kavoon"/>
                <a:cs typeface="Kavoon"/>
                <a:sym typeface="Kavoon"/>
              </a:rPr>
              <a:t>2022</a:t>
            </a:r>
            <a:endParaRPr b="0" i="0" sz="4800" u="none" cap="none" strike="noStrike">
              <a:solidFill>
                <a:schemeClr val="dk1"/>
              </a:solidFill>
              <a:latin typeface="Calibri"/>
              <a:ea typeface="Calibri"/>
              <a:cs typeface="Calibri"/>
              <a:sym typeface="Calibri"/>
            </a:endParaRPr>
          </a:p>
        </p:txBody>
      </p:sp>
      <p:sp>
        <p:nvSpPr>
          <p:cNvPr id="562" name="Google Shape;562;g273c8194ae0_0_514"/>
          <p:cNvSpPr/>
          <p:nvPr/>
        </p:nvSpPr>
        <p:spPr>
          <a:xfrm>
            <a:off x="4661483"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3" name="Google Shape;563;g273c8194ae0_0_514"/>
          <p:cNvPicPr preferRelativeResize="0"/>
          <p:nvPr/>
        </p:nvPicPr>
        <p:blipFill rotWithShape="1">
          <a:blip r:embed="rId9">
            <a:alphaModFix/>
          </a:blip>
          <a:srcRect b="0" l="0" r="0" t="0"/>
          <a:stretch/>
        </p:blipFill>
        <p:spPr>
          <a:xfrm>
            <a:off x="4661483" y="7975600"/>
            <a:ext cx="3861283" cy="38100"/>
          </a:xfrm>
          <a:prstGeom prst="rect">
            <a:avLst/>
          </a:prstGeom>
          <a:noFill/>
          <a:ln>
            <a:noFill/>
          </a:ln>
        </p:spPr>
      </p:pic>
      <p:pic>
        <p:nvPicPr>
          <p:cNvPr descr=" " id="564" name="Google Shape;564;g273c8194ae0_0_514"/>
          <p:cNvPicPr preferRelativeResize="0"/>
          <p:nvPr/>
        </p:nvPicPr>
        <p:blipFill rotWithShape="1">
          <a:blip r:embed="rId8">
            <a:alphaModFix/>
          </a:blip>
          <a:srcRect b="0" l="0" r="0" t="0"/>
          <a:stretch/>
        </p:blipFill>
        <p:spPr>
          <a:xfrm>
            <a:off x="8522765" y="7200900"/>
            <a:ext cx="1625803" cy="1625600"/>
          </a:xfrm>
          <a:prstGeom prst="rect">
            <a:avLst/>
          </a:prstGeom>
          <a:noFill/>
          <a:ln>
            <a:noFill/>
          </a:ln>
        </p:spPr>
      </p:pic>
      <p:sp>
        <p:nvSpPr>
          <p:cNvPr id="565" name="Google Shape;565;g273c8194ae0_0_514"/>
          <p:cNvSpPr/>
          <p:nvPr/>
        </p:nvSpPr>
        <p:spPr>
          <a:xfrm>
            <a:off x="8522765" y="7200900"/>
            <a:ext cx="1625700" cy="1625700"/>
          </a:xfrm>
          <a:prstGeom prst="roundRect">
            <a:avLst>
              <a:gd fmla="val 781313" name="adj"/>
            </a:avLst>
          </a:prstGeom>
          <a:noFill/>
          <a:ln cap="flat" cmpd="sng" w="12700">
            <a:solidFill>
              <a:srgbClr val="3629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g273c8194ae0_0_514"/>
          <p:cNvSpPr/>
          <p:nvPr/>
        </p:nvSpPr>
        <p:spPr>
          <a:xfrm>
            <a:off x="8541818" y="7531100"/>
            <a:ext cx="15876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62943"/>
              </a:buClr>
              <a:buSzPts val="4800"/>
              <a:buFont typeface="Kavoon"/>
              <a:buNone/>
            </a:pPr>
            <a:r>
              <a:rPr b="0" i="0" lang="en-US" sz="4800" u="none" cap="none" strike="noStrike">
                <a:solidFill>
                  <a:srgbClr val="362943"/>
                </a:solidFill>
                <a:latin typeface="Kavoon"/>
                <a:ea typeface="Kavoon"/>
                <a:cs typeface="Kavoon"/>
                <a:sym typeface="Kavoon"/>
              </a:rPr>
              <a:t>2023</a:t>
            </a:r>
            <a:endParaRPr b="0" i="0" sz="4800" u="none" cap="none" strike="noStrike">
              <a:solidFill>
                <a:schemeClr val="dk1"/>
              </a:solidFill>
              <a:latin typeface="Calibri"/>
              <a:ea typeface="Calibri"/>
              <a:cs typeface="Calibri"/>
              <a:sym typeface="Calibri"/>
            </a:endParaRPr>
          </a:p>
        </p:txBody>
      </p:sp>
      <p:sp>
        <p:nvSpPr>
          <p:cNvPr id="567" name="Google Shape;567;g273c8194ae0_0_514"/>
          <p:cNvSpPr/>
          <p:nvPr/>
        </p:nvSpPr>
        <p:spPr>
          <a:xfrm>
            <a:off x="10148568"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8" name="Google Shape;568;g273c8194ae0_0_514"/>
          <p:cNvPicPr preferRelativeResize="0"/>
          <p:nvPr/>
        </p:nvPicPr>
        <p:blipFill rotWithShape="1">
          <a:blip r:embed="rId9">
            <a:alphaModFix/>
          </a:blip>
          <a:srcRect b="0" l="0" r="0" t="0"/>
          <a:stretch/>
        </p:blipFill>
        <p:spPr>
          <a:xfrm>
            <a:off x="10148568" y="7975600"/>
            <a:ext cx="3861283" cy="38100"/>
          </a:xfrm>
          <a:prstGeom prst="rect">
            <a:avLst/>
          </a:prstGeom>
          <a:noFill/>
          <a:ln>
            <a:noFill/>
          </a:ln>
        </p:spPr>
      </p:pic>
      <p:pic>
        <p:nvPicPr>
          <p:cNvPr descr=" " id="569" name="Google Shape;569;g273c8194ae0_0_514"/>
          <p:cNvPicPr preferRelativeResize="0"/>
          <p:nvPr/>
        </p:nvPicPr>
        <p:blipFill rotWithShape="1">
          <a:blip r:embed="rId8">
            <a:alphaModFix/>
          </a:blip>
          <a:srcRect b="0" l="0" r="0" t="0"/>
          <a:stretch/>
        </p:blipFill>
        <p:spPr>
          <a:xfrm>
            <a:off x="14009851" y="7200900"/>
            <a:ext cx="1625803" cy="1625600"/>
          </a:xfrm>
          <a:prstGeom prst="rect">
            <a:avLst/>
          </a:prstGeom>
          <a:noFill/>
          <a:ln>
            <a:noFill/>
          </a:ln>
        </p:spPr>
      </p:pic>
      <p:sp>
        <p:nvSpPr>
          <p:cNvPr id="570" name="Google Shape;570;g273c8194ae0_0_514"/>
          <p:cNvSpPr/>
          <p:nvPr/>
        </p:nvSpPr>
        <p:spPr>
          <a:xfrm>
            <a:off x="14009851" y="7200900"/>
            <a:ext cx="1625700" cy="1625700"/>
          </a:xfrm>
          <a:prstGeom prst="roundRect">
            <a:avLst>
              <a:gd fmla="val 781313" name="adj"/>
            </a:avLst>
          </a:prstGeom>
          <a:noFill/>
          <a:ln cap="flat" cmpd="sng" w="12700">
            <a:solidFill>
              <a:srgbClr val="3629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g273c8194ae0_0_514"/>
          <p:cNvSpPr/>
          <p:nvPr/>
        </p:nvSpPr>
        <p:spPr>
          <a:xfrm>
            <a:off x="14022553" y="7531100"/>
            <a:ext cx="16005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62943"/>
              </a:buClr>
              <a:buSzPts val="4800"/>
              <a:buFont typeface="Kavoon"/>
              <a:buNone/>
            </a:pPr>
            <a:r>
              <a:rPr b="0" i="0" lang="en-US" sz="4800" u="none" cap="none" strike="noStrike">
                <a:solidFill>
                  <a:srgbClr val="362943"/>
                </a:solidFill>
                <a:latin typeface="Kavoon"/>
                <a:ea typeface="Kavoon"/>
                <a:cs typeface="Kavoon"/>
                <a:sym typeface="Kavoon"/>
              </a:rPr>
              <a:t>2024</a:t>
            </a:r>
            <a:endParaRPr b="0" i="0" sz="4800" u="none" cap="none" strike="noStrike">
              <a:solidFill>
                <a:schemeClr val="dk1"/>
              </a:solidFill>
              <a:latin typeface="Calibri"/>
              <a:ea typeface="Calibri"/>
              <a:cs typeface="Calibri"/>
              <a:sym typeface="Calibri"/>
            </a:endParaRPr>
          </a:p>
        </p:txBody>
      </p:sp>
      <p:sp>
        <p:nvSpPr>
          <p:cNvPr id="572" name="Google Shape;572;g273c8194ae0_0_514"/>
          <p:cNvSpPr/>
          <p:nvPr/>
        </p:nvSpPr>
        <p:spPr>
          <a:xfrm>
            <a:off x="15635654"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3" name="Google Shape;573;g273c8194ae0_0_514"/>
          <p:cNvPicPr preferRelativeResize="0"/>
          <p:nvPr/>
        </p:nvPicPr>
        <p:blipFill rotWithShape="1">
          <a:blip r:embed="rId9">
            <a:alphaModFix/>
          </a:blip>
          <a:srcRect b="0" l="0" r="0" t="0"/>
          <a:stretch/>
        </p:blipFill>
        <p:spPr>
          <a:xfrm>
            <a:off x="15635654" y="7975600"/>
            <a:ext cx="3861283" cy="38100"/>
          </a:xfrm>
          <a:prstGeom prst="rect">
            <a:avLst/>
          </a:prstGeom>
          <a:noFill/>
          <a:ln>
            <a:noFill/>
          </a:ln>
        </p:spPr>
      </p:pic>
      <p:pic>
        <p:nvPicPr>
          <p:cNvPr descr=" " id="574" name="Google Shape;574;g273c8194ae0_0_514"/>
          <p:cNvPicPr preferRelativeResize="0"/>
          <p:nvPr/>
        </p:nvPicPr>
        <p:blipFill rotWithShape="1">
          <a:blip r:embed="rId8">
            <a:alphaModFix/>
          </a:blip>
          <a:srcRect b="0" l="0" r="0" t="0"/>
          <a:stretch/>
        </p:blipFill>
        <p:spPr>
          <a:xfrm>
            <a:off x="19496937" y="7200900"/>
            <a:ext cx="1625803" cy="1625600"/>
          </a:xfrm>
          <a:prstGeom prst="rect">
            <a:avLst/>
          </a:prstGeom>
          <a:noFill/>
          <a:ln>
            <a:noFill/>
          </a:ln>
        </p:spPr>
      </p:pic>
      <p:sp>
        <p:nvSpPr>
          <p:cNvPr id="575" name="Google Shape;575;g273c8194ae0_0_514"/>
          <p:cNvSpPr/>
          <p:nvPr/>
        </p:nvSpPr>
        <p:spPr>
          <a:xfrm>
            <a:off x="19496937" y="7200900"/>
            <a:ext cx="1625700" cy="1625700"/>
          </a:xfrm>
          <a:prstGeom prst="roundRect">
            <a:avLst>
              <a:gd fmla="val 781313" name="adj"/>
            </a:avLst>
          </a:prstGeom>
          <a:noFill/>
          <a:ln cap="flat" cmpd="sng" w="12700">
            <a:solidFill>
              <a:srgbClr val="3629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g273c8194ae0_0_514"/>
          <p:cNvSpPr/>
          <p:nvPr/>
        </p:nvSpPr>
        <p:spPr>
          <a:xfrm>
            <a:off x="19528691" y="7531100"/>
            <a:ext cx="15624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62943"/>
              </a:buClr>
              <a:buSzPts val="4800"/>
              <a:buFont typeface="Kavoon"/>
              <a:buNone/>
            </a:pPr>
            <a:r>
              <a:rPr b="0" i="0" lang="en-US" sz="4800" u="none" cap="none" strike="noStrike">
                <a:solidFill>
                  <a:srgbClr val="362943"/>
                </a:solidFill>
                <a:latin typeface="Kavoon"/>
                <a:ea typeface="Kavoon"/>
                <a:cs typeface="Kavoon"/>
                <a:sym typeface="Kavoon"/>
              </a:rPr>
              <a:t>2025</a:t>
            </a:r>
            <a:endParaRPr b="0" i="0" sz="4800" u="none" cap="none" strike="noStrike">
              <a:solidFill>
                <a:schemeClr val="dk1"/>
              </a:solidFill>
              <a:latin typeface="Calibri"/>
              <a:ea typeface="Calibri"/>
              <a:cs typeface="Calibri"/>
              <a:sym typeface="Calibri"/>
            </a:endParaRPr>
          </a:p>
        </p:txBody>
      </p:sp>
      <p:sp>
        <p:nvSpPr>
          <p:cNvPr id="577" name="Google Shape;577;g273c8194ae0_0_514"/>
          <p:cNvSpPr/>
          <p:nvPr/>
        </p:nvSpPr>
        <p:spPr>
          <a:xfrm>
            <a:off x="927216" y="4546600"/>
            <a:ext cx="60969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g273c8194ae0_0_514"/>
          <p:cNvSpPr/>
          <p:nvPr/>
        </p:nvSpPr>
        <p:spPr>
          <a:xfrm>
            <a:off x="927216" y="4546600"/>
            <a:ext cx="60969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g273c8194ae0_0_514"/>
          <p:cNvSpPr/>
          <p:nvPr/>
        </p:nvSpPr>
        <p:spPr>
          <a:xfrm>
            <a:off x="825603" y="45466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Kavoon"/>
              <a:buNone/>
            </a:pPr>
            <a:r>
              <a:rPr b="0" i="0" lang="en-US" sz="4800" u="none" cap="none" strike="noStrike">
                <a:solidFill>
                  <a:srgbClr val="0E0E0E"/>
                </a:solidFill>
                <a:latin typeface="Kavoon"/>
                <a:ea typeface="Kavoon"/>
                <a:cs typeface="Kavoon"/>
                <a:sym typeface="Kavoon"/>
              </a:rPr>
              <a:t>Dragon Taming</a:t>
            </a:r>
            <a:endParaRPr b="0" i="0" sz="4800" u="none" cap="none" strike="noStrike">
              <a:solidFill>
                <a:schemeClr val="dk1"/>
              </a:solidFill>
              <a:latin typeface="Calibri"/>
              <a:ea typeface="Calibri"/>
              <a:cs typeface="Calibri"/>
              <a:sym typeface="Calibri"/>
            </a:endParaRPr>
          </a:p>
        </p:txBody>
      </p:sp>
      <p:sp>
        <p:nvSpPr>
          <p:cNvPr id="580" name="Google Shape;580;g273c8194ae0_0_514"/>
          <p:cNvSpPr/>
          <p:nvPr/>
        </p:nvSpPr>
        <p:spPr>
          <a:xfrm>
            <a:off x="859474" y="54102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581" name="Google Shape;581;g273c8194ae0_0_514"/>
          <p:cNvSpPr/>
          <p:nvPr/>
        </p:nvSpPr>
        <p:spPr>
          <a:xfrm>
            <a:off x="11926791" y="4546600"/>
            <a:ext cx="60969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g273c8194ae0_0_514"/>
          <p:cNvSpPr/>
          <p:nvPr/>
        </p:nvSpPr>
        <p:spPr>
          <a:xfrm>
            <a:off x="11926791" y="4546600"/>
            <a:ext cx="60969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g273c8194ae0_0_514"/>
          <p:cNvSpPr/>
          <p:nvPr/>
        </p:nvSpPr>
        <p:spPr>
          <a:xfrm>
            <a:off x="11825178" y="45466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Kavoon"/>
              <a:buNone/>
            </a:pPr>
            <a:r>
              <a:rPr b="0" i="0" lang="en-US" sz="4800" u="none" cap="none" strike="noStrike">
                <a:solidFill>
                  <a:srgbClr val="0E0E0E"/>
                </a:solidFill>
                <a:latin typeface="Kavoon"/>
                <a:ea typeface="Kavoon"/>
                <a:cs typeface="Kavoon"/>
                <a:sym typeface="Kavoon"/>
              </a:rPr>
              <a:t>Unicorn Migration</a:t>
            </a:r>
            <a:endParaRPr b="0" i="0" sz="4800" u="none" cap="none" strike="noStrike">
              <a:solidFill>
                <a:schemeClr val="dk1"/>
              </a:solidFill>
              <a:latin typeface="Calibri"/>
              <a:ea typeface="Calibri"/>
              <a:cs typeface="Calibri"/>
              <a:sym typeface="Calibri"/>
            </a:endParaRPr>
          </a:p>
        </p:txBody>
      </p:sp>
      <p:sp>
        <p:nvSpPr>
          <p:cNvPr id="584" name="Google Shape;584;g273c8194ae0_0_514"/>
          <p:cNvSpPr/>
          <p:nvPr/>
        </p:nvSpPr>
        <p:spPr>
          <a:xfrm>
            <a:off x="11859049" y="54102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585" name="Google Shape;585;g273c8194ae0_0_514"/>
          <p:cNvSpPr/>
          <p:nvPr/>
        </p:nvSpPr>
        <p:spPr>
          <a:xfrm>
            <a:off x="17363070" y="9563100"/>
            <a:ext cx="60969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273c8194ae0_0_514"/>
          <p:cNvSpPr/>
          <p:nvPr/>
        </p:nvSpPr>
        <p:spPr>
          <a:xfrm>
            <a:off x="17363070" y="9563100"/>
            <a:ext cx="60969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g273c8194ae0_0_514"/>
          <p:cNvSpPr/>
          <p:nvPr/>
        </p:nvSpPr>
        <p:spPr>
          <a:xfrm>
            <a:off x="17261457" y="95631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Kavoon"/>
              <a:buNone/>
            </a:pPr>
            <a:r>
              <a:rPr b="0" i="0" lang="en-US" sz="4800" u="none" cap="none" strike="noStrike">
                <a:solidFill>
                  <a:srgbClr val="0E0E0E"/>
                </a:solidFill>
                <a:latin typeface="Kavoon"/>
                <a:ea typeface="Kavoon"/>
                <a:cs typeface="Kavoon"/>
                <a:sym typeface="Kavoon"/>
              </a:rPr>
              <a:t>Rainbow Sightings</a:t>
            </a:r>
            <a:endParaRPr b="0" i="0" sz="4800" u="none" cap="none" strike="noStrike">
              <a:solidFill>
                <a:schemeClr val="dk1"/>
              </a:solidFill>
              <a:latin typeface="Calibri"/>
              <a:ea typeface="Calibri"/>
              <a:cs typeface="Calibri"/>
              <a:sym typeface="Calibri"/>
            </a:endParaRPr>
          </a:p>
        </p:txBody>
      </p:sp>
      <p:sp>
        <p:nvSpPr>
          <p:cNvPr id="588" name="Google Shape;588;g273c8194ae0_0_514"/>
          <p:cNvSpPr/>
          <p:nvPr/>
        </p:nvSpPr>
        <p:spPr>
          <a:xfrm>
            <a:off x="17295328" y="104267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589" name="Google Shape;589;g273c8194ae0_0_514"/>
          <p:cNvSpPr/>
          <p:nvPr/>
        </p:nvSpPr>
        <p:spPr>
          <a:xfrm>
            <a:off x="6490511" y="9563100"/>
            <a:ext cx="60969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g273c8194ae0_0_514"/>
          <p:cNvSpPr/>
          <p:nvPr/>
        </p:nvSpPr>
        <p:spPr>
          <a:xfrm>
            <a:off x="6490511" y="9563100"/>
            <a:ext cx="60969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g273c8194ae0_0_514"/>
          <p:cNvSpPr/>
          <p:nvPr/>
        </p:nvSpPr>
        <p:spPr>
          <a:xfrm>
            <a:off x="6388899" y="95631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Kavoon"/>
              <a:buNone/>
            </a:pPr>
            <a:r>
              <a:rPr b="0" i="0" lang="en-US" sz="4800" u="none" cap="none" strike="noStrike">
                <a:solidFill>
                  <a:srgbClr val="0E0E0E"/>
                </a:solidFill>
                <a:latin typeface="Kavoon"/>
                <a:ea typeface="Kavoon"/>
                <a:cs typeface="Kavoon"/>
                <a:sym typeface="Kavoon"/>
              </a:rPr>
              <a:t>Enchanted Pool</a:t>
            </a:r>
            <a:endParaRPr b="0" i="0" sz="4800" u="none" cap="none" strike="noStrike">
              <a:solidFill>
                <a:schemeClr val="dk1"/>
              </a:solidFill>
              <a:latin typeface="Calibri"/>
              <a:ea typeface="Calibri"/>
              <a:cs typeface="Calibri"/>
              <a:sym typeface="Calibri"/>
            </a:endParaRPr>
          </a:p>
        </p:txBody>
      </p:sp>
      <p:sp>
        <p:nvSpPr>
          <p:cNvPr id="592" name="Google Shape;592;g273c8194ae0_0_514"/>
          <p:cNvSpPr/>
          <p:nvPr/>
        </p:nvSpPr>
        <p:spPr>
          <a:xfrm>
            <a:off x="6422769" y="104267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7"/>
        </a:solidFill>
      </p:bgPr>
    </p:bg>
    <p:spTree>
      <p:nvGrpSpPr>
        <p:cNvPr id="597" name="Shape 597"/>
        <p:cNvGrpSpPr/>
        <p:nvPr/>
      </p:nvGrpSpPr>
      <p:grpSpPr>
        <a:xfrm>
          <a:off x="0" y="0"/>
          <a:ext cx="0" cy="0"/>
          <a:chOff x="0" y="0"/>
          <a:chExt cx="0" cy="0"/>
        </a:xfrm>
      </p:grpSpPr>
      <p:pic>
        <p:nvPicPr>
          <p:cNvPr descr=" " id="598" name="Google Shape;598;g273c8194ae0_0_560"/>
          <p:cNvPicPr preferRelativeResize="0"/>
          <p:nvPr/>
        </p:nvPicPr>
        <p:blipFill rotWithShape="1">
          <a:blip r:embed="rId3">
            <a:alphaModFix/>
          </a:blip>
          <a:srcRect b="0" l="0" r="0" t="0"/>
          <a:stretch/>
        </p:blipFill>
        <p:spPr>
          <a:xfrm>
            <a:off x="22431004" y="825500"/>
            <a:ext cx="3924791" cy="3924300"/>
          </a:xfrm>
          <a:prstGeom prst="rect">
            <a:avLst/>
          </a:prstGeom>
          <a:noFill/>
          <a:ln>
            <a:noFill/>
          </a:ln>
        </p:spPr>
      </p:pic>
      <p:pic>
        <p:nvPicPr>
          <p:cNvPr descr=" " id="599" name="Google Shape;599;g273c8194ae0_0_560"/>
          <p:cNvPicPr preferRelativeResize="0"/>
          <p:nvPr/>
        </p:nvPicPr>
        <p:blipFill rotWithShape="1">
          <a:blip r:embed="rId4">
            <a:alphaModFix/>
          </a:blip>
          <a:srcRect b="0" l="0" r="0" t="0"/>
          <a:stretch/>
        </p:blipFill>
        <p:spPr>
          <a:xfrm>
            <a:off x="622378" y="10464800"/>
            <a:ext cx="2819752" cy="2819400"/>
          </a:xfrm>
          <a:prstGeom prst="rect">
            <a:avLst/>
          </a:prstGeom>
          <a:noFill/>
          <a:ln>
            <a:noFill/>
          </a:ln>
        </p:spPr>
      </p:pic>
      <p:pic>
        <p:nvPicPr>
          <p:cNvPr descr=" " id="600" name="Google Shape;600;g273c8194ae0_0_560"/>
          <p:cNvPicPr preferRelativeResize="0"/>
          <p:nvPr/>
        </p:nvPicPr>
        <p:blipFill rotWithShape="1">
          <a:blip r:embed="rId5">
            <a:alphaModFix/>
          </a:blip>
          <a:srcRect b="0" l="0" r="0" t="0"/>
          <a:stretch/>
        </p:blipFill>
        <p:spPr>
          <a:xfrm>
            <a:off x="622378" y="685800"/>
            <a:ext cx="4343943" cy="2171700"/>
          </a:xfrm>
          <a:prstGeom prst="rect">
            <a:avLst/>
          </a:prstGeom>
          <a:noFill/>
          <a:ln>
            <a:noFill/>
          </a:ln>
        </p:spPr>
      </p:pic>
      <p:sp>
        <p:nvSpPr>
          <p:cNvPr id="601" name="Google Shape;601;g273c8194ae0_0_56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2" name="Google Shape;602;g273c8194ae0_0_56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03" name="Google Shape;603;g273c8194ae0_0_560"/>
          <p:cNvSpPr/>
          <p:nvPr/>
        </p:nvSpPr>
        <p:spPr>
          <a:xfrm>
            <a:off x="3581848" y="711200"/>
            <a:ext cx="58512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84A64"/>
              </a:buClr>
              <a:buSzPts val="8000"/>
              <a:buFont typeface="Kavoon"/>
              <a:buNone/>
            </a:pPr>
            <a:r>
              <a:rPr b="0" i="0" lang="en-US" sz="8000" u="none" cap="none" strike="noStrike">
                <a:solidFill>
                  <a:srgbClr val="484A64"/>
                </a:solidFill>
                <a:latin typeface="Kavoon"/>
                <a:ea typeface="Kavoon"/>
                <a:cs typeface="Kavoon"/>
                <a:sym typeface="Kavoon"/>
              </a:rPr>
              <a:t>Our Team</a:t>
            </a:r>
            <a:endParaRPr b="0" i="0" sz="8000" u="none" cap="none" strike="noStrike">
              <a:solidFill>
                <a:schemeClr val="dk1"/>
              </a:solidFill>
              <a:latin typeface="Calibri"/>
              <a:ea typeface="Calibri"/>
              <a:cs typeface="Calibri"/>
              <a:sym typeface="Calibri"/>
            </a:endParaRPr>
          </a:p>
        </p:txBody>
      </p:sp>
      <p:sp>
        <p:nvSpPr>
          <p:cNvPr id="604" name="Google Shape;604;g273c8194ae0_0_560"/>
          <p:cNvSpPr/>
          <p:nvPr/>
        </p:nvSpPr>
        <p:spPr>
          <a:xfrm>
            <a:off x="3556445" y="2832100"/>
            <a:ext cx="4788600" cy="995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5" name="Google Shape;605;g273c8194ae0_0_560"/>
          <p:cNvPicPr preferRelativeResize="0"/>
          <p:nvPr/>
        </p:nvPicPr>
        <p:blipFill rotWithShape="1">
          <a:blip r:embed="rId7">
            <a:alphaModFix/>
          </a:blip>
          <a:srcRect b="0" l="0" r="0" t="0"/>
          <a:stretch/>
        </p:blipFill>
        <p:spPr>
          <a:xfrm>
            <a:off x="3556445" y="2832100"/>
            <a:ext cx="4788498" cy="8229600"/>
          </a:xfrm>
          <a:prstGeom prst="rect">
            <a:avLst/>
          </a:prstGeom>
          <a:noFill/>
          <a:ln>
            <a:noFill/>
          </a:ln>
        </p:spPr>
      </p:pic>
      <p:sp>
        <p:nvSpPr>
          <p:cNvPr id="606" name="Google Shape;606;g273c8194ae0_0_560"/>
          <p:cNvSpPr/>
          <p:nvPr/>
        </p:nvSpPr>
        <p:spPr>
          <a:xfrm>
            <a:off x="3556445" y="11264900"/>
            <a:ext cx="4788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g273c8194ae0_0_560"/>
          <p:cNvSpPr/>
          <p:nvPr/>
        </p:nvSpPr>
        <p:spPr>
          <a:xfrm>
            <a:off x="3556445" y="11264900"/>
            <a:ext cx="4788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g273c8194ae0_0_560"/>
          <p:cNvSpPr/>
          <p:nvPr/>
        </p:nvSpPr>
        <p:spPr>
          <a:xfrm>
            <a:off x="3454832" y="11264900"/>
            <a:ext cx="49917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Kavoon"/>
              <a:buNone/>
            </a:pPr>
            <a:r>
              <a:rPr b="0" i="0" lang="en-US" sz="4800" u="none" cap="none" strike="noStrike">
                <a:solidFill>
                  <a:srgbClr val="0E0E0E"/>
                </a:solidFill>
                <a:latin typeface="Kavoon"/>
                <a:ea typeface="Kavoon"/>
                <a:cs typeface="Kavoon"/>
                <a:sym typeface="Kavoon"/>
              </a:rPr>
              <a:t>Eldruin</a:t>
            </a:r>
            <a:endParaRPr b="0" i="0" sz="4800" u="none" cap="none" strike="noStrike">
              <a:solidFill>
                <a:schemeClr val="dk1"/>
              </a:solidFill>
              <a:latin typeface="Calibri"/>
              <a:ea typeface="Calibri"/>
              <a:cs typeface="Calibri"/>
              <a:sym typeface="Calibri"/>
            </a:endParaRPr>
          </a:p>
        </p:txBody>
      </p:sp>
      <p:sp>
        <p:nvSpPr>
          <p:cNvPr id="609" name="Google Shape;609;g273c8194ae0_0_560"/>
          <p:cNvSpPr/>
          <p:nvPr/>
        </p:nvSpPr>
        <p:spPr>
          <a:xfrm>
            <a:off x="3488703" y="121793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10" name="Google Shape;610;g273c8194ae0_0_560"/>
          <p:cNvSpPr/>
          <p:nvPr/>
        </p:nvSpPr>
        <p:spPr>
          <a:xfrm>
            <a:off x="9157845" y="2832100"/>
            <a:ext cx="4788600" cy="995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1" name="Google Shape;611;g273c8194ae0_0_560"/>
          <p:cNvPicPr preferRelativeResize="0"/>
          <p:nvPr/>
        </p:nvPicPr>
        <p:blipFill rotWithShape="1">
          <a:blip r:embed="rId8">
            <a:alphaModFix/>
          </a:blip>
          <a:srcRect b="0" l="0" r="0" t="0"/>
          <a:stretch/>
        </p:blipFill>
        <p:spPr>
          <a:xfrm>
            <a:off x="9157845" y="2832100"/>
            <a:ext cx="4788498" cy="8229600"/>
          </a:xfrm>
          <a:prstGeom prst="rect">
            <a:avLst/>
          </a:prstGeom>
          <a:noFill/>
          <a:ln>
            <a:noFill/>
          </a:ln>
        </p:spPr>
      </p:pic>
      <p:sp>
        <p:nvSpPr>
          <p:cNvPr id="612" name="Google Shape;612;g273c8194ae0_0_560"/>
          <p:cNvSpPr/>
          <p:nvPr/>
        </p:nvSpPr>
        <p:spPr>
          <a:xfrm>
            <a:off x="9157845" y="11264900"/>
            <a:ext cx="4788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g273c8194ae0_0_560"/>
          <p:cNvSpPr/>
          <p:nvPr/>
        </p:nvSpPr>
        <p:spPr>
          <a:xfrm>
            <a:off x="9157845" y="11264900"/>
            <a:ext cx="4788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g273c8194ae0_0_560"/>
          <p:cNvSpPr/>
          <p:nvPr/>
        </p:nvSpPr>
        <p:spPr>
          <a:xfrm>
            <a:off x="9056232" y="11264900"/>
            <a:ext cx="49917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Kavoon"/>
              <a:buNone/>
            </a:pPr>
            <a:r>
              <a:rPr b="0" i="0" lang="en-US" sz="4800" u="none" cap="none" strike="noStrike">
                <a:solidFill>
                  <a:srgbClr val="0E0E0E"/>
                </a:solidFill>
                <a:latin typeface="Kavoon"/>
                <a:ea typeface="Kavoon"/>
                <a:cs typeface="Kavoon"/>
                <a:sym typeface="Kavoon"/>
              </a:rPr>
              <a:t>Elementalen</a:t>
            </a:r>
            <a:endParaRPr b="0" i="0" sz="4800" u="none" cap="none" strike="noStrike">
              <a:solidFill>
                <a:schemeClr val="dk1"/>
              </a:solidFill>
              <a:latin typeface="Calibri"/>
              <a:ea typeface="Calibri"/>
              <a:cs typeface="Calibri"/>
              <a:sym typeface="Calibri"/>
            </a:endParaRPr>
          </a:p>
        </p:txBody>
      </p:sp>
      <p:sp>
        <p:nvSpPr>
          <p:cNvPr id="615" name="Google Shape;615;g273c8194ae0_0_560"/>
          <p:cNvSpPr/>
          <p:nvPr/>
        </p:nvSpPr>
        <p:spPr>
          <a:xfrm>
            <a:off x="9090103" y="121793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616" name="Google Shape;616;g273c8194ae0_0_560"/>
          <p:cNvSpPr/>
          <p:nvPr/>
        </p:nvSpPr>
        <p:spPr>
          <a:xfrm>
            <a:off x="14759245" y="2832100"/>
            <a:ext cx="4788600" cy="995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7" name="Google Shape;617;g273c8194ae0_0_560"/>
          <p:cNvPicPr preferRelativeResize="0"/>
          <p:nvPr/>
        </p:nvPicPr>
        <p:blipFill rotWithShape="1">
          <a:blip r:embed="rId9">
            <a:alphaModFix/>
          </a:blip>
          <a:srcRect b="0" l="0" r="0" t="0"/>
          <a:stretch/>
        </p:blipFill>
        <p:spPr>
          <a:xfrm>
            <a:off x="14759245" y="2832100"/>
            <a:ext cx="4788498" cy="8229600"/>
          </a:xfrm>
          <a:prstGeom prst="rect">
            <a:avLst/>
          </a:prstGeom>
          <a:noFill/>
          <a:ln>
            <a:noFill/>
          </a:ln>
        </p:spPr>
      </p:pic>
      <p:sp>
        <p:nvSpPr>
          <p:cNvPr id="618" name="Google Shape;618;g273c8194ae0_0_560"/>
          <p:cNvSpPr/>
          <p:nvPr/>
        </p:nvSpPr>
        <p:spPr>
          <a:xfrm>
            <a:off x="14759245" y="11264900"/>
            <a:ext cx="4788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g273c8194ae0_0_560"/>
          <p:cNvSpPr/>
          <p:nvPr/>
        </p:nvSpPr>
        <p:spPr>
          <a:xfrm>
            <a:off x="14759245" y="11264900"/>
            <a:ext cx="4788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g273c8194ae0_0_560"/>
          <p:cNvSpPr/>
          <p:nvPr/>
        </p:nvSpPr>
        <p:spPr>
          <a:xfrm>
            <a:off x="14657632" y="11264900"/>
            <a:ext cx="49917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Kavoon"/>
              <a:buNone/>
            </a:pPr>
            <a:r>
              <a:rPr b="0" i="0" lang="en-US" sz="4800" u="none" cap="none" strike="noStrike">
                <a:solidFill>
                  <a:srgbClr val="0E0E0E"/>
                </a:solidFill>
                <a:latin typeface="Kavoon"/>
                <a:ea typeface="Kavoon"/>
                <a:cs typeface="Kavoon"/>
                <a:sym typeface="Kavoon"/>
              </a:rPr>
              <a:t>Lunaria</a:t>
            </a:r>
            <a:endParaRPr b="0" i="0" sz="4800" u="none" cap="none" strike="noStrike">
              <a:solidFill>
                <a:schemeClr val="dk1"/>
              </a:solidFill>
              <a:latin typeface="Calibri"/>
              <a:ea typeface="Calibri"/>
              <a:cs typeface="Calibri"/>
              <a:sym typeface="Calibri"/>
            </a:endParaRPr>
          </a:p>
        </p:txBody>
      </p:sp>
      <p:sp>
        <p:nvSpPr>
          <p:cNvPr id="621" name="Google Shape;621;g273c8194ae0_0_560"/>
          <p:cNvSpPr/>
          <p:nvPr/>
        </p:nvSpPr>
        <p:spPr>
          <a:xfrm>
            <a:off x="14691503" y="121793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7"/>
        </a:solidFill>
      </p:bgPr>
    </p:bg>
    <p:spTree>
      <p:nvGrpSpPr>
        <p:cNvPr id="626" name="Shape 626"/>
        <p:cNvGrpSpPr/>
        <p:nvPr/>
      </p:nvGrpSpPr>
      <p:grpSpPr>
        <a:xfrm>
          <a:off x="0" y="0"/>
          <a:ext cx="0" cy="0"/>
          <a:chOff x="0" y="0"/>
          <a:chExt cx="0" cy="0"/>
        </a:xfrm>
      </p:grpSpPr>
      <p:pic>
        <p:nvPicPr>
          <p:cNvPr descr=" " id="627" name="Google Shape;627;g273c8194ae0_0_588"/>
          <p:cNvPicPr preferRelativeResize="0"/>
          <p:nvPr/>
        </p:nvPicPr>
        <p:blipFill rotWithShape="1">
          <a:blip r:embed="rId3">
            <a:alphaModFix/>
          </a:blip>
          <a:srcRect b="0" l="0" r="0" t="0"/>
          <a:stretch/>
        </p:blipFill>
        <p:spPr>
          <a:xfrm>
            <a:off x="22431004" y="825500"/>
            <a:ext cx="3924791" cy="3924300"/>
          </a:xfrm>
          <a:prstGeom prst="rect">
            <a:avLst/>
          </a:prstGeom>
          <a:noFill/>
          <a:ln>
            <a:noFill/>
          </a:ln>
        </p:spPr>
      </p:pic>
      <p:pic>
        <p:nvPicPr>
          <p:cNvPr descr=" " id="628" name="Google Shape;628;g273c8194ae0_0_588"/>
          <p:cNvPicPr preferRelativeResize="0"/>
          <p:nvPr/>
        </p:nvPicPr>
        <p:blipFill rotWithShape="1">
          <a:blip r:embed="rId4">
            <a:alphaModFix/>
          </a:blip>
          <a:srcRect b="0" l="0" r="0" t="0"/>
          <a:stretch/>
        </p:blipFill>
        <p:spPr>
          <a:xfrm>
            <a:off x="622378" y="10464800"/>
            <a:ext cx="2819752" cy="2819400"/>
          </a:xfrm>
          <a:prstGeom prst="rect">
            <a:avLst/>
          </a:prstGeom>
          <a:noFill/>
          <a:ln>
            <a:noFill/>
          </a:ln>
        </p:spPr>
      </p:pic>
      <p:pic>
        <p:nvPicPr>
          <p:cNvPr descr=" " id="629" name="Google Shape;629;g273c8194ae0_0_588"/>
          <p:cNvPicPr preferRelativeResize="0"/>
          <p:nvPr/>
        </p:nvPicPr>
        <p:blipFill rotWithShape="1">
          <a:blip r:embed="rId5">
            <a:alphaModFix/>
          </a:blip>
          <a:srcRect b="0" l="0" r="0" t="0"/>
          <a:stretch/>
        </p:blipFill>
        <p:spPr>
          <a:xfrm>
            <a:off x="622378" y="685800"/>
            <a:ext cx="4343943" cy="2171700"/>
          </a:xfrm>
          <a:prstGeom prst="rect">
            <a:avLst/>
          </a:prstGeom>
          <a:noFill/>
          <a:ln>
            <a:noFill/>
          </a:ln>
        </p:spPr>
      </p:pic>
      <p:sp>
        <p:nvSpPr>
          <p:cNvPr id="630" name="Google Shape;630;g273c8194ae0_0_58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1" name="Google Shape;631;g273c8194ae0_0_58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32" name="Google Shape;632;g273c8194ae0_0_588"/>
          <p:cNvSpPr/>
          <p:nvPr/>
        </p:nvSpPr>
        <p:spPr>
          <a:xfrm>
            <a:off x="7794541" y="647700"/>
            <a:ext cx="88107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84A64"/>
              </a:buClr>
              <a:buSzPts val="8000"/>
              <a:buFont typeface="Kavoon"/>
              <a:buNone/>
            </a:pPr>
            <a:r>
              <a:rPr b="0" i="0" lang="en-US" sz="8000" u="none" cap="none" strike="noStrike">
                <a:solidFill>
                  <a:srgbClr val="484A64"/>
                </a:solidFill>
                <a:latin typeface="Kavoon"/>
                <a:ea typeface="Kavoon"/>
                <a:cs typeface="Kavoon"/>
                <a:sym typeface="Kavoon"/>
              </a:rPr>
              <a:t>The List</a:t>
            </a:r>
            <a:endParaRPr b="0" i="0" sz="8000" u="none" cap="none" strike="noStrike">
              <a:solidFill>
                <a:schemeClr val="dk1"/>
              </a:solidFill>
              <a:latin typeface="Calibri"/>
              <a:ea typeface="Calibri"/>
              <a:cs typeface="Calibri"/>
              <a:sym typeface="Calibri"/>
            </a:endParaRPr>
          </a:p>
        </p:txBody>
      </p:sp>
      <p:sp>
        <p:nvSpPr>
          <p:cNvPr id="633" name="Google Shape;633;g273c8194ae0_0_588"/>
          <p:cNvSpPr/>
          <p:nvPr/>
        </p:nvSpPr>
        <p:spPr>
          <a:xfrm>
            <a:off x="3670759" y="3251200"/>
            <a:ext cx="17032800" cy="853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g273c8194ae0_0_588"/>
          <p:cNvSpPr/>
          <p:nvPr/>
        </p:nvSpPr>
        <p:spPr>
          <a:xfrm>
            <a:off x="3670759" y="32512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g273c8194ae0_0_588"/>
          <p:cNvSpPr/>
          <p:nvPr/>
        </p:nvSpPr>
        <p:spPr>
          <a:xfrm>
            <a:off x="3670759" y="3575050"/>
            <a:ext cx="62493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Kavoon"/>
              <a:buNone/>
            </a:pPr>
            <a:r>
              <a:rPr b="0" i="0" lang="en-US" sz="3600" u="none" cap="none" strike="noStrike">
                <a:solidFill>
                  <a:srgbClr val="0E0E0E"/>
                </a:solidFill>
                <a:latin typeface="Kavoon"/>
                <a:ea typeface="Kavoon"/>
                <a:cs typeface="Kavoon"/>
                <a:sym typeface="Kavoon"/>
              </a:rPr>
              <a:t>Dragons</a:t>
            </a:r>
            <a:endParaRPr b="0" i="0" sz="3600" u="none" cap="none" strike="noStrike">
              <a:solidFill>
                <a:schemeClr val="dk1"/>
              </a:solidFill>
              <a:latin typeface="Calibri"/>
              <a:ea typeface="Calibri"/>
              <a:cs typeface="Calibri"/>
              <a:sym typeface="Calibri"/>
            </a:endParaRPr>
          </a:p>
        </p:txBody>
      </p:sp>
      <p:sp>
        <p:nvSpPr>
          <p:cNvPr id="636" name="Google Shape;636;g273c8194ae0_0_588"/>
          <p:cNvSpPr/>
          <p:nvPr/>
        </p:nvSpPr>
        <p:spPr>
          <a:xfrm>
            <a:off x="10072359" y="32512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Fire-breathing creatures that are often powerful and dangerous</a:t>
            </a:r>
            <a:endParaRPr b="0" i="0" sz="3200" u="none" cap="none" strike="noStrike">
              <a:solidFill>
                <a:schemeClr val="dk1"/>
              </a:solidFill>
              <a:latin typeface="Calibri"/>
              <a:ea typeface="Calibri"/>
              <a:cs typeface="Calibri"/>
              <a:sym typeface="Calibri"/>
            </a:endParaRPr>
          </a:p>
        </p:txBody>
      </p:sp>
      <p:sp>
        <p:nvSpPr>
          <p:cNvPr id="637" name="Google Shape;637;g273c8194ae0_0_588"/>
          <p:cNvSpPr/>
          <p:nvPr/>
        </p:nvSpPr>
        <p:spPr>
          <a:xfrm>
            <a:off x="3670759" y="5080000"/>
            <a:ext cx="170328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g273c8194ae0_0_588"/>
          <p:cNvSpPr/>
          <p:nvPr/>
        </p:nvSpPr>
        <p:spPr>
          <a:xfrm>
            <a:off x="3670759" y="5099050"/>
            <a:ext cx="62493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Kavoon"/>
              <a:buNone/>
            </a:pPr>
            <a:r>
              <a:rPr b="0" i="0" lang="en-US" sz="3600" u="none" cap="none" strike="noStrike">
                <a:solidFill>
                  <a:srgbClr val="0E0E0E"/>
                </a:solidFill>
                <a:latin typeface="Kavoon"/>
                <a:ea typeface="Kavoon"/>
                <a:cs typeface="Kavoon"/>
                <a:sym typeface="Kavoon"/>
              </a:rPr>
              <a:t>Medieval-like Settings</a:t>
            </a:r>
            <a:endParaRPr b="0" i="0" sz="3600" u="none" cap="none" strike="noStrike">
              <a:solidFill>
                <a:schemeClr val="dk1"/>
              </a:solidFill>
              <a:latin typeface="Calibri"/>
              <a:ea typeface="Calibri"/>
              <a:cs typeface="Calibri"/>
              <a:sym typeface="Calibri"/>
            </a:endParaRPr>
          </a:p>
        </p:txBody>
      </p:sp>
      <p:sp>
        <p:nvSpPr>
          <p:cNvPr id="639" name="Google Shape;639;g273c8194ae0_0_588"/>
          <p:cNvSpPr/>
          <p:nvPr/>
        </p:nvSpPr>
        <p:spPr>
          <a:xfrm>
            <a:off x="10072359" y="508000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Worlds with castles, knights, and feudal systems</a:t>
            </a:r>
            <a:endParaRPr b="0" i="0" sz="3200" u="none" cap="none" strike="noStrike">
              <a:solidFill>
                <a:schemeClr val="dk1"/>
              </a:solidFill>
              <a:latin typeface="Calibri"/>
              <a:ea typeface="Calibri"/>
              <a:cs typeface="Calibri"/>
              <a:sym typeface="Calibri"/>
            </a:endParaRPr>
          </a:p>
        </p:txBody>
      </p:sp>
      <p:sp>
        <p:nvSpPr>
          <p:cNvPr id="640" name="Google Shape;640;g273c8194ae0_0_588"/>
          <p:cNvSpPr/>
          <p:nvPr/>
        </p:nvSpPr>
        <p:spPr>
          <a:xfrm>
            <a:off x="3670759" y="6299200"/>
            <a:ext cx="170328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g273c8194ae0_0_588"/>
          <p:cNvSpPr/>
          <p:nvPr/>
        </p:nvSpPr>
        <p:spPr>
          <a:xfrm>
            <a:off x="3670759" y="6318250"/>
            <a:ext cx="62493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Kavoon"/>
              <a:buNone/>
            </a:pPr>
            <a:r>
              <a:rPr b="0" i="0" lang="en-US" sz="3600" u="none" cap="none" strike="noStrike">
                <a:solidFill>
                  <a:srgbClr val="0E0E0E"/>
                </a:solidFill>
                <a:latin typeface="Kavoon"/>
                <a:ea typeface="Kavoon"/>
                <a:cs typeface="Kavoon"/>
                <a:sym typeface="Kavoon"/>
              </a:rPr>
              <a:t>Chosen One Trope</a:t>
            </a:r>
            <a:endParaRPr b="0" i="0" sz="3600" u="none" cap="none" strike="noStrike">
              <a:solidFill>
                <a:schemeClr val="dk1"/>
              </a:solidFill>
              <a:latin typeface="Calibri"/>
              <a:ea typeface="Calibri"/>
              <a:cs typeface="Calibri"/>
              <a:sym typeface="Calibri"/>
            </a:endParaRPr>
          </a:p>
        </p:txBody>
      </p:sp>
      <p:sp>
        <p:nvSpPr>
          <p:cNvPr id="642" name="Google Shape;642;g273c8194ae0_0_588"/>
          <p:cNvSpPr/>
          <p:nvPr/>
        </p:nvSpPr>
        <p:spPr>
          <a:xfrm>
            <a:off x="10072359" y="629920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hero chosen by destiny to save the world</a:t>
            </a:r>
            <a:endParaRPr b="0" i="0" sz="3200" u="none" cap="none" strike="noStrike">
              <a:solidFill>
                <a:schemeClr val="dk1"/>
              </a:solidFill>
              <a:latin typeface="Calibri"/>
              <a:ea typeface="Calibri"/>
              <a:cs typeface="Calibri"/>
              <a:sym typeface="Calibri"/>
            </a:endParaRPr>
          </a:p>
        </p:txBody>
      </p:sp>
      <p:sp>
        <p:nvSpPr>
          <p:cNvPr id="643" name="Google Shape;643;g273c8194ae0_0_588"/>
          <p:cNvSpPr/>
          <p:nvPr/>
        </p:nvSpPr>
        <p:spPr>
          <a:xfrm>
            <a:off x="3670759" y="75184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g273c8194ae0_0_588"/>
          <p:cNvSpPr/>
          <p:nvPr/>
        </p:nvSpPr>
        <p:spPr>
          <a:xfrm>
            <a:off x="3670759" y="7842250"/>
            <a:ext cx="62493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Kavoon"/>
              <a:buNone/>
            </a:pPr>
            <a:r>
              <a:rPr b="0" i="0" lang="en-US" sz="3600" u="none" cap="none" strike="noStrike">
                <a:solidFill>
                  <a:srgbClr val="0E0E0E"/>
                </a:solidFill>
                <a:latin typeface="Kavoon"/>
                <a:ea typeface="Kavoon"/>
                <a:cs typeface="Kavoon"/>
                <a:sym typeface="Kavoon"/>
              </a:rPr>
              <a:t>Magic</a:t>
            </a:r>
            <a:endParaRPr b="0" i="0" sz="3600" u="none" cap="none" strike="noStrike">
              <a:solidFill>
                <a:schemeClr val="dk1"/>
              </a:solidFill>
              <a:latin typeface="Calibri"/>
              <a:ea typeface="Calibri"/>
              <a:cs typeface="Calibri"/>
              <a:sym typeface="Calibri"/>
            </a:endParaRPr>
          </a:p>
        </p:txBody>
      </p:sp>
      <p:sp>
        <p:nvSpPr>
          <p:cNvPr id="645" name="Google Shape;645;g273c8194ae0_0_588"/>
          <p:cNvSpPr/>
          <p:nvPr/>
        </p:nvSpPr>
        <p:spPr>
          <a:xfrm>
            <a:off x="10072359" y="75184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integral part of fantasy stories, can take many forms</a:t>
            </a:r>
            <a:endParaRPr b="0" i="0" sz="3200" u="none" cap="none" strike="noStrike">
              <a:solidFill>
                <a:schemeClr val="dk1"/>
              </a:solidFill>
              <a:latin typeface="Calibri"/>
              <a:ea typeface="Calibri"/>
              <a:cs typeface="Calibri"/>
              <a:sym typeface="Calibri"/>
            </a:endParaRPr>
          </a:p>
        </p:txBody>
      </p:sp>
      <p:sp>
        <p:nvSpPr>
          <p:cNvPr id="646" name="Google Shape;646;g273c8194ae0_0_588"/>
          <p:cNvSpPr/>
          <p:nvPr/>
        </p:nvSpPr>
        <p:spPr>
          <a:xfrm>
            <a:off x="3670759" y="93472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g273c8194ae0_0_588"/>
          <p:cNvSpPr/>
          <p:nvPr/>
        </p:nvSpPr>
        <p:spPr>
          <a:xfrm>
            <a:off x="3670759" y="9671050"/>
            <a:ext cx="62493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Kavoon"/>
              <a:buNone/>
            </a:pPr>
            <a:r>
              <a:rPr b="0" i="0" lang="en-US" sz="3600" u="none" cap="none" strike="noStrike">
                <a:solidFill>
                  <a:srgbClr val="0E0E0E"/>
                </a:solidFill>
                <a:latin typeface="Kavoon"/>
                <a:ea typeface="Kavoon"/>
                <a:cs typeface="Kavoon"/>
                <a:sym typeface="Kavoon"/>
              </a:rPr>
              <a:t>The Best Curse</a:t>
            </a:r>
            <a:endParaRPr b="0" i="0" sz="3600" u="none" cap="none" strike="noStrike">
              <a:solidFill>
                <a:schemeClr val="dk1"/>
              </a:solidFill>
              <a:latin typeface="Calibri"/>
              <a:ea typeface="Calibri"/>
              <a:cs typeface="Calibri"/>
              <a:sym typeface="Calibri"/>
            </a:endParaRPr>
          </a:p>
        </p:txBody>
      </p:sp>
      <p:sp>
        <p:nvSpPr>
          <p:cNvPr id="648" name="Google Shape;648;g273c8194ae0_0_588"/>
          <p:cNvSpPr/>
          <p:nvPr/>
        </p:nvSpPr>
        <p:spPr>
          <a:xfrm>
            <a:off x="10072359" y="93472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curse that is unique, creative, and fits within the story</a:t>
            </a:r>
            <a:endParaRPr b="0" i="0" sz="3200" u="none" cap="none" strike="noStrike">
              <a:solidFill>
                <a:schemeClr val="dk1"/>
              </a:solidFill>
              <a:latin typeface="Calibri"/>
              <a:ea typeface="Calibri"/>
              <a:cs typeface="Calibri"/>
              <a:sym typeface="Calibri"/>
            </a:endParaRPr>
          </a:p>
        </p:txBody>
      </p:sp>
      <p:sp>
        <p:nvSpPr>
          <p:cNvPr id="649" name="Google Shape;649;g273c8194ae0_0_588"/>
          <p:cNvSpPr/>
          <p:nvPr/>
        </p:nvSpPr>
        <p:spPr>
          <a:xfrm>
            <a:off x="3670759" y="11176000"/>
            <a:ext cx="170328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g273c8194ae0_0_588"/>
          <p:cNvSpPr/>
          <p:nvPr/>
        </p:nvSpPr>
        <p:spPr>
          <a:xfrm>
            <a:off x="3670759" y="11195050"/>
            <a:ext cx="62493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Kavoon"/>
              <a:buNone/>
            </a:pPr>
            <a:r>
              <a:rPr b="0" i="0" lang="en-US" sz="3600" u="none" cap="none" strike="noStrike">
                <a:solidFill>
                  <a:srgbClr val="0E0E0E"/>
                </a:solidFill>
                <a:latin typeface="Kavoon"/>
                <a:ea typeface="Kavoon"/>
                <a:cs typeface="Kavoon"/>
                <a:sym typeface="Kavoon"/>
              </a:rPr>
              <a:t>Unique Creatures</a:t>
            </a:r>
            <a:endParaRPr b="0" i="0" sz="3600" u="none" cap="none" strike="noStrike">
              <a:solidFill>
                <a:schemeClr val="dk1"/>
              </a:solidFill>
              <a:latin typeface="Calibri"/>
              <a:ea typeface="Calibri"/>
              <a:cs typeface="Calibri"/>
              <a:sym typeface="Calibri"/>
            </a:endParaRPr>
          </a:p>
        </p:txBody>
      </p:sp>
      <p:sp>
        <p:nvSpPr>
          <p:cNvPr id="651" name="Google Shape;651;g273c8194ae0_0_588"/>
          <p:cNvSpPr/>
          <p:nvPr/>
        </p:nvSpPr>
        <p:spPr>
          <a:xfrm>
            <a:off x="10072359" y="1117600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variety of fantastical beings that inhabit the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7"/>
        </a:solidFill>
      </p:bgPr>
    </p:bg>
    <p:spTree>
      <p:nvGrpSpPr>
        <p:cNvPr id="656" name="Shape 656"/>
        <p:cNvGrpSpPr/>
        <p:nvPr/>
      </p:nvGrpSpPr>
      <p:grpSpPr>
        <a:xfrm>
          <a:off x="0" y="0"/>
          <a:ext cx="0" cy="0"/>
          <a:chOff x="0" y="0"/>
          <a:chExt cx="0" cy="0"/>
        </a:xfrm>
      </p:grpSpPr>
      <p:pic>
        <p:nvPicPr>
          <p:cNvPr descr=" " id="657" name="Google Shape;657;g273c8194ae0_0_617"/>
          <p:cNvPicPr preferRelativeResize="0"/>
          <p:nvPr/>
        </p:nvPicPr>
        <p:blipFill rotWithShape="1">
          <a:blip r:embed="rId3">
            <a:alphaModFix/>
          </a:blip>
          <a:srcRect b="0" l="0" r="0" t="0"/>
          <a:stretch/>
        </p:blipFill>
        <p:spPr>
          <a:xfrm>
            <a:off x="10948768" y="-2578100"/>
            <a:ext cx="5156845" cy="5156200"/>
          </a:xfrm>
          <a:prstGeom prst="rect">
            <a:avLst/>
          </a:prstGeom>
          <a:noFill/>
          <a:ln>
            <a:noFill/>
          </a:ln>
        </p:spPr>
      </p:pic>
      <p:pic>
        <p:nvPicPr>
          <p:cNvPr descr=" " id="658" name="Google Shape;658;g273c8194ae0_0_617"/>
          <p:cNvPicPr preferRelativeResize="0"/>
          <p:nvPr/>
        </p:nvPicPr>
        <p:blipFill rotWithShape="1">
          <a:blip r:embed="rId4">
            <a:alphaModFix/>
          </a:blip>
          <a:srcRect b="0" l="0" r="0" t="0"/>
          <a:stretch/>
        </p:blipFill>
        <p:spPr>
          <a:xfrm>
            <a:off x="22215077" y="8623300"/>
            <a:ext cx="2171971" cy="4343400"/>
          </a:xfrm>
          <a:prstGeom prst="rect">
            <a:avLst/>
          </a:prstGeom>
          <a:noFill/>
          <a:ln>
            <a:noFill/>
          </a:ln>
        </p:spPr>
      </p:pic>
      <p:pic>
        <p:nvPicPr>
          <p:cNvPr descr=" " id="659" name="Google Shape;659;g273c8194ae0_0_617"/>
          <p:cNvPicPr preferRelativeResize="0"/>
          <p:nvPr/>
        </p:nvPicPr>
        <p:blipFill rotWithShape="1">
          <a:blip r:embed="rId5">
            <a:alphaModFix/>
          </a:blip>
          <a:srcRect b="0" l="0" r="0" t="0"/>
          <a:stretch/>
        </p:blipFill>
        <p:spPr>
          <a:xfrm>
            <a:off x="1295562" y="3441700"/>
            <a:ext cx="2235479" cy="2235200"/>
          </a:xfrm>
          <a:prstGeom prst="rect">
            <a:avLst/>
          </a:prstGeom>
          <a:noFill/>
          <a:ln>
            <a:noFill/>
          </a:ln>
        </p:spPr>
      </p:pic>
      <p:sp>
        <p:nvSpPr>
          <p:cNvPr id="660" name="Google Shape;660;g273c8194ae0_0_61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1" name="Google Shape;661;g273c8194ae0_0_61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62" name="Google Shape;662;g273c8194ae0_0_617"/>
          <p:cNvSpPr/>
          <p:nvPr/>
        </p:nvSpPr>
        <p:spPr>
          <a:xfrm>
            <a:off x="787498" y="3124200"/>
            <a:ext cx="23167800" cy="888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g273c8194ae0_0_617"/>
          <p:cNvSpPr/>
          <p:nvPr/>
        </p:nvSpPr>
        <p:spPr>
          <a:xfrm>
            <a:off x="10173972" y="3124200"/>
            <a:ext cx="5487000" cy="1689000"/>
          </a:xfrm>
          <a:prstGeom prst="roundRect">
            <a:avLst>
              <a:gd fmla="val 7524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4" name="Google Shape;664;g273c8194ae0_0_617"/>
          <p:cNvPicPr preferRelativeResize="0"/>
          <p:nvPr/>
        </p:nvPicPr>
        <p:blipFill rotWithShape="1">
          <a:blip r:embed="rId7">
            <a:alphaModFix/>
          </a:blip>
          <a:srcRect b="0" l="0" r="0" t="0"/>
          <a:stretch/>
        </p:blipFill>
        <p:spPr>
          <a:xfrm>
            <a:off x="10478810" y="3409950"/>
            <a:ext cx="1117740" cy="1117600"/>
          </a:xfrm>
          <a:prstGeom prst="rect">
            <a:avLst/>
          </a:prstGeom>
          <a:noFill/>
          <a:ln>
            <a:noFill/>
          </a:ln>
        </p:spPr>
      </p:pic>
      <p:sp>
        <p:nvSpPr>
          <p:cNvPr id="665" name="Google Shape;665;g273c8194ae0_0_617"/>
          <p:cNvSpPr/>
          <p:nvPr/>
        </p:nvSpPr>
        <p:spPr>
          <a:xfrm>
            <a:off x="11799775" y="33274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g273c8194ae0_0_617"/>
          <p:cNvSpPr/>
          <p:nvPr/>
        </p:nvSpPr>
        <p:spPr>
          <a:xfrm>
            <a:off x="11799775" y="33274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Kavoon"/>
              <a:buNone/>
            </a:pPr>
            <a:r>
              <a:rPr b="0" i="0" lang="en-US" sz="3600" u="none" cap="none" strike="noStrike">
                <a:solidFill>
                  <a:srgbClr val="0E0E0E"/>
                </a:solidFill>
                <a:latin typeface="Kavoon"/>
                <a:ea typeface="Kavoon"/>
                <a:cs typeface="Kavoon"/>
                <a:sym typeface="Kavoon"/>
              </a:rPr>
              <a:t>Chloe Ng</a:t>
            </a:r>
            <a:endParaRPr b="0" i="0" sz="3600" u="none" cap="none" strike="noStrike">
              <a:solidFill>
                <a:schemeClr val="dk1"/>
              </a:solidFill>
              <a:latin typeface="Calibri"/>
              <a:ea typeface="Calibri"/>
              <a:cs typeface="Calibri"/>
              <a:sym typeface="Calibri"/>
            </a:endParaRPr>
          </a:p>
        </p:txBody>
      </p:sp>
      <p:sp>
        <p:nvSpPr>
          <p:cNvPr id="667" name="Google Shape;667;g273c8194ae0_0_617"/>
          <p:cNvSpPr/>
          <p:nvPr/>
        </p:nvSpPr>
        <p:spPr>
          <a:xfrm>
            <a:off x="11799775" y="40005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668" name="Google Shape;668;g273c8194ae0_0_617"/>
          <p:cNvSpPr/>
          <p:nvPr/>
        </p:nvSpPr>
        <p:spPr>
          <a:xfrm>
            <a:off x="787498" y="5486400"/>
            <a:ext cx="5487000" cy="1689000"/>
          </a:xfrm>
          <a:prstGeom prst="roundRect">
            <a:avLst>
              <a:gd fmla="val 7524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9" name="Google Shape;669;g273c8194ae0_0_617"/>
          <p:cNvPicPr preferRelativeResize="0"/>
          <p:nvPr/>
        </p:nvPicPr>
        <p:blipFill rotWithShape="1">
          <a:blip r:embed="rId8">
            <a:alphaModFix/>
          </a:blip>
          <a:srcRect b="0" l="0" r="0" t="0"/>
          <a:stretch/>
        </p:blipFill>
        <p:spPr>
          <a:xfrm>
            <a:off x="1092337" y="5772150"/>
            <a:ext cx="1117740" cy="1117600"/>
          </a:xfrm>
          <a:prstGeom prst="rect">
            <a:avLst/>
          </a:prstGeom>
          <a:noFill/>
          <a:ln>
            <a:noFill/>
          </a:ln>
        </p:spPr>
      </p:pic>
      <p:sp>
        <p:nvSpPr>
          <p:cNvPr id="670" name="Google Shape;670;g273c8194ae0_0_617"/>
          <p:cNvSpPr/>
          <p:nvPr/>
        </p:nvSpPr>
        <p:spPr>
          <a:xfrm>
            <a:off x="2413302" y="56896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g273c8194ae0_0_617"/>
          <p:cNvSpPr/>
          <p:nvPr/>
        </p:nvSpPr>
        <p:spPr>
          <a:xfrm>
            <a:off x="2413302" y="56896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Kavoon"/>
              <a:buNone/>
            </a:pPr>
            <a:r>
              <a:rPr b="0" i="0" lang="en-US" sz="3600" u="none" cap="none" strike="noStrike">
                <a:solidFill>
                  <a:srgbClr val="0E0E0E"/>
                </a:solidFill>
                <a:latin typeface="Kavoon"/>
                <a:ea typeface="Kavoon"/>
                <a:cs typeface="Kavoon"/>
                <a:sym typeface="Kavoon"/>
              </a:rPr>
              <a:t>Valtorin</a:t>
            </a:r>
            <a:endParaRPr b="0" i="0" sz="3600" u="none" cap="none" strike="noStrike">
              <a:solidFill>
                <a:schemeClr val="dk1"/>
              </a:solidFill>
              <a:latin typeface="Calibri"/>
              <a:ea typeface="Calibri"/>
              <a:cs typeface="Calibri"/>
              <a:sym typeface="Calibri"/>
            </a:endParaRPr>
          </a:p>
        </p:txBody>
      </p:sp>
      <p:sp>
        <p:nvSpPr>
          <p:cNvPr id="672" name="Google Shape;672;g273c8194ae0_0_617"/>
          <p:cNvSpPr/>
          <p:nvPr/>
        </p:nvSpPr>
        <p:spPr>
          <a:xfrm>
            <a:off x="2413302" y="63627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673" name="Google Shape;673;g273c8194ae0_0_617"/>
          <p:cNvSpPr/>
          <p:nvPr/>
        </p:nvSpPr>
        <p:spPr>
          <a:xfrm>
            <a:off x="3835879" y="7823200"/>
            <a:ext cx="5487000" cy="1689000"/>
          </a:xfrm>
          <a:prstGeom prst="roundRect">
            <a:avLst>
              <a:gd fmla="val 7524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4" name="Google Shape;674;g273c8194ae0_0_617"/>
          <p:cNvPicPr preferRelativeResize="0"/>
          <p:nvPr/>
        </p:nvPicPr>
        <p:blipFill rotWithShape="1">
          <a:blip r:embed="rId9">
            <a:alphaModFix/>
          </a:blip>
          <a:srcRect b="0" l="0" r="0" t="0"/>
          <a:stretch/>
        </p:blipFill>
        <p:spPr>
          <a:xfrm>
            <a:off x="4140718" y="8108950"/>
            <a:ext cx="1117740" cy="1117600"/>
          </a:xfrm>
          <a:prstGeom prst="rect">
            <a:avLst/>
          </a:prstGeom>
          <a:noFill/>
          <a:ln>
            <a:noFill/>
          </a:ln>
        </p:spPr>
      </p:pic>
      <p:sp>
        <p:nvSpPr>
          <p:cNvPr id="675" name="Google Shape;675;g273c8194ae0_0_617"/>
          <p:cNvSpPr/>
          <p:nvPr/>
        </p:nvSpPr>
        <p:spPr>
          <a:xfrm>
            <a:off x="5461683" y="80264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g273c8194ae0_0_617"/>
          <p:cNvSpPr/>
          <p:nvPr/>
        </p:nvSpPr>
        <p:spPr>
          <a:xfrm>
            <a:off x="5461683" y="80264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Kavoon"/>
              <a:buNone/>
            </a:pPr>
            <a:r>
              <a:rPr b="0" i="0" lang="en-US" sz="3600" u="none" cap="none" strike="noStrike">
                <a:solidFill>
                  <a:srgbClr val="0E0E0E"/>
                </a:solidFill>
                <a:latin typeface="Kavoon"/>
                <a:ea typeface="Kavoon"/>
                <a:cs typeface="Kavoon"/>
                <a:sym typeface="Kavoon"/>
              </a:rPr>
              <a:t>Lucian</a:t>
            </a:r>
            <a:endParaRPr b="0" i="0" sz="3600" u="none" cap="none" strike="noStrike">
              <a:solidFill>
                <a:schemeClr val="dk1"/>
              </a:solidFill>
              <a:latin typeface="Calibri"/>
              <a:ea typeface="Calibri"/>
              <a:cs typeface="Calibri"/>
              <a:sym typeface="Calibri"/>
            </a:endParaRPr>
          </a:p>
        </p:txBody>
      </p:sp>
      <p:sp>
        <p:nvSpPr>
          <p:cNvPr id="677" name="Google Shape;677;g273c8194ae0_0_617"/>
          <p:cNvSpPr/>
          <p:nvPr/>
        </p:nvSpPr>
        <p:spPr>
          <a:xfrm>
            <a:off x="5461683" y="86995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678" name="Google Shape;678;g273c8194ae0_0_617"/>
          <p:cNvSpPr/>
          <p:nvPr/>
        </p:nvSpPr>
        <p:spPr>
          <a:xfrm>
            <a:off x="3835879" y="10210800"/>
            <a:ext cx="5487000" cy="1689000"/>
          </a:xfrm>
          <a:prstGeom prst="roundRect">
            <a:avLst>
              <a:gd fmla="val 7524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9" name="Google Shape;679;g273c8194ae0_0_617"/>
          <p:cNvPicPr preferRelativeResize="0"/>
          <p:nvPr/>
        </p:nvPicPr>
        <p:blipFill rotWithShape="1">
          <a:blip r:embed="rId10">
            <a:alphaModFix/>
          </a:blip>
          <a:srcRect b="0" l="0" r="0" t="0"/>
          <a:stretch/>
        </p:blipFill>
        <p:spPr>
          <a:xfrm>
            <a:off x="4140718" y="10496550"/>
            <a:ext cx="1117740" cy="1117600"/>
          </a:xfrm>
          <a:prstGeom prst="rect">
            <a:avLst/>
          </a:prstGeom>
          <a:noFill/>
          <a:ln>
            <a:noFill/>
          </a:ln>
        </p:spPr>
      </p:pic>
      <p:sp>
        <p:nvSpPr>
          <p:cNvPr id="680" name="Google Shape;680;g273c8194ae0_0_617"/>
          <p:cNvSpPr/>
          <p:nvPr/>
        </p:nvSpPr>
        <p:spPr>
          <a:xfrm>
            <a:off x="5461683" y="104140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g273c8194ae0_0_617"/>
          <p:cNvSpPr/>
          <p:nvPr/>
        </p:nvSpPr>
        <p:spPr>
          <a:xfrm>
            <a:off x="5461683" y="104140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Kavoon"/>
              <a:buNone/>
            </a:pPr>
            <a:r>
              <a:rPr b="0" i="0" lang="en-US" sz="3600" u="none" cap="none" strike="noStrike">
                <a:solidFill>
                  <a:srgbClr val="0E0E0E"/>
                </a:solidFill>
                <a:latin typeface="Kavoon"/>
                <a:ea typeface="Kavoon"/>
                <a:cs typeface="Kavoon"/>
                <a:sym typeface="Kavoon"/>
              </a:rPr>
              <a:t>Cedric</a:t>
            </a:r>
            <a:endParaRPr b="0" i="0" sz="3600" u="none" cap="none" strike="noStrike">
              <a:solidFill>
                <a:schemeClr val="dk1"/>
              </a:solidFill>
              <a:latin typeface="Calibri"/>
              <a:ea typeface="Calibri"/>
              <a:cs typeface="Calibri"/>
              <a:sym typeface="Calibri"/>
            </a:endParaRPr>
          </a:p>
        </p:txBody>
      </p:sp>
      <p:sp>
        <p:nvSpPr>
          <p:cNvPr id="682" name="Google Shape;682;g273c8194ae0_0_617"/>
          <p:cNvSpPr/>
          <p:nvPr/>
        </p:nvSpPr>
        <p:spPr>
          <a:xfrm>
            <a:off x="5461683" y="110871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683" name="Google Shape;683;g273c8194ae0_0_617"/>
          <p:cNvSpPr/>
          <p:nvPr/>
        </p:nvSpPr>
        <p:spPr>
          <a:xfrm>
            <a:off x="15343518" y="7848600"/>
            <a:ext cx="5487000" cy="1689000"/>
          </a:xfrm>
          <a:prstGeom prst="roundRect">
            <a:avLst>
              <a:gd fmla="val 7524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4" name="Google Shape;684;g273c8194ae0_0_617"/>
          <p:cNvPicPr preferRelativeResize="0"/>
          <p:nvPr/>
        </p:nvPicPr>
        <p:blipFill rotWithShape="1">
          <a:blip r:embed="rId11">
            <a:alphaModFix/>
          </a:blip>
          <a:srcRect b="0" l="0" r="0" t="0"/>
          <a:stretch/>
        </p:blipFill>
        <p:spPr>
          <a:xfrm>
            <a:off x="15648356" y="8134350"/>
            <a:ext cx="1117740" cy="1117600"/>
          </a:xfrm>
          <a:prstGeom prst="rect">
            <a:avLst/>
          </a:prstGeom>
          <a:noFill/>
          <a:ln>
            <a:noFill/>
          </a:ln>
        </p:spPr>
      </p:pic>
      <p:sp>
        <p:nvSpPr>
          <p:cNvPr id="685" name="Google Shape;685;g273c8194ae0_0_617"/>
          <p:cNvSpPr/>
          <p:nvPr/>
        </p:nvSpPr>
        <p:spPr>
          <a:xfrm>
            <a:off x="16969321" y="80518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g273c8194ae0_0_617"/>
          <p:cNvSpPr/>
          <p:nvPr/>
        </p:nvSpPr>
        <p:spPr>
          <a:xfrm>
            <a:off x="16969321" y="80518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Kavoon"/>
              <a:buNone/>
            </a:pPr>
            <a:r>
              <a:rPr b="0" i="0" lang="en-US" sz="3600" u="none" cap="none" strike="noStrike">
                <a:solidFill>
                  <a:srgbClr val="0E0E0E"/>
                </a:solidFill>
                <a:latin typeface="Kavoon"/>
                <a:ea typeface="Kavoon"/>
                <a:cs typeface="Kavoon"/>
                <a:sym typeface="Kavoon"/>
              </a:rPr>
              <a:t>Elvina</a:t>
            </a:r>
            <a:endParaRPr b="0" i="0" sz="3600" u="none" cap="none" strike="noStrike">
              <a:solidFill>
                <a:schemeClr val="dk1"/>
              </a:solidFill>
              <a:latin typeface="Calibri"/>
              <a:ea typeface="Calibri"/>
              <a:cs typeface="Calibri"/>
              <a:sym typeface="Calibri"/>
            </a:endParaRPr>
          </a:p>
        </p:txBody>
      </p:sp>
      <p:sp>
        <p:nvSpPr>
          <p:cNvPr id="687" name="Google Shape;687;g273c8194ae0_0_617"/>
          <p:cNvSpPr/>
          <p:nvPr/>
        </p:nvSpPr>
        <p:spPr>
          <a:xfrm>
            <a:off x="16969321" y="87249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688" name="Google Shape;688;g273c8194ae0_0_617"/>
          <p:cNvSpPr/>
          <p:nvPr/>
        </p:nvSpPr>
        <p:spPr>
          <a:xfrm>
            <a:off x="15343518" y="10210800"/>
            <a:ext cx="5487000" cy="1689000"/>
          </a:xfrm>
          <a:prstGeom prst="roundRect">
            <a:avLst>
              <a:gd fmla="val 7524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9" name="Google Shape;689;g273c8194ae0_0_617"/>
          <p:cNvPicPr preferRelativeResize="0"/>
          <p:nvPr/>
        </p:nvPicPr>
        <p:blipFill rotWithShape="1">
          <a:blip r:embed="rId12">
            <a:alphaModFix/>
          </a:blip>
          <a:srcRect b="0" l="0" r="0" t="0"/>
          <a:stretch/>
        </p:blipFill>
        <p:spPr>
          <a:xfrm>
            <a:off x="15648356" y="10496550"/>
            <a:ext cx="1117740" cy="1117600"/>
          </a:xfrm>
          <a:prstGeom prst="rect">
            <a:avLst/>
          </a:prstGeom>
          <a:noFill/>
          <a:ln>
            <a:noFill/>
          </a:ln>
        </p:spPr>
      </p:pic>
      <p:sp>
        <p:nvSpPr>
          <p:cNvPr id="690" name="Google Shape;690;g273c8194ae0_0_617"/>
          <p:cNvSpPr/>
          <p:nvPr/>
        </p:nvSpPr>
        <p:spPr>
          <a:xfrm>
            <a:off x="16969321" y="104140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g273c8194ae0_0_617"/>
          <p:cNvSpPr/>
          <p:nvPr/>
        </p:nvSpPr>
        <p:spPr>
          <a:xfrm>
            <a:off x="16969321" y="104140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Kavoon"/>
              <a:buNone/>
            </a:pPr>
            <a:r>
              <a:rPr b="0" i="0" lang="en-US" sz="3600" u="none" cap="none" strike="noStrike">
                <a:solidFill>
                  <a:srgbClr val="0E0E0E"/>
                </a:solidFill>
                <a:latin typeface="Kavoon"/>
                <a:ea typeface="Kavoon"/>
                <a:cs typeface="Kavoon"/>
                <a:sym typeface="Kavoon"/>
              </a:rPr>
              <a:t>Seraphina</a:t>
            </a:r>
            <a:endParaRPr b="0" i="0" sz="3600" u="none" cap="none" strike="noStrike">
              <a:solidFill>
                <a:schemeClr val="dk1"/>
              </a:solidFill>
              <a:latin typeface="Calibri"/>
              <a:ea typeface="Calibri"/>
              <a:cs typeface="Calibri"/>
              <a:sym typeface="Calibri"/>
            </a:endParaRPr>
          </a:p>
        </p:txBody>
      </p:sp>
      <p:sp>
        <p:nvSpPr>
          <p:cNvPr id="692" name="Google Shape;692;g273c8194ae0_0_617"/>
          <p:cNvSpPr/>
          <p:nvPr/>
        </p:nvSpPr>
        <p:spPr>
          <a:xfrm>
            <a:off x="16969321" y="110871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693" name="Google Shape;693;g273c8194ae0_0_617"/>
          <p:cNvSpPr/>
          <p:nvPr/>
        </p:nvSpPr>
        <p:spPr>
          <a:xfrm>
            <a:off x="6681035" y="5486400"/>
            <a:ext cx="5487000" cy="1689000"/>
          </a:xfrm>
          <a:prstGeom prst="roundRect">
            <a:avLst>
              <a:gd fmla="val 7524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4" name="Google Shape;694;g273c8194ae0_0_617"/>
          <p:cNvPicPr preferRelativeResize="0"/>
          <p:nvPr/>
        </p:nvPicPr>
        <p:blipFill rotWithShape="1">
          <a:blip r:embed="rId13">
            <a:alphaModFix/>
          </a:blip>
          <a:srcRect b="0" l="0" r="0" t="0"/>
          <a:stretch/>
        </p:blipFill>
        <p:spPr>
          <a:xfrm>
            <a:off x="6985873" y="5772150"/>
            <a:ext cx="1117740" cy="1117600"/>
          </a:xfrm>
          <a:prstGeom prst="rect">
            <a:avLst/>
          </a:prstGeom>
          <a:noFill/>
          <a:ln>
            <a:noFill/>
          </a:ln>
        </p:spPr>
      </p:pic>
      <p:sp>
        <p:nvSpPr>
          <p:cNvPr id="695" name="Google Shape;695;g273c8194ae0_0_617"/>
          <p:cNvSpPr/>
          <p:nvPr/>
        </p:nvSpPr>
        <p:spPr>
          <a:xfrm>
            <a:off x="8306838" y="56896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g273c8194ae0_0_617"/>
          <p:cNvSpPr/>
          <p:nvPr/>
        </p:nvSpPr>
        <p:spPr>
          <a:xfrm>
            <a:off x="8306838" y="56896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Kavoon"/>
              <a:buNone/>
            </a:pPr>
            <a:r>
              <a:rPr b="0" i="0" lang="en-US" sz="3600" u="none" cap="none" strike="noStrike">
                <a:solidFill>
                  <a:srgbClr val="0E0E0E"/>
                </a:solidFill>
                <a:latin typeface="Kavoon"/>
                <a:ea typeface="Kavoon"/>
                <a:cs typeface="Kavoon"/>
                <a:sym typeface="Kavoon"/>
              </a:rPr>
              <a:t>Aurielle</a:t>
            </a:r>
            <a:endParaRPr b="0" i="0" sz="3600" u="none" cap="none" strike="noStrike">
              <a:solidFill>
                <a:schemeClr val="dk1"/>
              </a:solidFill>
              <a:latin typeface="Calibri"/>
              <a:ea typeface="Calibri"/>
              <a:cs typeface="Calibri"/>
              <a:sym typeface="Calibri"/>
            </a:endParaRPr>
          </a:p>
        </p:txBody>
      </p:sp>
      <p:sp>
        <p:nvSpPr>
          <p:cNvPr id="697" name="Google Shape;697;g273c8194ae0_0_617"/>
          <p:cNvSpPr/>
          <p:nvPr/>
        </p:nvSpPr>
        <p:spPr>
          <a:xfrm>
            <a:off x="8306838" y="63627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698" name="Google Shape;698;g273c8194ae0_0_617"/>
          <p:cNvSpPr/>
          <p:nvPr/>
        </p:nvSpPr>
        <p:spPr>
          <a:xfrm>
            <a:off x="18468108" y="5486400"/>
            <a:ext cx="5487000" cy="1689000"/>
          </a:xfrm>
          <a:prstGeom prst="roundRect">
            <a:avLst>
              <a:gd fmla="val 7524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9" name="Google Shape;699;g273c8194ae0_0_617"/>
          <p:cNvPicPr preferRelativeResize="0"/>
          <p:nvPr/>
        </p:nvPicPr>
        <p:blipFill rotWithShape="1">
          <a:blip r:embed="rId14">
            <a:alphaModFix/>
          </a:blip>
          <a:srcRect b="0" l="0" r="0" t="0"/>
          <a:stretch/>
        </p:blipFill>
        <p:spPr>
          <a:xfrm>
            <a:off x="18772946" y="5772150"/>
            <a:ext cx="1117740" cy="1117600"/>
          </a:xfrm>
          <a:prstGeom prst="rect">
            <a:avLst/>
          </a:prstGeom>
          <a:noFill/>
          <a:ln>
            <a:noFill/>
          </a:ln>
        </p:spPr>
      </p:pic>
      <p:sp>
        <p:nvSpPr>
          <p:cNvPr id="700" name="Google Shape;700;g273c8194ae0_0_617"/>
          <p:cNvSpPr/>
          <p:nvPr/>
        </p:nvSpPr>
        <p:spPr>
          <a:xfrm>
            <a:off x="20093911" y="56896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g273c8194ae0_0_617"/>
          <p:cNvSpPr/>
          <p:nvPr/>
        </p:nvSpPr>
        <p:spPr>
          <a:xfrm>
            <a:off x="20093911" y="56896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Kavoon"/>
              <a:buNone/>
            </a:pPr>
            <a:r>
              <a:rPr b="0" i="0" lang="en-US" sz="3600" u="none" cap="none" strike="noStrike">
                <a:solidFill>
                  <a:srgbClr val="0E0E0E"/>
                </a:solidFill>
                <a:latin typeface="Kavoon"/>
                <a:ea typeface="Kavoon"/>
                <a:cs typeface="Kavoon"/>
                <a:sym typeface="Kavoon"/>
              </a:rPr>
              <a:t>Dariana</a:t>
            </a:r>
            <a:endParaRPr b="0" i="0" sz="3600" u="none" cap="none" strike="noStrike">
              <a:solidFill>
                <a:schemeClr val="dk1"/>
              </a:solidFill>
              <a:latin typeface="Calibri"/>
              <a:ea typeface="Calibri"/>
              <a:cs typeface="Calibri"/>
              <a:sym typeface="Calibri"/>
            </a:endParaRPr>
          </a:p>
        </p:txBody>
      </p:sp>
      <p:sp>
        <p:nvSpPr>
          <p:cNvPr id="702" name="Google Shape;702;g273c8194ae0_0_617"/>
          <p:cNvSpPr/>
          <p:nvPr/>
        </p:nvSpPr>
        <p:spPr>
          <a:xfrm>
            <a:off x="20093911" y="63627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703" name="Google Shape;703;g273c8194ae0_0_617"/>
          <p:cNvSpPr/>
          <p:nvPr/>
        </p:nvSpPr>
        <p:spPr>
          <a:xfrm>
            <a:off x="12574572" y="5486400"/>
            <a:ext cx="5487000" cy="1689000"/>
          </a:xfrm>
          <a:prstGeom prst="roundRect">
            <a:avLst>
              <a:gd fmla="val 7524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4" name="Google Shape;704;g273c8194ae0_0_617"/>
          <p:cNvPicPr preferRelativeResize="0"/>
          <p:nvPr/>
        </p:nvPicPr>
        <p:blipFill rotWithShape="1">
          <a:blip r:embed="rId15">
            <a:alphaModFix/>
          </a:blip>
          <a:srcRect b="0" l="0" r="0" t="0"/>
          <a:stretch/>
        </p:blipFill>
        <p:spPr>
          <a:xfrm>
            <a:off x="12879410" y="5772150"/>
            <a:ext cx="1117740" cy="1117600"/>
          </a:xfrm>
          <a:prstGeom prst="rect">
            <a:avLst/>
          </a:prstGeom>
          <a:noFill/>
          <a:ln>
            <a:noFill/>
          </a:ln>
        </p:spPr>
      </p:pic>
      <p:sp>
        <p:nvSpPr>
          <p:cNvPr id="705" name="Google Shape;705;g273c8194ae0_0_617"/>
          <p:cNvSpPr/>
          <p:nvPr/>
        </p:nvSpPr>
        <p:spPr>
          <a:xfrm>
            <a:off x="14200375" y="56896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g273c8194ae0_0_617"/>
          <p:cNvSpPr/>
          <p:nvPr/>
        </p:nvSpPr>
        <p:spPr>
          <a:xfrm>
            <a:off x="14200375" y="56896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Kavoon"/>
              <a:buNone/>
            </a:pPr>
            <a:r>
              <a:rPr b="0" i="0" lang="en-US" sz="3600" u="none" cap="none" strike="noStrike">
                <a:solidFill>
                  <a:srgbClr val="0E0E0E"/>
                </a:solidFill>
                <a:latin typeface="Kavoon"/>
                <a:ea typeface="Kavoon"/>
                <a:cs typeface="Kavoon"/>
                <a:sym typeface="Kavoon"/>
              </a:rPr>
              <a:t>Theronis</a:t>
            </a:r>
            <a:endParaRPr b="0" i="0" sz="3600" u="none" cap="none" strike="noStrike">
              <a:solidFill>
                <a:schemeClr val="dk1"/>
              </a:solidFill>
              <a:latin typeface="Calibri"/>
              <a:ea typeface="Calibri"/>
              <a:cs typeface="Calibri"/>
              <a:sym typeface="Calibri"/>
            </a:endParaRPr>
          </a:p>
        </p:txBody>
      </p:sp>
      <p:sp>
        <p:nvSpPr>
          <p:cNvPr id="707" name="Google Shape;707;g273c8194ae0_0_617"/>
          <p:cNvSpPr/>
          <p:nvPr/>
        </p:nvSpPr>
        <p:spPr>
          <a:xfrm>
            <a:off x="14200375" y="63627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708" name="Google Shape;708;g273c8194ae0_0_617"/>
          <p:cNvPicPr preferRelativeResize="0"/>
          <p:nvPr/>
        </p:nvPicPr>
        <p:blipFill rotWithShape="1">
          <a:blip r:embed="rId16">
            <a:alphaModFix/>
          </a:blip>
          <a:srcRect b="0" l="0" r="0" t="0"/>
          <a:stretch/>
        </p:blipFill>
        <p:spPr>
          <a:xfrm>
            <a:off x="3353219" y="5067300"/>
            <a:ext cx="17680610" cy="12700"/>
          </a:xfrm>
          <a:prstGeom prst="rect">
            <a:avLst/>
          </a:prstGeom>
          <a:noFill/>
          <a:ln>
            <a:noFill/>
          </a:ln>
        </p:spPr>
      </p:pic>
      <p:pic>
        <p:nvPicPr>
          <p:cNvPr descr=" " id="709" name="Google Shape;709;g273c8194ae0_0_617"/>
          <p:cNvPicPr preferRelativeResize="0"/>
          <p:nvPr/>
        </p:nvPicPr>
        <p:blipFill rotWithShape="1">
          <a:blip r:embed="rId17">
            <a:alphaModFix/>
          </a:blip>
          <a:srcRect b="0" l="0" r="0" t="0"/>
          <a:stretch/>
        </p:blipFill>
        <p:spPr>
          <a:xfrm>
            <a:off x="13006426" y="4673600"/>
            <a:ext cx="12702" cy="406400"/>
          </a:xfrm>
          <a:prstGeom prst="rect">
            <a:avLst/>
          </a:prstGeom>
          <a:noFill/>
          <a:ln>
            <a:noFill/>
          </a:ln>
        </p:spPr>
      </p:pic>
      <p:pic>
        <p:nvPicPr>
          <p:cNvPr descr=" " id="710" name="Google Shape;710;g273c8194ae0_0_617"/>
          <p:cNvPicPr preferRelativeResize="0"/>
          <p:nvPr/>
        </p:nvPicPr>
        <p:blipFill rotWithShape="1">
          <a:blip r:embed="rId18">
            <a:alphaModFix/>
          </a:blip>
          <a:srcRect b="0" l="0" r="0" t="0"/>
          <a:stretch/>
        </p:blipFill>
        <p:spPr>
          <a:xfrm>
            <a:off x="3353219" y="5080000"/>
            <a:ext cx="12702" cy="419100"/>
          </a:xfrm>
          <a:prstGeom prst="rect">
            <a:avLst/>
          </a:prstGeom>
          <a:noFill/>
          <a:ln>
            <a:noFill/>
          </a:ln>
        </p:spPr>
      </p:pic>
      <p:pic>
        <p:nvPicPr>
          <p:cNvPr descr=" " id="711" name="Google Shape;711;g273c8194ae0_0_617"/>
          <p:cNvPicPr preferRelativeResize="0"/>
          <p:nvPr/>
        </p:nvPicPr>
        <p:blipFill rotWithShape="1">
          <a:blip r:embed="rId18">
            <a:alphaModFix/>
          </a:blip>
          <a:srcRect b="0" l="0" r="0" t="0"/>
          <a:stretch/>
        </p:blipFill>
        <p:spPr>
          <a:xfrm>
            <a:off x="9513489" y="5080000"/>
            <a:ext cx="12702" cy="419100"/>
          </a:xfrm>
          <a:prstGeom prst="rect">
            <a:avLst/>
          </a:prstGeom>
          <a:noFill/>
          <a:ln>
            <a:noFill/>
          </a:ln>
        </p:spPr>
      </p:pic>
      <p:pic>
        <p:nvPicPr>
          <p:cNvPr descr=" " id="712" name="Google Shape;712;g273c8194ae0_0_617"/>
          <p:cNvPicPr preferRelativeResize="0"/>
          <p:nvPr/>
        </p:nvPicPr>
        <p:blipFill rotWithShape="1">
          <a:blip r:embed="rId18">
            <a:alphaModFix/>
          </a:blip>
          <a:srcRect b="0" l="0" r="0" t="0"/>
          <a:stretch/>
        </p:blipFill>
        <p:spPr>
          <a:xfrm>
            <a:off x="15407026" y="5080000"/>
            <a:ext cx="12702" cy="419100"/>
          </a:xfrm>
          <a:prstGeom prst="rect">
            <a:avLst/>
          </a:prstGeom>
          <a:noFill/>
          <a:ln>
            <a:noFill/>
          </a:ln>
        </p:spPr>
      </p:pic>
      <p:pic>
        <p:nvPicPr>
          <p:cNvPr descr=" " id="713" name="Google Shape;713;g273c8194ae0_0_617"/>
          <p:cNvPicPr preferRelativeResize="0"/>
          <p:nvPr/>
        </p:nvPicPr>
        <p:blipFill rotWithShape="1">
          <a:blip r:embed="rId18">
            <a:alphaModFix/>
          </a:blip>
          <a:srcRect b="0" l="0" r="0" t="0"/>
          <a:stretch/>
        </p:blipFill>
        <p:spPr>
          <a:xfrm>
            <a:off x="21021127" y="5080000"/>
            <a:ext cx="12702" cy="419100"/>
          </a:xfrm>
          <a:prstGeom prst="rect">
            <a:avLst/>
          </a:prstGeom>
          <a:noFill/>
          <a:ln>
            <a:noFill/>
          </a:ln>
        </p:spPr>
      </p:pic>
      <p:pic>
        <p:nvPicPr>
          <p:cNvPr descr=" " id="714" name="Google Shape;714;g273c8194ae0_0_617"/>
          <p:cNvPicPr preferRelativeResize="0"/>
          <p:nvPr/>
        </p:nvPicPr>
        <p:blipFill rotWithShape="1">
          <a:blip r:embed="rId19">
            <a:alphaModFix/>
          </a:blip>
          <a:srcRect b="0" l="0" r="0" t="0"/>
          <a:stretch/>
        </p:blipFill>
        <p:spPr>
          <a:xfrm>
            <a:off x="9513489" y="6896100"/>
            <a:ext cx="12702" cy="4165600"/>
          </a:xfrm>
          <a:prstGeom prst="rect">
            <a:avLst/>
          </a:prstGeom>
          <a:noFill/>
          <a:ln>
            <a:noFill/>
          </a:ln>
        </p:spPr>
      </p:pic>
      <p:pic>
        <p:nvPicPr>
          <p:cNvPr descr=" " id="715" name="Google Shape;715;g273c8194ae0_0_617"/>
          <p:cNvPicPr preferRelativeResize="0"/>
          <p:nvPr/>
        </p:nvPicPr>
        <p:blipFill rotWithShape="1">
          <a:blip r:embed="rId20">
            <a:alphaModFix/>
          </a:blip>
          <a:srcRect b="0" l="0" r="0" t="0"/>
          <a:stretch/>
        </p:blipFill>
        <p:spPr>
          <a:xfrm>
            <a:off x="9322965" y="8585200"/>
            <a:ext cx="203225" cy="12700"/>
          </a:xfrm>
          <a:prstGeom prst="rect">
            <a:avLst/>
          </a:prstGeom>
          <a:noFill/>
          <a:ln>
            <a:noFill/>
          </a:ln>
        </p:spPr>
      </p:pic>
      <p:pic>
        <p:nvPicPr>
          <p:cNvPr descr=" " id="716" name="Google Shape;716;g273c8194ae0_0_617"/>
          <p:cNvPicPr preferRelativeResize="0"/>
          <p:nvPr/>
        </p:nvPicPr>
        <p:blipFill rotWithShape="1">
          <a:blip r:embed="rId20">
            <a:alphaModFix/>
          </a:blip>
          <a:srcRect b="0" l="0" r="0" t="0"/>
          <a:stretch/>
        </p:blipFill>
        <p:spPr>
          <a:xfrm>
            <a:off x="20830603" y="8585200"/>
            <a:ext cx="203225" cy="12700"/>
          </a:xfrm>
          <a:prstGeom prst="rect">
            <a:avLst/>
          </a:prstGeom>
          <a:noFill/>
          <a:ln>
            <a:noFill/>
          </a:ln>
        </p:spPr>
      </p:pic>
      <p:pic>
        <p:nvPicPr>
          <p:cNvPr descr=" " id="717" name="Google Shape;717;g273c8194ae0_0_617"/>
          <p:cNvPicPr preferRelativeResize="0"/>
          <p:nvPr/>
        </p:nvPicPr>
        <p:blipFill rotWithShape="1">
          <a:blip r:embed="rId20">
            <a:alphaModFix/>
          </a:blip>
          <a:srcRect b="0" l="0" r="0" t="0"/>
          <a:stretch/>
        </p:blipFill>
        <p:spPr>
          <a:xfrm>
            <a:off x="9322965" y="11049000"/>
            <a:ext cx="203225" cy="12700"/>
          </a:xfrm>
          <a:prstGeom prst="rect">
            <a:avLst/>
          </a:prstGeom>
          <a:noFill/>
          <a:ln>
            <a:noFill/>
          </a:ln>
        </p:spPr>
      </p:pic>
      <p:pic>
        <p:nvPicPr>
          <p:cNvPr descr=" " id="718" name="Google Shape;718;g273c8194ae0_0_617"/>
          <p:cNvPicPr preferRelativeResize="0"/>
          <p:nvPr/>
        </p:nvPicPr>
        <p:blipFill rotWithShape="1">
          <a:blip r:embed="rId20">
            <a:alphaModFix/>
          </a:blip>
          <a:srcRect b="0" l="0" r="0" t="0"/>
          <a:stretch/>
        </p:blipFill>
        <p:spPr>
          <a:xfrm>
            <a:off x="20830603" y="11049000"/>
            <a:ext cx="203225" cy="12700"/>
          </a:xfrm>
          <a:prstGeom prst="rect">
            <a:avLst/>
          </a:prstGeom>
          <a:noFill/>
          <a:ln>
            <a:noFill/>
          </a:ln>
        </p:spPr>
      </p:pic>
      <p:pic>
        <p:nvPicPr>
          <p:cNvPr descr=" " id="719" name="Google Shape;719;g273c8194ae0_0_617"/>
          <p:cNvPicPr preferRelativeResize="0"/>
          <p:nvPr/>
        </p:nvPicPr>
        <p:blipFill rotWithShape="1">
          <a:blip r:embed="rId21">
            <a:alphaModFix/>
          </a:blip>
          <a:srcRect b="0" l="0" r="0" t="0"/>
          <a:stretch/>
        </p:blipFill>
        <p:spPr>
          <a:xfrm>
            <a:off x="21021127" y="7035800"/>
            <a:ext cx="12702" cy="4025900"/>
          </a:xfrm>
          <a:prstGeom prst="rect">
            <a:avLst/>
          </a:prstGeom>
          <a:noFill/>
          <a:ln>
            <a:noFill/>
          </a:ln>
        </p:spPr>
      </p:pic>
      <p:sp>
        <p:nvSpPr>
          <p:cNvPr id="720" name="Google Shape;720;g273c8194ae0_0_617"/>
          <p:cNvSpPr/>
          <p:nvPr/>
        </p:nvSpPr>
        <p:spPr>
          <a:xfrm>
            <a:off x="7747968" y="12801600"/>
            <a:ext cx="9051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 download more editable chart, </a:t>
            </a:r>
            <a:r>
              <a:rPr b="0" i="0" lang="en-US" sz="3200" u="sng" cap="none" strike="noStrike">
                <a:solidFill>
                  <a:srgbClr val="0E0E0E"/>
                </a:solidFill>
                <a:latin typeface="Poppins"/>
                <a:ea typeface="Poppins"/>
                <a:cs typeface="Poppins"/>
                <a:sym typeface="Poppins"/>
                <a:hlinkClick r:id="rId22">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21" name="Google Shape;721;g273c8194ae0_0_617"/>
          <p:cNvSpPr/>
          <p:nvPr/>
        </p:nvSpPr>
        <p:spPr>
          <a:xfrm>
            <a:off x="6985873" y="571500"/>
            <a:ext cx="107541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84A64"/>
              </a:buClr>
              <a:buSzPts val="8000"/>
              <a:buFont typeface="Kavoon"/>
              <a:buNone/>
            </a:pPr>
            <a:r>
              <a:rPr b="0" i="0" lang="en-US" sz="8000" u="none" cap="none" strike="noStrike">
                <a:solidFill>
                  <a:srgbClr val="484A64"/>
                </a:solidFill>
                <a:latin typeface="Kavoon"/>
                <a:ea typeface="Kavoon"/>
                <a:cs typeface="Kavoon"/>
                <a:sym typeface="Kavoon"/>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7"/>
        </a:solidFill>
      </p:bgPr>
    </p:bg>
    <p:spTree>
      <p:nvGrpSpPr>
        <p:cNvPr id="726" name="Shape 726"/>
        <p:cNvGrpSpPr/>
        <p:nvPr/>
      </p:nvGrpSpPr>
      <p:grpSpPr>
        <a:xfrm>
          <a:off x="0" y="0"/>
          <a:ext cx="0" cy="0"/>
          <a:chOff x="0" y="0"/>
          <a:chExt cx="0" cy="0"/>
        </a:xfrm>
      </p:grpSpPr>
      <p:pic>
        <p:nvPicPr>
          <p:cNvPr descr=" " id="727" name="Google Shape;727;g273c8194ae0_0_686"/>
          <p:cNvPicPr preferRelativeResize="0"/>
          <p:nvPr/>
        </p:nvPicPr>
        <p:blipFill rotWithShape="1">
          <a:blip r:embed="rId3">
            <a:alphaModFix/>
          </a:blip>
          <a:srcRect b="0" l="0" r="0" t="0"/>
          <a:stretch/>
        </p:blipFill>
        <p:spPr>
          <a:xfrm>
            <a:off x="1816327" y="6032500"/>
            <a:ext cx="3404025" cy="6807200"/>
          </a:xfrm>
          <a:prstGeom prst="rect">
            <a:avLst/>
          </a:prstGeom>
          <a:noFill/>
          <a:ln>
            <a:noFill/>
          </a:ln>
        </p:spPr>
      </p:pic>
      <p:pic>
        <p:nvPicPr>
          <p:cNvPr descr=" " id="728" name="Google Shape;728;g273c8194ae0_0_686"/>
          <p:cNvPicPr preferRelativeResize="0"/>
          <p:nvPr/>
        </p:nvPicPr>
        <p:blipFill rotWithShape="1">
          <a:blip r:embed="rId4">
            <a:alphaModFix/>
          </a:blip>
          <a:srcRect b="0" l="0" r="0" t="0"/>
          <a:stretch/>
        </p:blipFill>
        <p:spPr>
          <a:xfrm>
            <a:off x="19776372" y="10248900"/>
            <a:ext cx="2591124" cy="2590800"/>
          </a:xfrm>
          <a:prstGeom prst="rect">
            <a:avLst/>
          </a:prstGeom>
          <a:noFill/>
          <a:ln>
            <a:noFill/>
          </a:ln>
        </p:spPr>
      </p:pic>
      <p:pic>
        <p:nvPicPr>
          <p:cNvPr descr=" " id="729" name="Google Shape;729;g273c8194ae0_0_686"/>
          <p:cNvPicPr preferRelativeResize="0"/>
          <p:nvPr/>
        </p:nvPicPr>
        <p:blipFill rotWithShape="1">
          <a:blip r:embed="rId5">
            <a:alphaModFix/>
          </a:blip>
          <a:srcRect b="0" l="0" r="0" t="0"/>
          <a:stretch/>
        </p:blipFill>
        <p:spPr>
          <a:xfrm>
            <a:off x="14733842" y="850900"/>
            <a:ext cx="3569146" cy="3568700"/>
          </a:xfrm>
          <a:prstGeom prst="rect">
            <a:avLst/>
          </a:prstGeom>
          <a:noFill/>
          <a:ln>
            <a:noFill/>
          </a:ln>
        </p:spPr>
      </p:pic>
      <p:sp>
        <p:nvSpPr>
          <p:cNvPr id="730" name="Google Shape;730;g273c8194ae0_0_68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1" name="Google Shape;731;g273c8194ae0_0_68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732" name="Google Shape;732;g273c8194ae0_0_686"/>
          <p:cNvSpPr/>
          <p:nvPr/>
        </p:nvSpPr>
        <p:spPr>
          <a:xfrm>
            <a:off x="3590315" y="1371600"/>
            <a:ext cx="172191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84A64"/>
              </a:buClr>
              <a:buSzPts val="8000"/>
              <a:buFont typeface="Kavoon"/>
              <a:buNone/>
            </a:pPr>
            <a:r>
              <a:rPr b="0" i="0" lang="en-US" sz="8000" u="none" cap="none" strike="noStrike">
                <a:solidFill>
                  <a:srgbClr val="484A64"/>
                </a:solidFill>
                <a:latin typeface="Kavoon"/>
                <a:ea typeface="Kavoon"/>
                <a:cs typeface="Kavoon"/>
                <a:sym typeface="Kavoon"/>
              </a:rPr>
              <a:t>Thank you for choosing EaTemp</a:t>
            </a:r>
            <a:endParaRPr b="0" i="0" sz="8000" u="none" cap="none" strike="noStrike">
              <a:solidFill>
                <a:schemeClr val="dk1"/>
              </a:solidFill>
              <a:latin typeface="Calibri"/>
              <a:ea typeface="Calibri"/>
              <a:cs typeface="Calibri"/>
              <a:sym typeface="Calibri"/>
            </a:endParaRPr>
          </a:p>
        </p:txBody>
      </p:sp>
      <p:sp>
        <p:nvSpPr>
          <p:cNvPr id="733" name="Google Shape;733;g273c8194ae0_0_686"/>
          <p:cNvSpPr/>
          <p:nvPr/>
        </p:nvSpPr>
        <p:spPr>
          <a:xfrm rot="-5400000">
            <a:off x="22204446" y="8326925"/>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400"/>
              <a:buFont typeface="Inter"/>
              <a:buNone/>
            </a:pPr>
            <a:r>
              <a:rPr b="0" i="0" lang="en-US" sz="2400" u="none" cap="none" strike="noStrike">
                <a:solidFill>
                  <a:srgbClr val="0E0E0E"/>
                </a:solidFill>
                <a:latin typeface="Inter"/>
                <a:ea typeface="Inter"/>
                <a:cs typeface="Inter"/>
                <a:sym typeface="Inter"/>
              </a:rPr>
              <a:t>Credit | Image: </a:t>
            </a:r>
            <a:r>
              <a:rPr b="0" i="0" lang="en-US" sz="2400" u="sng" cap="none" strike="noStrike">
                <a:solidFill>
                  <a:srgbClr val="0E0E0E"/>
                </a:solidFill>
                <a:latin typeface="Inter"/>
                <a:ea typeface="Inter"/>
                <a:cs typeface="Inter"/>
                <a:sym typeface="Inter"/>
                <a:hlinkClick r:id="rId7">
                  <a:extLst>
                    <a:ext uri="{A12FA001-AC4F-418D-AE19-62706E023703}">
                      <ahyp:hlinkClr val="tx"/>
                    </a:ext>
                  </a:extLst>
                </a:hlinkClick>
              </a:rPr>
              <a:t>Unsplash</a:t>
            </a:r>
            <a:r>
              <a:rPr b="0" i="0" lang="en-US" sz="2400" u="none" cap="none" strike="noStrike">
                <a:solidFill>
                  <a:srgbClr val="0E0E0E"/>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34" name="Google Shape;734;g273c8194ae0_0_686"/>
          <p:cNvPicPr preferRelativeResize="0"/>
          <p:nvPr/>
        </p:nvPicPr>
        <p:blipFill rotWithShape="1">
          <a:blip r:embed="rId8">
            <a:alphaModFix/>
          </a:blip>
          <a:srcRect b="0" l="0" r="0" t="0"/>
          <a:stretch/>
        </p:blipFill>
        <p:spPr>
          <a:xfrm>
            <a:off x="520765" y="3975100"/>
            <a:ext cx="14708438" cy="7848600"/>
          </a:xfrm>
          <a:prstGeom prst="rect">
            <a:avLst/>
          </a:prstGeom>
          <a:noFill/>
          <a:ln>
            <a:noFill/>
          </a:ln>
        </p:spPr>
      </p:pic>
      <p:sp>
        <p:nvSpPr>
          <p:cNvPr id="735" name="Google Shape;735;g273c8194ae0_0_686"/>
          <p:cNvSpPr/>
          <p:nvPr/>
        </p:nvSpPr>
        <p:spPr>
          <a:xfrm>
            <a:off x="14187673" y="5499100"/>
            <a:ext cx="8734500" cy="592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No, you don't have to credit us.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And you can support us by sharing our site, EaTemp.com, with others.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7"/>
        </a:solidFill>
      </p:bgPr>
    </p:bg>
    <p:spTree>
      <p:nvGrpSpPr>
        <p:cNvPr id="40" name="Shape 40"/>
        <p:cNvGrpSpPr/>
        <p:nvPr/>
      </p:nvGrpSpPr>
      <p:grpSpPr>
        <a:xfrm>
          <a:off x="0" y="0"/>
          <a:ext cx="0" cy="0"/>
          <a:chOff x="0" y="0"/>
          <a:chExt cx="0" cy="0"/>
        </a:xfrm>
      </p:grpSpPr>
      <p:pic>
        <p:nvPicPr>
          <p:cNvPr descr=" " id="41" name="Google Shape;41;g273c8194ae0_0_23"/>
          <p:cNvPicPr preferRelativeResize="0"/>
          <p:nvPr/>
        </p:nvPicPr>
        <p:blipFill rotWithShape="1">
          <a:blip r:embed="rId3">
            <a:alphaModFix/>
          </a:blip>
          <a:srcRect b="0" l="0" r="0" t="0"/>
          <a:stretch/>
        </p:blipFill>
        <p:spPr>
          <a:xfrm>
            <a:off x="21897537" y="1282700"/>
            <a:ext cx="4991724" cy="4991100"/>
          </a:xfrm>
          <a:prstGeom prst="rect">
            <a:avLst/>
          </a:prstGeom>
          <a:noFill/>
          <a:ln>
            <a:noFill/>
          </a:ln>
        </p:spPr>
      </p:pic>
      <p:pic>
        <p:nvPicPr>
          <p:cNvPr descr=" " id="42" name="Google Shape;42;g273c8194ae0_0_23"/>
          <p:cNvPicPr preferRelativeResize="0"/>
          <p:nvPr/>
        </p:nvPicPr>
        <p:blipFill rotWithShape="1">
          <a:blip r:embed="rId4">
            <a:alphaModFix/>
          </a:blip>
          <a:srcRect b="0" l="0" r="0" t="0"/>
          <a:stretch/>
        </p:blipFill>
        <p:spPr>
          <a:xfrm>
            <a:off x="863708" y="635000"/>
            <a:ext cx="2451406" cy="2451100"/>
          </a:xfrm>
          <a:prstGeom prst="rect">
            <a:avLst/>
          </a:prstGeom>
          <a:noFill/>
          <a:ln>
            <a:noFill/>
          </a:ln>
        </p:spPr>
      </p:pic>
      <p:pic>
        <p:nvPicPr>
          <p:cNvPr descr=" " id="43" name="Google Shape;43;g273c8194ae0_0_23"/>
          <p:cNvPicPr preferRelativeResize="0"/>
          <p:nvPr/>
        </p:nvPicPr>
        <p:blipFill rotWithShape="1">
          <a:blip r:embed="rId5">
            <a:alphaModFix/>
          </a:blip>
          <a:srcRect b="0" l="0" r="0" t="0"/>
          <a:stretch/>
        </p:blipFill>
        <p:spPr>
          <a:xfrm>
            <a:off x="7849581" y="11544300"/>
            <a:ext cx="4343943" cy="2171700"/>
          </a:xfrm>
          <a:prstGeom prst="rect">
            <a:avLst/>
          </a:prstGeom>
          <a:noFill/>
          <a:ln>
            <a:noFill/>
          </a:ln>
        </p:spPr>
      </p:pic>
      <p:sp>
        <p:nvSpPr>
          <p:cNvPr id="44" name="Google Shape;44;g273c8194ae0_0_2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 name="Google Shape;45;g273c8194ae0_0_2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6" name="Google Shape;46;g273c8194ae0_0_23"/>
          <p:cNvSpPr/>
          <p:nvPr/>
        </p:nvSpPr>
        <p:spPr>
          <a:xfrm>
            <a:off x="5114506" y="1054100"/>
            <a:ext cx="141579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84A64"/>
              </a:buClr>
              <a:buSzPts val="12800"/>
              <a:buFont typeface="Kavoon"/>
              <a:buNone/>
            </a:pPr>
            <a:r>
              <a:rPr b="0" i="0" lang="en-US" sz="12800" u="none" cap="none" strike="noStrike">
                <a:solidFill>
                  <a:srgbClr val="484A64"/>
                </a:solidFill>
                <a:latin typeface="Kavoon"/>
                <a:ea typeface="Kavoon"/>
                <a:cs typeface="Kavoon"/>
                <a:sym typeface="Kavoon"/>
              </a:rPr>
              <a:t>Table of Contents</a:t>
            </a:r>
            <a:endParaRPr b="0" i="0" sz="12800" u="none" cap="none" strike="noStrike">
              <a:solidFill>
                <a:schemeClr val="dk1"/>
              </a:solidFill>
              <a:latin typeface="Calibri"/>
              <a:ea typeface="Calibri"/>
              <a:cs typeface="Calibri"/>
              <a:sym typeface="Calibri"/>
            </a:endParaRPr>
          </a:p>
        </p:txBody>
      </p:sp>
      <p:pic>
        <p:nvPicPr>
          <p:cNvPr descr=" " id="47" name="Google Shape;47;g273c8194ae0_0_23"/>
          <p:cNvPicPr preferRelativeResize="0"/>
          <p:nvPr/>
        </p:nvPicPr>
        <p:blipFill rotWithShape="1">
          <a:blip r:embed="rId7">
            <a:alphaModFix/>
          </a:blip>
          <a:srcRect b="0" l="0" r="0" t="0"/>
          <a:stretch/>
        </p:blipFill>
        <p:spPr>
          <a:xfrm>
            <a:off x="12790499" y="4508500"/>
            <a:ext cx="11596549" cy="7607300"/>
          </a:xfrm>
          <a:prstGeom prst="rect">
            <a:avLst/>
          </a:prstGeom>
          <a:noFill/>
          <a:ln>
            <a:noFill/>
          </a:ln>
        </p:spPr>
      </p:pic>
      <p:sp>
        <p:nvSpPr>
          <p:cNvPr id="48" name="Google Shape;48;g273c8194ae0_0_23"/>
          <p:cNvSpPr/>
          <p:nvPr/>
        </p:nvSpPr>
        <p:spPr>
          <a:xfrm>
            <a:off x="457257"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273c8194ae0_0_23"/>
          <p:cNvSpPr/>
          <p:nvPr/>
        </p:nvSpPr>
        <p:spPr>
          <a:xfrm>
            <a:off x="457257" y="4051300"/>
            <a:ext cx="1625700" cy="1625700"/>
          </a:xfrm>
          <a:prstGeom prst="roundRect">
            <a:avLst>
              <a:gd fmla="val 781313" name="adj"/>
            </a:avLst>
          </a:prstGeom>
          <a:solidFill>
            <a:srgbClr val="3629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273c8194ae0_0_23"/>
          <p:cNvSpPr/>
          <p:nvPr/>
        </p:nvSpPr>
        <p:spPr>
          <a:xfrm>
            <a:off x="857357" y="4381500"/>
            <a:ext cx="8256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Kavoon"/>
              <a:buNone/>
            </a:pPr>
            <a:r>
              <a:rPr b="0" i="0" lang="en-US" sz="4800" u="none" cap="none" strike="noStrike">
                <a:solidFill>
                  <a:srgbClr val="FFFFFF"/>
                </a:solidFill>
                <a:latin typeface="Kavoon"/>
                <a:ea typeface="Kavoon"/>
                <a:cs typeface="Kavoon"/>
                <a:sym typeface="Kavoon"/>
              </a:rPr>
              <a:t>01</a:t>
            </a:r>
            <a:endParaRPr b="0" i="0" sz="4800" u="none" cap="none" strike="noStrike">
              <a:solidFill>
                <a:schemeClr val="dk1"/>
              </a:solidFill>
              <a:latin typeface="Calibri"/>
              <a:ea typeface="Calibri"/>
              <a:cs typeface="Calibri"/>
              <a:sym typeface="Calibri"/>
            </a:endParaRPr>
          </a:p>
        </p:txBody>
      </p:sp>
      <p:sp>
        <p:nvSpPr>
          <p:cNvPr id="51" name="Google Shape;51;g273c8194ae0_0_23"/>
          <p:cNvSpPr/>
          <p:nvPr/>
        </p:nvSpPr>
        <p:spPr>
          <a:xfrm>
            <a:off x="2286286" y="4127500"/>
            <a:ext cx="54870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73c8194ae0_0_23"/>
          <p:cNvSpPr/>
          <p:nvPr/>
        </p:nvSpPr>
        <p:spPr>
          <a:xfrm>
            <a:off x="2286286" y="412750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Kavoon"/>
              <a:buNone/>
            </a:pPr>
            <a:r>
              <a:rPr b="0" i="0" lang="en-US" sz="4800" u="none" cap="none" strike="noStrike">
                <a:solidFill>
                  <a:srgbClr val="0E0E0E"/>
                </a:solidFill>
                <a:latin typeface="Kavoon"/>
                <a:ea typeface="Kavoon"/>
                <a:cs typeface="Kavoon"/>
                <a:sym typeface="Kavoon"/>
              </a:rPr>
              <a:t>Introduction</a:t>
            </a:r>
            <a:endParaRPr b="0" i="0" sz="4800" u="none" cap="none" strike="noStrike">
              <a:solidFill>
                <a:schemeClr val="dk1"/>
              </a:solidFill>
              <a:latin typeface="Calibri"/>
              <a:ea typeface="Calibri"/>
              <a:cs typeface="Calibri"/>
              <a:sym typeface="Calibri"/>
            </a:endParaRPr>
          </a:p>
        </p:txBody>
      </p:sp>
      <p:sp>
        <p:nvSpPr>
          <p:cNvPr id="53" name="Google Shape;53;g273c8194ae0_0_23"/>
          <p:cNvSpPr/>
          <p:nvPr/>
        </p:nvSpPr>
        <p:spPr>
          <a:xfrm>
            <a:off x="2286286" y="49911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4" name="Google Shape;54;g273c8194ae0_0_23"/>
          <p:cNvSpPr/>
          <p:nvPr/>
        </p:nvSpPr>
        <p:spPr>
          <a:xfrm>
            <a:off x="7544743"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73c8194ae0_0_23"/>
          <p:cNvSpPr/>
          <p:nvPr/>
        </p:nvSpPr>
        <p:spPr>
          <a:xfrm>
            <a:off x="7544743" y="4051300"/>
            <a:ext cx="1625700" cy="1625700"/>
          </a:xfrm>
          <a:prstGeom prst="roundRect">
            <a:avLst>
              <a:gd fmla="val 781313" name="adj"/>
            </a:avLst>
          </a:prstGeom>
          <a:solidFill>
            <a:srgbClr val="3629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73c8194ae0_0_23"/>
          <p:cNvSpPr/>
          <p:nvPr/>
        </p:nvSpPr>
        <p:spPr>
          <a:xfrm>
            <a:off x="7900387" y="4381500"/>
            <a:ext cx="9144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Kavoon"/>
              <a:buNone/>
            </a:pPr>
            <a:r>
              <a:rPr b="0" i="0" lang="en-US" sz="4800" u="none" cap="none" strike="noStrike">
                <a:solidFill>
                  <a:srgbClr val="FFFFFF"/>
                </a:solidFill>
                <a:latin typeface="Kavoon"/>
                <a:ea typeface="Kavoon"/>
                <a:cs typeface="Kavoon"/>
                <a:sym typeface="Kavoon"/>
              </a:rPr>
              <a:t>02</a:t>
            </a:r>
            <a:endParaRPr b="0" i="0" sz="4800" u="none" cap="none" strike="noStrike">
              <a:solidFill>
                <a:schemeClr val="dk1"/>
              </a:solidFill>
              <a:latin typeface="Calibri"/>
              <a:ea typeface="Calibri"/>
              <a:cs typeface="Calibri"/>
              <a:sym typeface="Calibri"/>
            </a:endParaRPr>
          </a:p>
        </p:txBody>
      </p:sp>
      <p:sp>
        <p:nvSpPr>
          <p:cNvPr id="57" name="Google Shape;57;g273c8194ae0_0_23"/>
          <p:cNvSpPr/>
          <p:nvPr/>
        </p:nvSpPr>
        <p:spPr>
          <a:xfrm>
            <a:off x="9373772" y="4127500"/>
            <a:ext cx="54870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73c8194ae0_0_23"/>
          <p:cNvSpPr/>
          <p:nvPr/>
        </p:nvSpPr>
        <p:spPr>
          <a:xfrm>
            <a:off x="9373772" y="412750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Kavoon"/>
              <a:buNone/>
            </a:pPr>
            <a:r>
              <a:rPr b="0" i="0" lang="en-US" sz="4800" u="none" cap="none" strike="noStrike">
                <a:solidFill>
                  <a:srgbClr val="0E0E0E"/>
                </a:solidFill>
                <a:latin typeface="Kavoon"/>
                <a:ea typeface="Kavoon"/>
                <a:cs typeface="Kavoon"/>
                <a:sym typeface="Kavoon"/>
              </a:rPr>
              <a:t>Encounters</a:t>
            </a:r>
            <a:endParaRPr b="0" i="0" sz="4800" u="none" cap="none" strike="noStrike">
              <a:solidFill>
                <a:schemeClr val="dk1"/>
              </a:solidFill>
              <a:latin typeface="Calibri"/>
              <a:ea typeface="Calibri"/>
              <a:cs typeface="Calibri"/>
              <a:sym typeface="Calibri"/>
            </a:endParaRPr>
          </a:p>
        </p:txBody>
      </p:sp>
      <p:sp>
        <p:nvSpPr>
          <p:cNvPr id="59" name="Google Shape;59;g273c8194ae0_0_23"/>
          <p:cNvSpPr/>
          <p:nvPr/>
        </p:nvSpPr>
        <p:spPr>
          <a:xfrm>
            <a:off x="9373772" y="49911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60" name="Google Shape;60;g273c8194ae0_0_23"/>
          <p:cNvSpPr/>
          <p:nvPr/>
        </p:nvSpPr>
        <p:spPr>
          <a:xfrm>
            <a:off x="457257"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73c8194ae0_0_23"/>
          <p:cNvSpPr/>
          <p:nvPr/>
        </p:nvSpPr>
        <p:spPr>
          <a:xfrm>
            <a:off x="457257" y="7035800"/>
            <a:ext cx="1625700" cy="1625700"/>
          </a:xfrm>
          <a:prstGeom prst="roundRect">
            <a:avLst>
              <a:gd fmla="val 781313" name="adj"/>
            </a:avLst>
          </a:prstGeom>
          <a:solidFill>
            <a:srgbClr val="3629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73c8194ae0_0_23"/>
          <p:cNvSpPr/>
          <p:nvPr/>
        </p:nvSpPr>
        <p:spPr>
          <a:xfrm>
            <a:off x="806551" y="7366000"/>
            <a:ext cx="9273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Kavoon"/>
              <a:buNone/>
            </a:pPr>
            <a:r>
              <a:rPr b="0" i="0" lang="en-US" sz="4800" u="none" cap="none" strike="noStrike">
                <a:solidFill>
                  <a:srgbClr val="FFFFFF"/>
                </a:solidFill>
                <a:latin typeface="Kavoon"/>
                <a:ea typeface="Kavoon"/>
                <a:cs typeface="Kavoon"/>
                <a:sym typeface="Kavoon"/>
              </a:rPr>
              <a:t>03</a:t>
            </a:r>
            <a:endParaRPr b="0" i="0" sz="4800" u="none" cap="none" strike="noStrike">
              <a:solidFill>
                <a:schemeClr val="dk1"/>
              </a:solidFill>
              <a:latin typeface="Calibri"/>
              <a:ea typeface="Calibri"/>
              <a:cs typeface="Calibri"/>
              <a:sym typeface="Calibri"/>
            </a:endParaRPr>
          </a:p>
        </p:txBody>
      </p:sp>
      <p:sp>
        <p:nvSpPr>
          <p:cNvPr id="63" name="Google Shape;63;g273c8194ae0_0_23"/>
          <p:cNvSpPr/>
          <p:nvPr/>
        </p:nvSpPr>
        <p:spPr>
          <a:xfrm>
            <a:off x="2286286" y="7112000"/>
            <a:ext cx="54870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73c8194ae0_0_23"/>
          <p:cNvSpPr/>
          <p:nvPr/>
        </p:nvSpPr>
        <p:spPr>
          <a:xfrm>
            <a:off x="2286286" y="711200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Kavoon"/>
              <a:buNone/>
            </a:pPr>
            <a:r>
              <a:rPr b="0" i="0" lang="en-US" sz="4800" u="none" cap="none" strike="noStrike">
                <a:solidFill>
                  <a:srgbClr val="0E0E0E"/>
                </a:solidFill>
                <a:latin typeface="Kavoon"/>
                <a:ea typeface="Kavoon"/>
                <a:cs typeface="Kavoon"/>
                <a:sym typeface="Kavoon"/>
              </a:rPr>
              <a:t>Wonders</a:t>
            </a:r>
            <a:endParaRPr b="0" i="0" sz="4800" u="none" cap="none" strike="noStrike">
              <a:solidFill>
                <a:schemeClr val="dk1"/>
              </a:solidFill>
              <a:latin typeface="Calibri"/>
              <a:ea typeface="Calibri"/>
              <a:cs typeface="Calibri"/>
              <a:sym typeface="Calibri"/>
            </a:endParaRPr>
          </a:p>
        </p:txBody>
      </p:sp>
      <p:sp>
        <p:nvSpPr>
          <p:cNvPr id="65" name="Google Shape;65;g273c8194ae0_0_23"/>
          <p:cNvSpPr/>
          <p:nvPr/>
        </p:nvSpPr>
        <p:spPr>
          <a:xfrm>
            <a:off x="2286286" y="79756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6" name="Google Shape;66;g273c8194ae0_0_23"/>
          <p:cNvSpPr/>
          <p:nvPr/>
        </p:nvSpPr>
        <p:spPr>
          <a:xfrm>
            <a:off x="7544743"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73c8194ae0_0_23"/>
          <p:cNvSpPr/>
          <p:nvPr/>
        </p:nvSpPr>
        <p:spPr>
          <a:xfrm>
            <a:off x="7544743" y="7035800"/>
            <a:ext cx="1625700" cy="1625700"/>
          </a:xfrm>
          <a:prstGeom prst="roundRect">
            <a:avLst>
              <a:gd fmla="val 781313" name="adj"/>
            </a:avLst>
          </a:prstGeom>
          <a:solidFill>
            <a:srgbClr val="3629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73c8194ae0_0_23"/>
          <p:cNvSpPr/>
          <p:nvPr/>
        </p:nvSpPr>
        <p:spPr>
          <a:xfrm>
            <a:off x="7881335" y="7366000"/>
            <a:ext cx="9525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Kavoon"/>
              <a:buNone/>
            </a:pPr>
            <a:r>
              <a:rPr b="0" i="0" lang="en-US" sz="4800" u="none" cap="none" strike="noStrike">
                <a:solidFill>
                  <a:srgbClr val="FFFFFF"/>
                </a:solidFill>
                <a:latin typeface="Kavoon"/>
                <a:ea typeface="Kavoon"/>
                <a:cs typeface="Kavoon"/>
                <a:sym typeface="Kavoon"/>
              </a:rPr>
              <a:t>04</a:t>
            </a:r>
            <a:endParaRPr b="0" i="0" sz="4800" u="none" cap="none" strike="noStrike">
              <a:solidFill>
                <a:schemeClr val="dk1"/>
              </a:solidFill>
              <a:latin typeface="Calibri"/>
              <a:ea typeface="Calibri"/>
              <a:cs typeface="Calibri"/>
              <a:sym typeface="Calibri"/>
            </a:endParaRPr>
          </a:p>
        </p:txBody>
      </p:sp>
      <p:sp>
        <p:nvSpPr>
          <p:cNvPr id="69" name="Google Shape;69;g273c8194ae0_0_23"/>
          <p:cNvSpPr/>
          <p:nvPr/>
        </p:nvSpPr>
        <p:spPr>
          <a:xfrm>
            <a:off x="9373772" y="7112000"/>
            <a:ext cx="54870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73c8194ae0_0_23"/>
          <p:cNvSpPr/>
          <p:nvPr/>
        </p:nvSpPr>
        <p:spPr>
          <a:xfrm>
            <a:off x="9373772" y="711200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Kavoon"/>
              <a:buNone/>
            </a:pPr>
            <a:r>
              <a:rPr b="0" i="0" lang="en-US" sz="4800" u="none" cap="none" strike="noStrike">
                <a:solidFill>
                  <a:srgbClr val="0E0E0E"/>
                </a:solidFill>
                <a:latin typeface="Kavoon"/>
                <a:ea typeface="Kavoon"/>
                <a:cs typeface="Kavoon"/>
                <a:sym typeface="Kavoon"/>
              </a:rPr>
              <a:t>Magic</a:t>
            </a:r>
            <a:endParaRPr b="0" i="0" sz="4800" u="none" cap="none" strike="noStrike">
              <a:solidFill>
                <a:schemeClr val="dk1"/>
              </a:solidFill>
              <a:latin typeface="Calibri"/>
              <a:ea typeface="Calibri"/>
              <a:cs typeface="Calibri"/>
              <a:sym typeface="Calibri"/>
            </a:endParaRPr>
          </a:p>
        </p:txBody>
      </p:sp>
      <p:sp>
        <p:nvSpPr>
          <p:cNvPr id="71" name="Google Shape;71;g273c8194ae0_0_23"/>
          <p:cNvSpPr/>
          <p:nvPr/>
        </p:nvSpPr>
        <p:spPr>
          <a:xfrm>
            <a:off x="9373772" y="79756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72" name="Google Shape;72;g273c8194ae0_0_23"/>
          <p:cNvSpPr/>
          <p:nvPr/>
        </p:nvSpPr>
        <p:spPr>
          <a:xfrm>
            <a:off x="457257"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73c8194ae0_0_23"/>
          <p:cNvSpPr/>
          <p:nvPr/>
        </p:nvSpPr>
        <p:spPr>
          <a:xfrm>
            <a:off x="457257" y="10020300"/>
            <a:ext cx="1625700" cy="1625700"/>
          </a:xfrm>
          <a:prstGeom prst="roundRect">
            <a:avLst>
              <a:gd fmla="val 781313" name="adj"/>
            </a:avLst>
          </a:prstGeom>
          <a:solidFill>
            <a:srgbClr val="3629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273c8194ae0_0_23"/>
          <p:cNvSpPr/>
          <p:nvPr/>
        </p:nvSpPr>
        <p:spPr>
          <a:xfrm>
            <a:off x="812902" y="10350500"/>
            <a:ext cx="9144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Kavoon"/>
              <a:buNone/>
            </a:pPr>
            <a:r>
              <a:rPr b="0" i="0" lang="en-US" sz="4800" u="none" cap="none" strike="noStrike">
                <a:solidFill>
                  <a:srgbClr val="FFFFFF"/>
                </a:solidFill>
                <a:latin typeface="Kavoon"/>
                <a:ea typeface="Kavoon"/>
                <a:cs typeface="Kavoon"/>
                <a:sym typeface="Kavoon"/>
              </a:rPr>
              <a:t>05</a:t>
            </a:r>
            <a:endParaRPr b="0" i="0" sz="4800" u="none" cap="none" strike="noStrike">
              <a:solidFill>
                <a:schemeClr val="dk1"/>
              </a:solidFill>
              <a:latin typeface="Calibri"/>
              <a:ea typeface="Calibri"/>
              <a:cs typeface="Calibri"/>
              <a:sym typeface="Calibri"/>
            </a:endParaRPr>
          </a:p>
        </p:txBody>
      </p:sp>
      <p:sp>
        <p:nvSpPr>
          <p:cNvPr id="75" name="Google Shape;75;g273c8194ae0_0_23"/>
          <p:cNvSpPr/>
          <p:nvPr/>
        </p:nvSpPr>
        <p:spPr>
          <a:xfrm>
            <a:off x="2286286" y="10096500"/>
            <a:ext cx="54870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73c8194ae0_0_23"/>
          <p:cNvSpPr/>
          <p:nvPr/>
        </p:nvSpPr>
        <p:spPr>
          <a:xfrm>
            <a:off x="2286286" y="1009650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Kavoon"/>
              <a:buNone/>
            </a:pPr>
            <a:r>
              <a:rPr b="0" i="0" lang="en-US" sz="4800" u="none" cap="none" strike="noStrike">
                <a:solidFill>
                  <a:srgbClr val="0E0E0E"/>
                </a:solidFill>
                <a:latin typeface="Kavoon"/>
                <a:ea typeface="Kavoon"/>
                <a:cs typeface="Kavoon"/>
                <a:sym typeface="Kavoon"/>
              </a:rPr>
              <a:t>Adventure</a:t>
            </a:r>
            <a:endParaRPr b="0" i="0" sz="4800" u="none" cap="none" strike="noStrike">
              <a:solidFill>
                <a:schemeClr val="dk1"/>
              </a:solidFill>
              <a:latin typeface="Calibri"/>
              <a:ea typeface="Calibri"/>
              <a:cs typeface="Calibri"/>
              <a:sym typeface="Calibri"/>
            </a:endParaRPr>
          </a:p>
        </p:txBody>
      </p:sp>
      <p:sp>
        <p:nvSpPr>
          <p:cNvPr id="77" name="Google Shape;77;g273c8194ae0_0_23"/>
          <p:cNvSpPr/>
          <p:nvPr/>
        </p:nvSpPr>
        <p:spPr>
          <a:xfrm>
            <a:off x="2286286" y="109601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78" name="Google Shape;78;g273c8194ae0_0_23"/>
          <p:cNvSpPr/>
          <p:nvPr/>
        </p:nvSpPr>
        <p:spPr>
          <a:xfrm>
            <a:off x="7544743"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g273c8194ae0_0_23"/>
          <p:cNvSpPr/>
          <p:nvPr/>
        </p:nvSpPr>
        <p:spPr>
          <a:xfrm>
            <a:off x="7544743" y="10020300"/>
            <a:ext cx="1625700" cy="1625700"/>
          </a:xfrm>
          <a:prstGeom prst="roundRect">
            <a:avLst>
              <a:gd fmla="val 781313" name="adj"/>
            </a:avLst>
          </a:prstGeom>
          <a:solidFill>
            <a:srgbClr val="3629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g273c8194ae0_0_23"/>
          <p:cNvSpPr/>
          <p:nvPr/>
        </p:nvSpPr>
        <p:spPr>
          <a:xfrm>
            <a:off x="7874984" y="10350500"/>
            <a:ext cx="9654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Kavoon"/>
              <a:buNone/>
            </a:pPr>
            <a:r>
              <a:rPr b="0" i="0" lang="en-US" sz="4800" u="none" cap="none" strike="noStrike">
                <a:solidFill>
                  <a:srgbClr val="FFFFFF"/>
                </a:solidFill>
                <a:latin typeface="Kavoon"/>
                <a:ea typeface="Kavoon"/>
                <a:cs typeface="Kavoon"/>
                <a:sym typeface="Kavoon"/>
              </a:rPr>
              <a:t>06</a:t>
            </a:r>
            <a:endParaRPr b="0" i="0" sz="4800" u="none" cap="none" strike="noStrike">
              <a:solidFill>
                <a:schemeClr val="dk1"/>
              </a:solidFill>
              <a:latin typeface="Calibri"/>
              <a:ea typeface="Calibri"/>
              <a:cs typeface="Calibri"/>
              <a:sym typeface="Calibri"/>
            </a:endParaRPr>
          </a:p>
        </p:txBody>
      </p:sp>
      <p:sp>
        <p:nvSpPr>
          <p:cNvPr id="81" name="Google Shape;81;g273c8194ae0_0_23"/>
          <p:cNvSpPr/>
          <p:nvPr/>
        </p:nvSpPr>
        <p:spPr>
          <a:xfrm>
            <a:off x="9373772" y="10096500"/>
            <a:ext cx="54870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273c8194ae0_0_23"/>
          <p:cNvSpPr/>
          <p:nvPr/>
        </p:nvSpPr>
        <p:spPr>
          <a:xfrm>
            <a:off x="9373772" y="1009650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Kavoon"/>
              <a:buNone/>
            </a:pPr>
            <a:r>
              <a:rPr b="0" i="0" lang="en-US" sz="4800" u="none" cap="none" strike="noStrike">
                <a:solidFill>
                  <a:srgbClr val="0E0E0E"/>
                </a:solidFill>
                <a:latin typeface="Kavoon"/>
                <a:ea typeface="Kavoon"/>
                <a:cs typeface="Kavoon"/>
                <a:sym typeface="Kavoon"/>
              </a:rPr>
              <a:t>Conclusion</a:t>
            </a:r>
            <a:endParaRPr b="0" i="0" sz="4800" u="none" cap="none" strike="noStrike">
              <a:solidFill>
                <a:schemeClr val="dk1"/>
              </a:solidFill>
              <a:latin typeface="Calibri"/>
              <a:ea typeface="Calibri"/>
              <a:cs typeface="Calibri"/>
              <a:sym typeface="Calibri"/>
            </a:endParaRPr>
          </a:p>
        </p:txBody>
      </p:sp>
      <p:sp>
        <p:nvSpPr>
          <p:cNvPr id="83" name="Google Shape;83;g273c8194ae0_0_23"/>
          <p:cNvSpPr/>
          <p:nvPr/>
        </p:nvSpPr>
        <p:spPr>
          <a:xfrm>
            <a:off x="9373772" y="109601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7"/>
        </a:solidFill>
      </p:bgPr>
    </p:bg>
    <p:spTree>
      <p:nvGrpSpPr>
        <p:cNvPr id="88" name="Shape 88"/>
        <p:cNvGrpSpPr/>
        <p:nvPr/>
      </p:nvGrpSpPr>
      <p:grpSpPr>
        <a:xfrm>
          <a:off x="0" y="0"/>
          <a:ext cx="0" cy="0"/>
          <a:chOff x="0" y="0"/>
          <a:chExt cx="0" cy="0"/>
        </a:xfrm>
      </p:grpSpPr>
      <p:pic>
        <p:nvPicPr>
          <p:cNvPr descr=" " id="89" name="Google Shape;89;g273c8194ae0_0_70"/>
          <p:cNvPicPr preferRelativeResize="0"/>
          <p:nvPr/>
        </p:nvPicPr>
        <p:blipFill rotWithShape="1">
          <a:blip r:embed="rId3">
            <a:alphaModFix/>
          </a:blip>
          <a:srcRect b="0" l="0" r="0" t="0"/>
          <a:stretch/>
        </p:blipFill>
        <p:spPr>
          <a:xfrm>
            <a:off x="10948768" y="-2578100"/>
            <a:ext cx="5156845" cy="5156200"/>
          </a:xfrm>
          <a:prstGeom prst="rect">
            <a:avLst/>
          </a:prstGeom>
          <a:noFill/>
          <a:ln>
            <a:noFill/>
          </a:ln>
        </p:spPr>
      </p:pic>
      <p:pic>
        <p:nvPicPr>
          <p:cNvPr descr=" " id="90" name="Google Shape;90;g273c8194ae0_0_70"/>
          <p:cNvPicPr preferRelativeResize="0"/>
          <p:nvPr/>
        </p:nvPicPr>
        <p:blipFill rotWithShape="1">
          <a:blip r:embed="rId4">
            <a:alphaModFix/>
          </a:blip>
          <a:srcRect b="0" l="0" r="0" t="0"/>
          <a:stretch/>
        </p:blipFill>
        <p:spPr>
          <a:xfrm>
            <a:off x="22215077" y="8623300"/>
            <a:ext cx="2171971" cy="4343400"/>
          </a:xfrm>
          <a:prstGeom prst="rect">
            <a:avLst/>
          </a:prstGeom>
          <a:noFill/>
          <a:ln>
            <a:noFill/>
          </a:ln>
        </p:spPr>
      </p:pic>
      <p:pic>
        <p:nvPicPr>
          <p:cNvPr descr=" " id="91" name="Google Shape;91;g273c8194ae0_0_70"/>
          <p:cNvPicPr preferRelativeResize="0"/>
          <p:nvPr/>
        </p:nvPicPr>
        <p:blipFill rotWithShape="1">
          <a:blip r:embed="rId5">
            <a:alphaModFix/>
          </a:blip>
          <a:srcRect b="0" l="0" r="0" t="0"/>
          <a:stretch/>
        </p:blipFill>
        <p:spPr>
          <a:xfrm>
            <a:off x="1295562" y="3441700"/>
            <a:ext cx="2235479" cy="2235200"/>
          </a:xfrm>
          <a:prstGeom prst="rect">
            <a:avLst/>
          </a:prstGeom>
          <a:noFill/>
          <a:ln>
            <a:noFill/>
          </a:ln>
        </p:spPr>
      </p:pic>
      <p:sp>
        <p:nvSpPr>
          <p:cNvPr id="92" name="Google Shape;92;g273c8194ae0_0_7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3" name="Google Shape;93;g273c8194ae0_0_7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94" name="Google Shape;94;g273c8194ae0_0_70"/>
          <p:cNvSpPr/>
          <p:nvPr/>
        </p:nvSpPr>
        <p:spPr>
          <a:xfrm>
            <a:off x="2959470" y="2743200"/>
            <a:ext cx="158346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84A64"/>
              </a:buClr>
              <a:buSzPts val="8000"/>
              <a:buFont typeface="Kavoon"/>
              <a:buNone/>
            </a:pPr>
            <a:r>
              <a:rPr b="0" i="0" lang="en-US" sz="8000" u="none" cap="none" strike="noStrike">
                <a:solidFill>
                  <a:srgbClr val="484A64"/>
                </a:solidFill>
                <a:latin typeface="Kavoon"/>
                <a:ea typeface="Kavoon"/>
                <a:cs typeface="Kavoon"/>
                <a:sym typeface="Kavoon"/>
              </a:rPr>
              <a:t>The Realm of the Extraordinary</a:t>
            </a:r>
            <a:endParaRPr b="0" i="0" sz="8000" u="none" cap="none" strike="noStrike">
              <a:solidFill>
                <a:schemeClr val="dk1"/>
              </a:solidFill>
              <a:latin typeface="Calibri"/>
              <a:ea typeface="Calibri"/>
              <a:cs typeface="Calibri"/>
              <a:sym typeface="Calibri"/>
            </a:endParaRPr>
          </a:p>
        </p:txBody>
      </p:sp>
      <p:sp>
        <p:nvSpPr>
          <p:cNvPr id="95" name="Google Shape;95;g273c8194ae0_0_70"/>
          <p:cNvSpPr/>
          <p:nvPr/>
        </p:nvSpPr>
        <p:spPr>
          <a:xfrm>
            <a:off x="2959470"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6" name="Google Shape;96;g273c8194ae0_0_70"/>
          <p:cNvSpPr/>
          <p:nvPr/>
        </p:nvSpPr>
        <p:spPr>
          <a:xfrm>
            <a:off x="12701588"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7"/>
        </a:solidFill>
      </p:bgPr>
    </p:bg>
    <p:spTree>
      <p:nvGrpSpPr>
        <p:cNvPr id="101" name="Shape 101"/>
        <p:cNvGrpSpPr/>
        <p:nvPr/>
      </p:nvGrpSpPr>
      <p:grpSpPr>
        <a:xfrm>
          <a:off x="0" y="0"/>
          <a:ext cx="0" cy="0"/>
          <a:chOff x="0" y="0"/>
          <a:chExt cx="0" cy="0"/>
        </a:xfrm>
      </p:grpSpPr>
      <p:pic>
        <p:nvPicPr>
          <p:cNvPr descr=" " id="102" name="Google Shape;102;g273c8194ae0_0_82"/>
          <p:cNvPicPr preferRelativeResize="0"/>
          <p:nvPr/>
        </p:nvPicPr>
        <p:blipFill rotWithShape="1">
          <a:blip r:embed="rId3">
            <a:alphaModFix/>
          </a:blip>
          <a:srcRect b="0" l="0" r="0" t="0"/>
          <a:stretch/>
        </p:blipFill>
        <p:spPr>
          <a:xfrm>
            <a:off x="22431004" y="825500"/>
            <a:ext cx="3924791" cy="3924300"/>
          </a:xfrm>
          <a:prstGeom prst="rect">
            <a:avLst/>
          </a:prstGeom>
          <a:noFill/>
          <a:ln>
            <a:noFill/>
          </a:ln>
        </p:spPr>
      </p:pic>
      <p:pic>
        <p:nvPicPr>
          <p:cNvPr descr=" " id="103" name="Google Shape;103;g273c8194ae0_0_82"/>
          <p:cNvPicPr preferRelativeResize="0"/>
          <p:nvPr/>
        </p:nvPicPr>
        <p:blipFill rotWithShape="1">
          <a:blip r:embed="rId4">
            <a:alphaModFix/>
          </a:blip>
          <a:srcRect b="0" l="0" r="0" t="0"/>
          <a:stretch/>
        </p:blipFill>
        <p:spPr>
          <a:xfrm>
            <a:off x="622378" y="10464800"/>
            <a:ext cx="2819752" cy="2819400"/>
          </a:xfrm>
          <a:prstGeom prst="rect">
            <a:avLst/>
          </a:prstGeom>
          <a:noFill/>
          <a:ln>
            <a:noFill/>
          </a:ln>
        </p:spPr>
      </p:pic>
      <p:pic>
        <p:nvPicPr>
          <p:cNvPr descr=" " id="104" name="Google Shape;104;g273c8194ae0_0_82"/>
          <p:cNvPicPr preferRelativeResize="0"/>
          <p:nvPr/>
        </p:nvPicPr>
        <p:blipFill rotWithShape="1">
          <a:blip r:embed="rId5">
            <a:alphaModFix/>
          </a:blip>
          <a:srcRect b="0" l="0" r="0" t="0"/>
          <a:stretch/>
        </p:blipFill>
        <p:spPr>
          <a:xfrm>
            <a:off x="622378" y="685800"/>
            <a:ext cx="4343943" cy="2171700"/>
          </a:xfrm>
          <a:prstGeom prst="rect">
            <a:avLst/>
          </a:prstGeom>
          <a:noFill/>
          <a:ln>
            <a:noFill/>
          </a:ln>
        </p:spPr>
      </p:pic>
      <p:sp>
        <p:nvSpPr>
          <p:cNvPr id="105" name="Google Shape;105;g273c8194ae0_0_8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6" name="Google Shape;106;g273c8194ae0_0_8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07" name="Google Shape;107;g273c8194ae0_0_82"/>
          <p:cNvPicPr preferRelativeResize="0"/>
          <p:nvPr/>
        </p:nvPicPr>
        <p:blipFill rotWithShape="1">
          <a:blip r:embed="rId7">
            <a:alphaModFix/>
          </a:blip>
          <a:srcRect b="0" l="0" r="0" t="0"/>
          <a:stretch/>
        </p:blipFill>
        <p:spPr>
          <a:xfrm>
            <a:off x="0" y="0"/>
            <a:ext cx="11685461" cy="13716000"/>
          </a:xfrm>
          <a:prstGeom prst="rect">
            <a:avLst/>
          </a:prstGeom>
          <a:noFill/>
          <a:ln>
            <a:noFill/>
          </a:ln>
        </p:spPr>
      </p:pic>
      <p:sp>
        <p:nvSpPr>
          <p:cNvPr id="108" name="Google Shape;108;g273c8194ae0_0_82"/>
          <p:cNvSpPr/>
          <p:nvPr/>
        </p:nvSpPr>
        <p:spPr>
          <a:xfrm>
            <a:off x="13057232" y="2705100"/>
            <a:ext cx="9907200" cy="34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9" name="Google Shape;109;g273c8194ae0_0_82"/>
          <p:cNvPicPr preferRelativeResize="0"/>
          <p:nvPr/>
        </p:nvPicPr>
        <p:blipFill rotWithShape="1">
          <a:blip r:embed="rId8">
            <a:alphaModFix/>
          </a:blip>
          <a:srcRect b="0" l="0" r="0" t="0"/>
          <a:stretch/>
        </p:blipFill>
        <p:spPr>
          <a:xfrm>
            <a:off x="13057232" y="3549638"/>
            <a:ext cx="1549594" cy="1714531"/>
          </a:xfrm>
          <a:prstGeom prst="rect">
            <a:avLst/>
          </a:prstGeom>
          <a:noFill/>
          <a:ln>
            <a:noFill/>
          </a:ln>
        </p:spPr>
      </p:pic>
      <p:sp>
        <p:nvSpPr>
          <p:cNvPr id="110" name="Google Shape;110;g273c8194ae0_0_82"/>
          <p:cNvSpPr/>
          <p:nvPr/>
        </p:nvSpPr>
        <p:spPr>
          <a:xfrm>
            <a:off x="15013276" y="2705100"/>
            <a:ext cx="7951200" cy="34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g273c8194ae0_0_82"/>
          <p:cNvSpPr/>
          <p:nvPr/>
        </p:nvSpPr>
        <p:spPr>
          <a:xfrm>
            <a:off x="15013276" y="2705100"/>
            <a:ext cx="8154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Kavoon"/>
              <a:buNone/>
            </a:pPr>
            <a:r>
              <a:rPr b="0" i="0" lang="en-US" sz="4800" u="none" cap="none" strike="noStrike">
                <a:solidFill>
                  <a:srgbClr val="0E0E0E"/>
                </a:solidFill>
                <a:latin typeface="Kavoon"/>
                <a:ea typeface="Kavoon"/>
                <a:cs typeface="Kavoon"/>
                <a:sym typeface="Kavoon"/>
              </a:rPr>
              <a:t>Unicorn Sightings</a:t>
            </a:r>
            <a:endParaRPr b="0" i="0" sz="4800" u="none" cap="none" strike="noStrike">
              <a:solidFill>
                <a:schemeClr val="dk1"/>
              </a:solidFill>
              <a:latin typeface="Calibri"/>
              <a:ea typeface="Calibri"/>
              <a:cs typeface="Calibri"/>
              <a:sym typeface="Calibri"/>
            </a:endParaRPr>
          </a:p>
        </p:txBody>
      </p:sp>
      <p:sp>
        <p:nvSpPr>
          <p:cNvPr id="112" name="Google Shape;112;g273c8194ae0_0_82"/>
          <p:cNvSpPr/>
          <p:nvPr/>
        </p:nvSpPr>
        <p:spPr>
          <a:xfrm>
            <a:off x="15013276" y="3670300"/>
            <a:ext cx="8086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13" name="Google Shape;113;g273c8194ae0_0_82"/>
          <p:cNvSpPr/>
          <p:nvPr/>
        </p:nvSpPr>
        <p:spPr>
          <a:xfrm>
            <a:off x="13057232" y="6858000"/>
            <a:ext cx="9907200" cy="34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4" name="Google Shape;114;g273c8194ae0_0_82"/>
          <p:cNvPicPr preferRelativeResize="0"/>
          <p:nvPr/>
        </p:nvPicPr>
        <p:blipFill rotWithShape="1">
          <a:blip r:embed="rId9">
            <a:alphaModFix/>
          </a:blip>
          <a:srcRect b="0" l="0" r="0" t="0"/>
          <a:stretch/>
        </p:blipFill>
        <p:spPr>
          <a:xfrm>
            <a:off x="13057232" y="7725581"/>
            <a:ext cx="1549594" cy="1668431"/>
          </a:xfrm>
          <a:prstGeom prst="rect">
            <a:avLst/>
          </a:prstGeom>
          <a:noFill/>
          <a:ln>
            <a:noFill/>
          </a:ln>
        </p:spPr>
      </p:pic>
      <p:sp>
        <p:nvSpPr>
          <p:cNvPr id="115" name="Google Shape;115;g273c8194ae0_0_82"/>
          <p:cNvSpPr/>
          <p:nvPr/>
        </p:nvSpPr>
        <p:spPr>
          <a:xfrm>
            <a:off x="15013276" y="6858000"/>
            <a:ext cx="7951200" cy="34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g273c8194ae0_0_82"/>
          <p:cNvSpPr/>
          <p:nvPr/>
        </p:nvSpPr>
        <p:spPr>
          <a:xfrm>
            <a:off x="15013276" y="6858000"/>
            <a:ext cx="8154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Kavoon"/>
              <a:buNone/>
            </a:pPr>
            <a:r>
              <a:rPr b="0" i="0" lang="en-US" sz="4800" u="none" cap="none" strike="noStrike">
                <a:solidFill>
                  <a:srgbClr val="0E0E0E"/>
                </a:solidFill>
                <a:latin typeface="Kavoon"/>
                <a:ea typeface="Kavoon"/>
                <a:cs typeface="Kavoon"/>
                <a:sym typeface="Kavoon"/>
              </a:rPr>
              <a:t>Dragon Taming</a:t>
            </a:r>
            <a:endParaRPr b="0" i="0" sz="4800" u="none" cap="none" strike="noStrike">
              <a:solidFill>
                <a:schemeClr val="dk1"/>
              </a:solidFill>
              <a:latin typeface="Calibri"/>
              <a:ea typeface="Calibri"/>
              <a:cs typeface="Calibri"/>
              <a:sym typeface="Calibri"/>
            </a:endParaRPr>
          </a:p>
        </p:txBody>
      </p:sp>
      <p:sp>
        <p:nvSpPr>
          <p:cNvPr id="117" name="Google Shape;117;g273c8194ae0_0_82"/>
          <p:cNvSpPr/>
          <p:nvPr/>
        </p:nvSpPr>
        <p:spPr>
          <a:xfrm>
            <a:off x="15013276" y="7823200"/>
            <a:ext cx="8086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7"/>
        </a:solidFill>
      </p:bgPr>
    </p:bg>
    <p:spTree>
      <p:nvGrpSpPr>
        <p:cNvPr id="122" name="Shape 122"/>
        <p:cNvGrpSpPr/>
        <p:nvPr/>
      </p:nvGrpSpPr>
      <p:grpSpPr>
        <a:xfrm>
          <a:off x="0" y="0"/>
          <a:ext cx="0" cy="0"/>
          <a:chOff x="0" y="0"/>
          <a:chExt cx="0" cy="0"/>
        </a:xfrm>
      </p:grpSpPr>
      <p:pic>
        <p:nvPicPr>
          <p:cNvPr descr=" " id="123" name="Google Shape;123;g273c8194ae0_0_102"/>
          <p:cNvPicPr preferRelativeResize="0"/>
          <p:nvPr/>
        </p:nvPicPr>
        <p:blipFill rotWithShape="1">
          <a:blip r:embed="rId3">
            <a:alphaModFix/>
          </a:blip>
          <a:srcRect b="0" l="0" r="0" t="0"/>
          <a:stretch/>
        </p:blipFill>
        <p:spPr>
          <a:xfrm>
            <a:off x="21897537" y="1282700"/>
            <a:ext cx="4991724" cy="4991100"/>
          </a:xfrm>
          <a:prstGeom prst="rect">
            <a:avLst/>
          </a:prstGeom>
          <a:noFill/>
          <a:ln>
            <a:noFill/>
          </a:ln>
        </p:spPr>
      </p:pic>
      <p:pic>
        <p:nvPicPr>
          <p:cNvPr descr=" " id="124" name="Google Shape;124;g273c8194ae0_0_102"/>
          <p:cNvPicPr preferRelativeResize="0"/>
          <p:nvPr/>
        </p:nvPicPr>
        <p:blipFill rotWithShape="1">
          <a:blip r:embed="rId4">
            <a:alphaModFix/>
          </a:blip>
          <a:srcRect b="0" l="0" r="0" t="0"/>
          <a:stretch/>
        </p:blipFill>
        <p:spPr>
          <a:xfrm>
            <a:off x="863708" y="635000"/>
            <a:ext cx="2451406" cy="2451100"/>
          </a:xfrm>
          <a:prstGeom prst="rect">
            <a:avLst/>
          </a:prstGeom>
          <a:noFill/>
          <a:ln>
            <a:noFill/>
          </a:ln>
        </p:spPr>
      </p:pic>
      <p:pic>
        <p:nvPicPr>
          <p:cNvPr descr=" " id="125" name="Google Shape;125;g273c8194ae0_0_102"/>
          <p:cNvPicPr preferRelativeResize="0"/>
          <p:nvPr/>
        </p:nvPicPr>
        <p:blipFill rotWithShape="1">
          <a:blip r:embed="rId5">
            <a:alphaModFix/>
          </a:blip>
          <a:srcRect b="0" l="0" r="0" t="0"/>
          <a:stretch/>
        </p:blipFill>
        <p:spPr>
          <a:xfrm>
            <a:off x="7849581" y="11544300"/>
            <a:ext cx="4343943" cy="2171700"/>
          </a:xfrm>
          <a:prstGeom prst="rect">
            <a:avLst/>
          </a:prstGeom>
          <a:noFill/>
          <a:ln>
            <a:noFill/>
          </a:ln>
        </p:spPr>
      </p:pic>
      <p:sp>
        <p:nvSpPr>
          <p:cNvPr id="126" name="Google Shape;126;g273c8194ae0_0_10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7" name="Google Shape;127;g273c8194ae0_0_10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28" name="Google Shape;128;g273c8194ae0_0_102"/>
          <p:cNvSpPr/>
          <p:nvPr/>
        </p:nvSpPr>
        <p:spPr>
          <a:xfrm>
            <a:off x="354374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9" name="Google Shape;129;g273c8194ae0_0_102"/>
          <p:cNvPicPr preferRelativeResize="0"/>
          <p:nvPr/>
        </p:nvPicPr>
        <p:blipFill rotWithShape="1">
          <a:blip r:embed="rId7">
            <a:alphaModFix/>
          </a:blip>
          <a:srcRect b="0" l="0" r="0" t="0"/>
          <a:stretch/>
        </p:blipFill>
        <p:spPr>
          <a:xfrm>
            <a:off x="6770647" y="1384300"/>
            <a:ext cx="1675205" cy="1625600"/>
          </a:xfrm>
          <a:prstGeom prst="rect">
            <a:avLst/>
          </a:prstGeom>
          <a:noFill/>
          <a:ln>
            <a:noFill/>
          </a:ln>
        </p:spPr>
      </p:pic>
      <p:sp>
        <p:nvSpPr>
          <p:cNvPr id="130" name="Google Shape;130;g273c8194ae0_0_102"/>
          <p:cNvSpPr/>
          <p:nvPr/>
        </p:nvSpPr>
        <p:spPr>
          <a:xfrm>
            <a:off x="4953619" y="3619500"/>
            <a:ext cx="53094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g273c8194ae0_0_102"/>
          <p:cNvSpPr/>
          <p:nvPr/>
        </p:nvSpPr>
        <p:spPr>
          <a:xfrm>
            <a:off x="4953619" y="3619500"/>
            <a:ext cx="55125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Kavoon"/>
              <a:buNone/>
            </a:pPr>
            <a:r>
              <a:rPr b="0" i="0" lang="en-US" sz="4800" u="none" cap="none" strike="noStrike">
                <a:solidFill>
                  <a:srgbClr val="0E0E0E"/>
                </a:solidFill>
                <a:latin typeface="Kavoon"/>
                <a:ea typeface="Kavoon"/>
                <a:cs typeface="Kavoon"/>
                <a:sym typeface="Kavoon"/>
              </a:rPr>
              <a:t>Unicorn Sightings</a:t>
            </a:r>
            <a:endParaRPr b="0" i="0" sz="4800" u="none" cap="none" strike="noStrike">
              <a:solidFill>
                <a:schemeClr val="dk1"/>
              </a:solidFill>
              <a:latin typeface="Calibri"/>
              <a:ea typeface="Calibri"/>
              <a:cs typeface="Calibri"/>
              <a:sym typeface="Calibri"/>
            </a:endParaRPr>
          </a:p>
        </p:txBody>
      </p:sp>
      <p:sp>
        <p:nvSpPr>
          <p:cNvPr id="132" name="Google Shape;132;g273c8194ae0_0_102"/>
          <p:cNvSpPr/>
          <p:nvPr/>
        </p:nvSpPr>
        <p:spPr>
          <a:xfrm>
            <a:off x="3543743" y="49911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g273c8194ae0_0_102"/>
          <p:cNvSpPr/>
          <p:nvPr/>
        </p:nvSpPr>
        <p:spPr>
          <a:xfrm>
            <a:off x="3476001" y="49911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4" name="Google Shape;134;g273c8194ae0_0_102"/>
          <p:cNvPicPr preferRelativeResize="0"/>
          <p:nvPr/>
        </p:nvPicPr>
        <p:blipFill rotWithShape="1">
          <a:blip r:embed="rId8">
            <a:alphaModFix/>
          </a:blip>
          <a:srcRect b="0" l="0" r="0" t="0"/>
          <a:stretch/>
        </p:blipFill>
        <p:spPr>
          <a:xfrm>
            <a:off x="3543743" y="7429500"/>
            <a:ext cx="8129016" cy="5168900"/>
          </a:xfrm>
          <a:prstGeom prst="rect">
            <a:avLst/>
          </a:prstGeom>
          <a:noFill/>
          <a:ln>
            <a:noFill/>
          </a:ln>
        </p:spPr>
      </p:pic>
      <p:sp>
        <p:nvSpPr>
          <p:cNvPr id="135" name="Google Shape;135;g273c8194ae0_0_102"/>
          <p:cNvSpPr/>
          <p:nvPr/>
        </p:nvSpPr>
        <p:spPr>
          <a:xfrm>
            <a:off x="1266348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6" name="Google Shape;136;g273c8194ae0_0_102"/>
          <p:cNvPicPr preferRelativeResize="0"/>
          <p:nvPr/>
        </p:nvPicPr>
        <p:blipFill rotWithShape="1">
          <a:blip r:embed="rId9">
            <a:alphaModFix/>
          </a:blip>
          <a:srcRect b="0" l="0" r="0" t="0"/>
          <a:stretch/>
        </p:blipFill>
        <p:spPr>
          <a:xfrm>
            <a:off x="15776981" y="1384300"/>
            <a:ext cx="1902013" cy="1625600"/>
          </a:xfrm>
          <a:prstGeom prst="rect">
            <a:avLst/>
          </a:prstGeom>
          <a:noFill/>
          <a:ln>
            <a:noFill/>
          </a:ln>
        </p:spPr>
      </p:pic>
      <p:sp>
        <p:nvSpPr>
          <p:cNvPr id="137" name="Google Shape;137;g273c8194ae0_0_102"/>
          <p:cNvSpPr/>
          <p:nvPr/>
        </p:nvSpPr>
        <p:spPr>
          <a:xfrm>
            <a:off x="14486161" y="3619500"/>
            <a:ext cx="44838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g273c8194ae0_0_102"/>
          <p:cNvSpPr/>
          <p:nvPr/>
        </p:nvSpPr>
        <p:spPr>
          <a:xfrm>
            <a:off x="14486161" y="3619500"/>
            <a:ext cx="46869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Kavoon"/>
              <a:buNone/>
            </a:pPr>
            <a:r>
              <a:rPr b="0" i="0" lang="en-US" sz="4800" u="none" cap="none" strike="noStrike">
                <a:solidFill>
                  <a:srgbClr val="0E0E0E"/>
                </a:solidFill>
                <a:latin typeface="Kavoon"/>
                <a:ea typeface="Kavoon"/>
                <a:cs typeface="Kavoon"/>
                <a:sym typeface="Kavoon"/>
              </a:rPr>
              <a:t>Dragon Taming</a:t>
            </a:r>
            <a:endParaRPr b="0" i="0" sz="4800" u="none" cap="none" strike="noStrike">
              <a:solidFill>
                <a:schemeClr val="dk1"/>
              </a:solidFill>
              <a:latin typeface="Calibri"/>
              <a:ea typeface="Calibri"/>
              <a:cs typeface="Calibri"/>
              <a:sym typeface="Calibri"/>
            </a:endParaRPr>
          </a:p>
        </p:txBody>
      </p:sp>
      <p:sp>
        <p:nvSpPr>
          <p:cNvPr id="139" name="Google Shape;139;g273c8194ae0_0_102"/>
          <p:cNvSpPr/>
          <p:nvPr/>
        </p:nvSpPr>
        <p:spPr>
          <a:xfrm>
            <a:off x="12663483" y="49911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g273c8194ae0_0_102"/>
          <p:cNvSpPr/>
          <p:nvPr/>
        </p:nvSpPr>
        <p:spPr>
          <a:xfrm>
            <a:off x="12595741" y="49911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1" name="Google Shape;141;g273c8194ae0_0_102"/>
          <p:cNvPicPr preferRelativeResize="0"/>
          <p:nvPr/>
        </p:nvPicPr>
        <p:blipFill rotWithShape="1">
          <a:blip r:embed="rId10">
            <a:alphaModFix/>
          </a:blip>
          <a:srcRect b="0" l="0" r="0" t="0"/>
          <a:stretch/>
        </p:blipFill>
        <p:spPr>
          <a:xfrm>
            <a:off x="12663483" y="7429500"/>
            <a:ext cx="8129016" cy="5168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7"/>
        </a:solidFill>
      </p:bgPr>
    </p:bg>
    <p:spTree>
      <p:nvGrpSpPr>
        <p:cNvPr id="146" name="Shape 146"/>
        <p:cNvGrpSpPr/>
        <p:nvPr/>
      </p:nvGrpSpPr>
      <p:grpSpPr>
        <a:xfrm>
          <a:off x="0" y="0"/>
          <a:ext cx="0" cy="0"/>
          <a:chOff x="0" y="0"/>
          <a:chExt cx="0" cy="0"/>
        </a:xfrm>
      </p:grpSpPr>
      <p:pic>
        <p:nvPicPr>
          <p:cNvPr descr=" " id="147" name="Google Shape;147;g273c8194ae0_0_125"/>
          <p:cNvPicPr preferRelativeResize="0"/>
          <p:nvPr/>
        </p:nvPicPr>
        <p:blipFill rotWithShape="1">
          <a:blip r:embed="rId3">
            <a:alphaModFix/>
          </a:blip>
          <a:srcRect b="0" l="0" r="0" t="0"/>
          <a:stretch/>
        </p:blipFill>
        <p:spPr>
          <a:xfrm>
            <a:off x="1816327" y="6032500"/>
            <a:ext cx="3404025" cy="6807200"/>
          </a:xfrm>
          <a:prstGeom prst="rect">
            <a:avLst/>
          </a:prstGeom>
          <a:noFill/>
          <a:ln>
            <a:noFill/>
          </a:ln>
        </p:spPr>
      </p:pic>
      <p:pic>
        <p:nvPicPr>
          <p:cNvPr descr=" " id="148" name="Google Shape;148;g273c8194ae0_0_125"/>
          <p:cNvPicPr preferRelativeResize="0"/>
          <p:nvPr/>
        </p:nvPicPr>
        <p:blipFill rotWithShape="1">
          <a:blip r:embed="rId4">
            <a:alphaModFix/>
          </a:blip>
          <a:srcRect b="0" l="0" r="0" t="0"/>
          <a:stretch/>
        </p:blipFill>
        <p:spPr>
          <a:xfrm>
            <a:off x="19776372" y="10248900"/>
            <a:ext cx="2591124" cy="2590800"/>
          </a:xfrm>
          <a:prstGeom prst="rect">
            <a:avLst/>
          </a:prstGeom>
          <a:noFill/>
          <a:ln>
            <a:noFill/>
          </a:ln>
        </p:spPr>
      </p:pic>
      <p:pic>
        <p:nvPicPr>
          <p:cNvPr descr=" " id="149" name="Google Shape;149;g273c8194ae0_0_125"/>
          <p:cNvPicPr preferRelativeResize="0"/>
          <p:nvPr/>
        </p:nvPicPr>
        <p:blipFill rotWithShape="1">
          <a:blip r:embed="rId5">
            <a:alphaModFix/>
          </a:blip>
          <a:srcRect b="0" l="0" r="0" t="0"/>
          <a:stretch/>
        </p:blipFill>
        <p:spPr>
          <a:xfrm>
            <a:off x="14733842" y="850900"/>
            <a:ext cx="3569146" cy="3568700"/>
          </a:xfrm>
          <a:prstGeom prst="rect">
            <a:avLst/>
          </a:prstGeom>
          <a:noFill/>
          <a:ln>
            <a:noFill/>
          </a:ln>
        </p:spPr>
      </p:pic>
      <p:sp>
        <p:nvSpPr>
          <p:cNvPr id="150" name="Google Shape;150;g273c8194ae0_0_12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1" name="Google Shape;151;g273c8194ae0_0_12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52" name="Google Shape;152;g273c8194ae0_0_125"/>
          <p:cNvPicPr preferRelativeResize="0"/>
          <p:nvPr/>
        </p:nvPicPr>
        <p:blipFill rotWithShape="1">
          <a:blip r:embed="rId7">
            <a:alphaModFix/>
          </a:blip>
          <a:srcRect b="0" l="0" r="0" t="0"/>
          <a:stretch/>
        </p:blipFill>
        <p:spPr>
          <a:xfrm>
            <a:off x="-508063" y="1384300"/>
            <a:ext cx="5966698" cy="4437887"/>
          </a:xfrm>
          <a:prstGeom prst="rect">
            <a:avLst/>
          </a:prstGeom>
          <a:noFill/>
          <a:ln>
            <a:noFill/>
          </a:ln>
        </p:spPr>
      </p:pic>
      <p:sp>
        <p:nvSpPr>
          <p:cNvPr id="153" name="Google Shape;153;g273c8194ae0_0_125"/>
          <p:cNvSpPr/>
          <p:nvPr/>
        </p:nvSpPr>
        <p:spPr>
          <a:xfrm>
            <a:off x="5842730" y="4229100"/>
            <a:ext cx="13603500" cy="544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g273c8194ae0_0_125"/>
          <p:cNvSpPr/>
          <p:nvPr/>
        </p:nvSpPr>
        <p:spPr>
          <a:xfrm>
            <a:off x="5842730" y="4229100"/>
            <a:ext cx="13806600" cy="477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Kavoon"/>
              <a:buNone/>
            </a:pPr>
            <a:r>
              <a:rPr b="0" i="0" lang="en-US" sz="4800" u="none" cap="none" strike="noStrike">
                <a:solidFill>
                  <a:srgbClr val="0E0E0E"/>
                </a:solidFill>
                <a:latin typeface="Kavoon"/>
                <a:ea typeface="Kavoon"/>
                <a:cs typeface="Kavoon"/>
                <a:sym typeface="Kavoon"/>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5" name="Google Shape;155;g273c8194ae0_0_125"/>
          <p:cNvSpPr/>
          <p:nvPr/>
        </p:nvSpPr>
        <p:spPr>
          <a:xfrm>
            <a:off x="15280010" y="9105900"/>
            <a:ext cx="43185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Kavoon"/>
              <a:buNone/>
            </a:pPr>
            <a:r>
              <a:rPr b="0" i="0" lang="en-US" sz="3600" u="none" cap="none" strike="noStrike">
                <a:solidFill>
                  <a:srgbClr val="0E0E0E"/>
                </a:solidFill>
                <a:latin typeface="Kavoon"/>
                <a:ea typeface="Kavoon"/>
                <a:cs typeface="Kavoon"/>
                <a:sym typeface="Kavoon"/>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7"/>
        </a:solidFill>
      </p:bgPr>
    </p:bg>
    <p:spTree>
      <p:nvGrpSpPr>
        <p:cNvPr id="160" name="Shape 160"/>
        <p:cNvGrpSpPr/>
        <p:nvPr/>
      </p:nvGrpSpPr>
      <p:grpSpPr>
        <a:xfrm>
          <a:off x="0" y="0"/>
          <a:ext cx="0" cy="0"/>
          <a:chOff x="0" y="0"/>
          <a:chExt cx="0" cy="0"/>
        </a:xfrm>
      </p:grpSpPr>
      <p:pic>
        <p:nvPicPr>
          <p:cNvPr descr=" " id="161" name="Google Shape;161;g273c8194ae0_0_138"/>
          <p:cNvPicPr preferRelativeResize="0"/>
          <p:nvPr/>
        </p:nvPicPr>
        <p:blipFill rotWithShape="1">
          <a:blip r:embed="rId3">
            <a:alphaModFix/>
          </a:blip>
          <a:srcRect b="0" l="0" r="0" t="0"/>
          <a:stretch/>
        </p:blipFill>
        <p:spPr>
          <a:xfrm>
            <a:off x="10948768" y="-2578100"/>
            <a:ext cx="5156845" cy="5156200"/>
          </a:xfrm>
          <a:prstGeom prst="rect">
            <a:avLst/>
          </a:prstGeom>
          <a:noFill/>
          <a:ln>
            <a:noFill/>
          </a:ln>
        </p:spPr>
      </p:pic>
      <p:pic>
        <p:nvPicPr>
          <p:cNvPr descr=" " id="162" name="Google Shape;162;g273c8194ae0_0_138"/>
          <p:cNvPicPr preferRelativeResize="0"/>
          <p:nvPr/>
        </p:nvPicPr>
        <p:blipFill rotWithShape="1">
          <a:blip r:embed="rId4">
            <a:alphaModFix/>
          </a:blip>
          <a:srcRect b="0" l="0" r="0" t="0"/>
          <a:stretch/>
        </p:blipFill>
        <p:spPr>
          <a:xfrm>
            <a:off x="22215077" y="8623300"/>
            <a:ext cx="2171971" cy="4343400"/>
          </a:xfrm>
          <a:prstGeom prst="rect">
            <a:avLst/>
          </a:prstGeom>
          <a:noFill/>
          <a:ln>
            <a:noFill/>
          </a:ln>
        </p:spPr>
      </p:pic>
      <p:pic>
        <p:nvPicPr>
          <p:cNvPr descr=" " id="163" name="Google Shape;163;g273c8194ae0_0_138"/>
          <p:cNvPicPr preferRelativeResize="0"/>
          <p:nvPr/>
        </p:nvPicPr>
        <p:blipFill rotWithShape="1">
          <a:blip r:embed="rId5">
            <a:alphaModFix/>
          </a:blip>
          <a:srcRect b="0" l="0" r="0" t="0"/>
          <a:stretch/>
        </p:blipFill>
        <p:spPr>
          <a:xfrm>
            <a:off x="1295562" y="3441700"/>
            <a:ext cx="2235479" cy="2235200"/>
          </a:xfrm>
          <a:prstGeom prst="rect">
            <a:avLst/>
          </a:prstGeom>
          <a:noFill/>
          <a:ln>
            <a:noFill/>
          </a:ln>
        </p:spPr>
      </p:pic>
      <p:sp>
        <p:nvSpPr>
          <p:cNvPr id="164" name="Google Shape;164;g273c8194ae0_0_13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5" name="Google Shape;165;g273c8194ae0_0_13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66" name="Google Shape;166;g273c8194ae0_0_138"/>
          <p:cNvPicPr preferRelativeResize="0"/>
          <p:nvPr/>
        </p:nvPicPr>
        <p:blipFill rotWithShape="1">
          <a:blip r:embed="rId7">
            <a:alphaModFix/>
          </a:blip>
          <a:srcRect b="0" l="0" r="0" t="0"/>
          <a:stretch/>
        </p:blipFill>
        <p:spPr>
          <a:xfrm>
            <a:off x="8395749" y="1866900"/>
            <a:ext cx="7595549" cy="10147300"/>
          </a:xfrm>
          <a:prstGeom prst="rect">
            <a:avLst/>
          </a:prstGeom>
          <a:noFill/>
          <a:ln>
            <a:noFill/>
          </a:ln>
        </p:spPr>
      </p:pic>
      <p:sp>
        <p:nvSpPr>
          <p:cNvPr id="167" name="Google Shape;167;g273c8194ae0_0_138"/>
          <p:cNvSpPr/>
          <p:nvPr/>
        </p:nvSpPr>
        <p:spPr>
          <a:xfrm>
            <a:off x="3086486" y="1866900"/>
            <a:ext cx="4369200" cy="502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g273c8194ae0_0_138"/>
          <p:cNvSpPr/>
          <p:nvPr/>
        </p:nvSpPr>
        <p:spPr>
          <a:xfrm>
            <a:off x="3086486" y="1866900"/>
            <a:ext cx="4572600" cy="2489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Kavoon"/>
              <a:buNone/>
            </a:pPr>
            <a:r>
              <a:rPr b="0" i="0" lang="en-US" sz="4800" u="none" cap="none" strike="noStrike">
                <a:solidFill>
                  <a:srgbClr val="0E0E0E"/>
                </a:solidFill>
                <a:latin typeface="Kavoon"/>
                <a:ea typeface="Kavoon"/>
                <a:cs typeface="Kavoon"/>
                <a:sym typeface="Kavoon"/>
              </a:rPr>
              <a:t>Dragon Taming Technique</a:t>
            </a:r>
            <a:endParaRPr b="0" i="0" sz="4800" u="none" cap="none" strike="noStrike">
              <a:solidFill>
                <a:schemeClr val="dk1"/>
              </a:solidFill>
              <a:latin typeface="Calibri"/>
              <a:ea typeface="Calibri"/>
              <a:cs typeface="Calibri"/>
              <a:sym typeface="Calibri"/>
            </a:endParaRPr>
          </a:p>
        </p:txBody>
      </p:sp>
      <p:sp>
        <p:nvSpPr>
          <p:cNvPr id="169" name="Google Shape;169;g273c8194ae0_0_138"/>
          <p:cNvSpPr/>
          <p:nvPr/>
        </p:nvSpPr>
        <p:spPr>
          <a:xfrm>
            <a:off x="3086486" y="44577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70" name="Google Shape;170;g273c8194ae0_0_138"/>
          <p:cNvSpPr/>
          <p:nvPr/>
        </p:nvSpPr>
        <p:spPr>
          <a:xfrm>
            <a:off x="16931216" y="6527800"/>
            <a:ext cx="4369200" cy="502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g273c8194ae0_0_138"/>
          <p:cNvSpPr/>
          <p:nvPr/>
        </p:nvSpPr>
        <p:spPr>
          <a:xfrm>
            <a:off x="16931216" y="6527800"/>
            <a:ext cx="4572600" cy="2489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Kavoon"/>
              <a:buNone/>
            </a:pPr>
            <a:r>
              <a:rPr b="0" i="0" lang="en-US" sz="4800" u="none" cap="none" strike="noStrike">
                <a:solidFill>
                  <a:srgbClr val="0E0E0E"/>
                </a:solidFill>
                <a:latin typeface="Kavoon"/>
                <a:ea typeface="Kavoon"/>
                <a:cs typeface="Kavoon"/>
                <a:sym typeface="Kavoon"/>
              </a:rPr>
              <a:t>The Art of Unicorn Sighting</a:t>
            </a:r>
            <a:endParaRPr b="0" i="0" sz="4800" u="none" cap="none" strike="noStrike">
              <a:solidFill>
                <a:schemeClr val="dk1"/>
              </a:solidFill>
              <a:latin typeface="Calibri"/>
              <a:ea typeface="Calibri"/>
              <a:cs typeface="Calibri"/>
              <a:sym typeface="Calibri"/>
            </a:endParaRPr>
          </a:p>
        </p:txBody>
      </p:sp>
      <p:sp>
        <p:nvSpPr>
          <p:cNvPr id="172" name="Google Shape;172;g273c8194ae0_0_138"/>
          <p:cNvSpPr/>
          <p:nvPr/>
        </p:nvSpPr>
        <p:spPr>
          <a:xfrm>
            <a:off x="16931216" y="91186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0E7"/>
        </a:solidFill>
      </p:bgPr>
    </p:bg>
    <p:spTree>
      <p:nvGrpSpPr>
        <p:cNvPr id="177" name="Shape 177"/>
        <p:cNvGrpSpPr/>
        <p:nvPr/>
      </p:nvGrpSpPr>
      <p:grpSpPr>
        <a:xfrm>
          <a:off x="0" y="0"/>
          <a:ext cx="0" cy="0"/>
          <a:chOff x="0" y="0"/>
          <a:chExt cx="0" cy="0"/>
        </a:xfrm>
      </p:grpSpPr>
      <p:pic>
        <p:nvPicPr>
          <p:cNvPr descr=" " id="178" name="Google Shape;178;g273c8194ae0_0_154"/>
          <p:cNvPicPr preferRelativeResize="0"/>
          <p:nvPr/>
        </p:nvPicPr>
        <p:blipFill rotWithShape="1">
          <a:blip r:embed="rId3">
            <a:alphaModFix/>
          </a:blip>
          <a:srcRect b="0" l="0" r="0" t="0"/>
          <a:stretch/>
        </p:blipFill>
        <p:spPr>
          <a:xfrm>
            <a:off x="22431004" y="825500"/>
            <a:ext cx="3924791" cy="3924300"/>
          </a:xfrm>
          <a:prstGeom prst="rect">
            <a:avLst/>
          </a:prstGeom>
          <a:noFill/>
          <a:ln>
            <a:noFill/>
          </a:ln>
        </p:spPr>
      </p:pic>
      <p:pic>
        <p:nvPicPr>
          <p:cNvPr descr=" " id="179" name="Google Shape;179;g273c8194ae0_0_154"/>
          <p:cNvPicPr preferRelativeResize="0"/>
          <p:nvPr/>
        </p:nvPicPr>
        <p:blipFill rotWithShape="1">
          <a:blip r:embed="rId4">
            <a:alphaModFix/>
          </a:blip>
          <a:srcRect b="0" l="0" r="0" t="0"/>
          <a:stretch/>
        </p:blipFill>
        <p:spPr>
          <a:xfrm>
            <a:off x="622378" y="10464800"/>
            <a:ext cx="2819752" cy="2819400"/>
          </a:xfrm>
          <a:prstGeom prst="rect">
            <a:avLst/>
          </a:prstGeom>
          <a:noFill/>
          <a:ln>
            <a:noFill/>
          </a:ln>
        </p:spPr>
      </p:pic>
      <p:pic>
        <p:nvPicPr>
          <p:cNvPr descr=" " id="180" name="Google Shape;180;g273c8194ae0_0_154"/>
          <p:cNvPicPr preferRelativeResize="0"/>
          <p:nvPr/>
        </p:nvPicPr>
        <p:blipFill rotWithShape="1">
          <a:blip r:embed="rId5">
            <a:alphaModFix/>
          </a:blip>
          <a:srcRect b="0" l="0" r="0" t="0"/>
          <a:stretch/>
        </p:blipFill>
        <p:spPr>
          <a:xfrm>
            <a:off x="622378" y="685800"/>
            <a:ext cx="4343943" cy="2171700"/>
          </a:xfrm>
          <a:prstGeom prst="rect">
            <a:avLst/>
          </a:prstGeom>
          <a:noFill/>
          <a:ln>
            <a:noFill/>
          </a:ln>
        </p:spPr>
      </p:pic>
      <p:sp>
        <p:nvSpPr>
          <p:cNvPr id="181" name="Google Shape;181;g273c8194ae0_0_154"/>
          <p:cNvSpPr/>
          <p:nvPr/>
        </p:nvSpPr>
        <p:spPr>
          <a:xfrm>
            <a:off x="2091528" y="749300"/>
            <a:ext cx="202167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84A64"/>
              </a:buClr>
              <a:buSzPts val="8000"/>
              <a:buFont typeface="Kavoon"/>
              <a:buNone/>
            </a:pPr>
            <a:r>
              <a:rPr b="0" i="0" lang="en-US" sz="8000" u="none" cap="none" strike="noStrike">
                <a:solidFill>
                  <a:srgbClr val="484A64"/>
                </a:solidFill>
                <a:latin typeface="Kavoon"/>
                <a:ea typeface="Kavoon"/>
                <a:cs typeface="Kavoon"/>
                <a:sym typeface="Kavoon"/>
              </a:rPr>
              <a:t>The Magic of Dragons: A Research</a:t>
            </a:r>
            <a:endParaRPr b="0" i="0" sz="8000" u="none" cap="none" strike="noStrike">
              <a:solidFill>
                <a:schemeClr val="dk1"/>
              </a:solidFill>
              <a:latin typeface="Calibri"/>
              <a:ea typeface="Calibri"/>
              <a:cs typeface="Calibri"/>
              <a:sym typeface="Calibri"/>
            </a:endParaRPr>
          </a:p>
        </p:txBody>
      </p:sp>
      <p:sp>
        <p:nvSpPr>
          <p:cNvPr id="182" name="Google Shape;182;g273c8194ae0_0_154"/>
          <p:cNvSpPr/>
          <p:nvPr/>
        </p:nvSpPr>
        <p:spPr>
          <a:xfrm>
            <a:off x="2146568" y="4025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g273c8194ae0_0_154"/>
          <p:cNvSpPr/>
          <p:nvPr/>
        </p:nvSpPr>
        <p:spPr>
          <a:xfrm>
            <a:off x="2146568" y="4025900"/>
            <a:ext cx="8205300" cy="8204100"/>
          </a:xfrm>
          <a:prstGeom prst="ellipse">
            <a:avLst/>
          </a:prstGeom>
          <a:solidFill>
            <a:srgbClr val="3629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g273c8194ae0_0_154"/>
          <p:cNvSpPr/>
          <p:nvPr/>
        </p:nvSpPr>
        <p:spPr>
          <a:xfrm>
            <a:off x="3175397" y="5918200"/>
            <a:ext cx="6160200" cy="6159600"/>
          </a:xfrm>
          <a:prstGeom prst="ellipse">
            <a:avLst/>
          </a:prstGeom>
          <a:solidFill>
            <a:srgbClr val="BCB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273c8194ae0_0_154"/>
          <p:cNvSpPr/>
          <p:nvPr/>
        </p:nvSpPr>
        <p:spPr>
          <a:xfrm>
            <a:off x="4204225" y="7797800"/>
            <a:ext cx="4089900" cy="4089300"/>
          </a:xfrm>
          <a:prstGeom prst="ellipse">
            <a:avLst/>
          </a:prstGeom>
          <a:solidFill>
            <a:srgbClr val="FEF0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g273c8194ae0_0_154"/>
          <p:cNvSpPr/>
          <p:nvPr/>
        </p:nvSpPr>
        <p:spPr>
          <a:xfrm>
            <a:off x="5398175" y="4546600"/>
            <a:ext cx="16893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Kavoon"/>
              <a:buNone/>
            </a:pPr>
            <a:r>
              <a:rPr b="0" i="0" lang="en-US" sz="4800" u="none" cap="none" strike="noStrike">
                <a:solidFill>
                  <a:srgbClr val="FFFFFF"/>
                </a:solidFill>
                <a:latin typeface="Kavoon"/>
                <a:ea typeface="Kavoon"/>
                <a:cs typeface="Kavoon"/>
                <a:sym typeface="Kavoon"/>
              </a:rPr>
              <a:t>6.7M</a:t>
            </a:r>
            <a:endParaRPr b="0" i="0" sz="4800" u="none" cap="none" strike="noStrike">
              <a:solidFill>
                <a:schemeClr val="dk1"/>
              </a:solidFill>
              <a:latin typeface="Calibri"/>
              <a:ea typeface="Calibri"/>
              <a:cs typeface="Calibri"/>
              <a:sym typeface="Calibri"/>
            </a:endParaRPr>
          </a:p>
        </p:txBody>
      </p:sp>
      <p:sp>
        <p:nvSpPr>
          <p:cNvPr id="187" name="Google Shape;187;g273c8194ae0_0_154"/>
          <p:cNvSpPr/>
          <p:nvPr/>
        </p:nvSpPr>
        <p:spPr>
          <a:xfrm>
            <a:off x="5423578" y="9359900"/>
            <a:ext cx="16512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62943"/>
              </a:buClr>
              <a:buSzPts val="4800"/>
              <a:buFont typeface="Kavoon"/>
              <a:buNone/>
            </a:pPr>
            <a:r>
              <a:rPr b="0" i="0" lang="en-US" sz="4800" u="none" cap="none" strike="noStrike">
                <a:solidFill>
                  <a:srgbClr val="362943"/>
                </a:solidFill>
                <a:latin typeface="Kavoon"/>
                <a:ea typeface="Kavoon"/>
                <a:cs typeface="Kavoon"/>
                <a:sym typeface="Kavoon"/>
              </a:rPr>
              <a:t>2.3M</a:t>
            </a:r>
            <a:endParaRPr b="0" i="0" sz="4800" u="none" cap="none" strike="noStrike">
              <a:solidFill>
                <a:schemeClr val="dk1"/>
              </a:solidFill>
              <a:latin typeface="Calibri"/>
              <a:ea typeface="Calibri"/>
              <a:cs typeface="Calibri"/>
              <a:sym typeface="Calibri"/>
            </a:endParaRPr>
          </a:p>
        </p:txBody>
      </p:sp>
      <p:sp>
        <p:nvSpPr>
          <p:cNvPr id="188" name="Google Shape;188;g273c8194ae0_0_154"/>
          <p:cNvSpPr/>
          <p:nvPr/>
        </p:nvSpPr>
        <p:spPr>
          <a:xfrm>
            <a:off x="5398175" y="6426200"/>
            <a:ext cx="17148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62943"/>
              </a:buClr>
              <a:buSzPts val="4800"/>
              <a:buFont typeface="Kavoon"/>
              <a:buNone/>
            </a:pPr>
            <a:r>
              <a:rPr b="0" i="0" lang="en-US" sz="4800" u="none" cap="none" strike="noStrike">
                <a:solidFill>
                  <a:srgbClr val="362943"/>
                </a:solidFill>
                <a:latin typeface="Kavoon"/>
                <a:ea typeface="Kavoon"/>
                <a:cs typeface="Kavoon"/>
                <a:sym typeface="Kavoon"/>
              </a:rPr>
              <a:t>4.4M</a:t>
            </a:r>
            <a:endParaRPr b="0" i="0" sz="4800" u="none" cap="none" strike="noStrike">
              <a:solidFill>
                <a:schemeClr val="dk1"/>
              </a:solidFill>
              <a:latin typeface="Calibri"/>
              <a:ea typeface="Calibri"/>
              <a:cs typeface="Calibri"/>
              <a:sym typeface="Calibri"/>
            </a:endParaRPr>
          </a:p>
        </p:txBody>
      </p:sp>
      <p:sp>
        <p:nvSpPr>
          <p:cNvPr id="189" name="Google Shape;189;g273c8194ae0_0_15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0" name="Google Shape;190;g273c8194ae0_0_15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91" name="Google Shape;191;g273c8194ae0_0_154"/>
          <p:cNvSpPr/>
          <p:nvPr/>
        </p:nvSpPr>
        <p:spPr>
          <a:xfrm>
            <a:off x="12638080" y="35941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2" name="Google Shape;192;g273c8194ae0_0_154"/>
          <p:cNvPicPr preferRelativeResize="0"/>
          <p:nvPr/>
        </p:nvPicPr>
        <p:blipFill rotWithShape="1">
          <a:blip r:embed="rId7">
            <a:alphaModFix/>
          </a:blip>
          <a:srcRect b="0" l="0" r="0" t="0"/>
          <a:stretch/>
        </p:blipFill>
        <p:spPr>
          <a:xfrm>
            <a:off x="12638080" y="3594100"/>
            <a:ext cx="1256852" cy="1117600"/>
          </a:xfrm>
          <a:prstGeom prst="rect">
            <a:avLst/>
          </a:prstGeom>
          <a:noFill/>
          <a:ln>
            <a:noFill/>
          </a:ln>
        </p:spPr>
      </p:pic>
      <p:sp>
        <p:nvSpPr>
          <p:cNvPr id="193" name="Google Shape;193;g273c8194ae0_0_154"/>
          <p:cNvSpPr/>
          <p:nvPr/>
        </p:nvSpPr>
        <p:spPr>
          <a:xfrm>
            <a:off x="12638080" y="50165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273c8194ae0_0_154"/>
          <p:cNvSpPr/>
          <p:nvPr/>
        </p:nvSpPr>
        <p:spPr>
          <a:xfrm>
            <a:off x="12638080" y="50165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95" name="Google Shape;195;g273c8194ae0_0_154"/>
          <p:cNvSpPr/>
          <p:nvPr/>
        </p:nvSpPr>
        <p:spPr>
          <a:xfrm>
            <a:off x="12638080" y="69469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6" name="Google Shape;196;g273c8194ae0_0_154"/>
          <p:cNvPicPr preferRelativeResize="0"/>
          <p:nvPr/>
        </p:nvPicPr>
        <p:blipFill rotWithShape="1">
          <a:blip r:embed="rId8">
            <a:alphaModFix/>
          </a:blip>
          <a:srcRect b="0" l="0" r="0" t="0"/>
          <a:stretch/>
        </p:blipFill>
        <p:spPr>
          <a:xfrm>
            <a:off x="12638080" y="6946900"/>
            <a:ext cx="1028022" cy="1117600"/>
          </a:xfrm>
          <a:prstGeom prst="rect">
            <a:avLst/>
          </a:prstGeom>
          <a:noFill/>
          <a:ln>
            <a:noFill/>
          </a:ln>
        </p:spPr>
      </p:pic>
      <p:sp>
        <p:nvSpPr>
          <p:cNvPr id="197" name="Google Shape;197;g273c8194ae0_0_154"/>
          <p:cNvSpPr/>
          <p:nvPr/>
        </p:nvSpPr>
        <p:spPr>
          <a:xfrm>
            <a:off x="12638080" y="83693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g273c8194ae0_0_154"/>
          <p:cNvSpPr/>
          <p:nvPr/>
        </p:nvSpPr>
        <p:spPr>
          <a:xfrm>
            <a:off x="12638080" y="83693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99" name="Google Shape;199;g273c8194ae0_0_154"/>
          <p:cNvSpPr/>
          <p:nvPr/>
        </p:nvSpPr>
        <p:spPr>
          <a:xfrm>
            <a:off x="12638080" y="102997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0" name="Google Shape;200;g273c8194ae0_0_154"/>
          <p:cNvPicPr preferRelativeResize="0"/>
          <p:nvPr/>
        </p:nvPicPr>
        <p:blipFill rotWithShape="1">
          <a:blip r:embed="rId9">
            <a:alphaModFix/>
          </a:blip>
          <a:srcRect b="0" l="0" r="0" t="0"/>
          <a:stretch/>
        </p:blipFill>
        <p:spPr>
          <a:xfrm>
            <a:off x="12638080" y="10299700"/>
            <a:ext cx="1243664" cy="1117600"/>
          </a:xfrm>
          <a:prstGeom prst="rect">
            <a:avLst/>
          </a:prstGeom>
          <a:noFill/>
          <a:ln>
            <a:noFill/>
          </a:ln>
        </p:spPr>
      </p:pic>
      <p:sp>
        <p:nvSpPr>
          <p:cNvPr id="201" name="Google Shape;201;g273c8194ae0_0_154"/>
          <p:cNvSpPr/>
          <p:nvPr/>
        </p:nvSpPr>
        <p:spPr>
          <a:xfrm>
            <a:off x="12638080" y="117221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g273c8194ae0_0_154"/>
          <p:cNvSpPr/>
          <p:nvPr/>
        </p:nvSpPr>
        <p:spPr>
          <a:xfrm>
            <a:off x="12638080" y="117221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2024-06-18T08:12:58Z</dcterms:created>
  <dc:creator>PptxGenJS</dc:creator>
</cp:coreProperties>
</file>