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notesMasterIdLst>
    <p:notesMasterId r:id="rId28"/>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notesMaster" Target="notesMasters/notesMaster1.xml"/><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slideLayout" Target="../slideLayouts/slideLayout1.xml"/><Relationship Id="rId7"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1.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slideLayout" Target="../slideLayouts/slideLayout1.xml"/><Relationship Id="rId6"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slideLayout" Target="../slideLayouts/slideLayout1.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slideLayout" Target="../slideLayouts/slideLayout1.xml"/><Relationship Id="rId10"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slideLayout" Target="../slideLayouts/slideLayout1.xml"/><Relationship Id="rId7"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slideLayout" Target="../slideLayouts/slideLayout1.xml"/><Relationship Id="rId9"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image" Target="../media/image-11-11.png"/><Relationship Id="rId12" Type="http://schemas.openxmlformats.org/officeDocument/2006/relationships/image" Target="../media/image-11-12.png"/><Relationship Id="rId13" Type="http://schemas.openxmlformats.org/officeDocument/2006/relationships/slideLayout" Target="../slideLayouts/slideLayout1.xml"/><Relationship Id="rId1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image" Target="../media/image-15-27.png"/><Relationship Id="rId28" Type="http://schemas.openxmlformats.org/officeDocument/2006/relationships/image" Target="../media/image-15-28.png"/><Relationship Id="rId29" Type="http://schemas.openxmlformats.org/officeDocument/2006/relationships/image" Target="../media/image-15-29.png"/><Relationship Id="rId30" Type="http://schemas.openxmlformats.org/officeDocument/2006/relationships/slideLayout" Target="../slideLayouts/slideLayout1.xml"/><Relationship Id="rId31"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slideLayout" Target="../slideLayouts/slideLayout1.xml"/><Relationship Id="rId8"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slideLayout" Target="../slideLayouts/slideLayout1.xml"/><Relationship Id="rId7"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slideLayout" Target="../slideLayouts/slideLayout1.xml"/><Relationship Id="rId7"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slideLayout" Target="../slideLayouts/slideLayout1.xml"/><Relationship Id="rId6"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image" Target="../media/image-23-7.png"/><Relationship Id="rId8" Type="http://schemas.openxmlformats.org/officeDocument/2006/relationships/slideLayout" Target="../slideLayouts/slideLayout1.xml"/><Relationship Id="rId9"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slideLayout" Target="../slideLayouts/slideLayout1.xml"/><Relationship Id="rId6"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4" Type="http://schemas.openxmlformats.org/officeDocument/2006/relationships/hyperlink" Target="https://eatemp.com/powerpoint-org-chart-template/" TargetMode="External"/><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image" Target="../media/image-25-5.png"/><Relationship Id="rId6" Type="http://schemas.openxmlformats.org/officeDocument/2006/relationships/image" Target="../media/image-25-6.png"/><Relationship Id="rId7" Type="http://schemas.openxmlformats.org/officeDocument/2006/relationships/image" Target="../media/image-25-7.png"/><Relationship Id="rId8" Type="http://schemas.openxmlformats.org/officeDocument/2006/relationships/image" Target="../media/image-25-8.png"/><Relationship Id="rId9" Type="http://schemas.openxmlformats.org/officeDocument/2006/relationships/image" Target="../media/image-25-9.png"/><Relationship Id="rId10" Type="http://schemas.openxmlformats.org/officeDocument/2006/relationships/image" Target="../media/image-25-10.png"/><Relationship Id="rId11" Type="http://schemas.openxmlformats.org/officeDocument/2006/relationships/image" Target="../media/image-25-11.png"/><Relationship Id="rId12" Type="http://schemas.openxmlformats.org/officeDocument/2006/relationships/image" Target="../media/image-25-12.png"/><Relationship Id="rId13" Type="http://schemas.openxmlformats.org/officeDocument/2006/relationships/image" Target="../media/image-25-13.png"/><Relationship Id="rId15" Type="http://schemas.openxmlformats.org/officeDocument/2006/relationships/slideLayout" Target="../slideLayouts/slideLayout1.xml"/><Relationship Id="rId16"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5" Type="http://schemas.openxmlformats.org/officeDocument/2006/relationships/hyperlink" Target="https://unsplash.com/" TargetMode="External"/><Relationship Id="rId1" Type="http://schemas.openxmlformats.org/officeDocument/2006/relationships/image" Target="../media/image-26-1.pn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6" Type="http://schemas.openxmlformats.org/officeDocument/2006/relationships/image" Target="../media/image-26-5.png"/><Relationship Id="rId7" Type="http://schemas.openxmlformats.org/officeDocument/2006/relationships/slideLayout" Target="../slideLayouts/slideLayout1.xml"/><Relationship Id="rId8"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EF0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821150" y="619125"/>
            <a:ext cx="2943225" cy="2943225"/>
          </a:xfrm>
          <a:prstGeom prst="rect">
            <a:avLst/>
          </a:prstGeom>
        </p:spPr>
      </p:pic>
      <p:pic>
        <p:nvPicPr>
          <p:cNvPr id="3" name="Image 1" descr="preencoded.png">    </p:cNvPr>
          <p:cNvPicPr>
            <a:picLocks noChangeAspect="1"/>
          </p:cNvPicPr>
          <p:nvPr/>
        </p:nvPicPr>
        <p:blipFill>
          <a:blip r:embed="rId2"/>
          <a:stretch>
            <a:fillRect/>
          </a:stretch>
        </p:blipFill>
        <p:spPr>
          <a:xfrm>
            <a:off x="466725" y="7848600"/>
            <a:ext cx="2114549" cy="2114550"/>
          </a:xfrm>
          <a:prstGeom prst="rect">
            <a:avLst/>
          </a:prstGeom>
        </p:spPr>
      </p:pic>
      <p:pic>
        <p:nvPicPr>
          <p:cNvPr id="4" name="Image 2" descr="preencoded.png">    </p:cNvPr>
          <p:cNvPicPr>
            <a:picLocks noChangeAspect="1"/>
          </p:cNvPicPr>
          <p:nvPr/>
        </p:nvPicPr>
        <p:blipFill>
          <a:blip r:embed="rId3"/>
          <a:stretch>
            <a:fillRect/>
          </a:stretch>
        </p:blipFill>
        <p:spPr>
          <a:xfrm>
            <a:off x="466725" y="514350"/>
            <a:ext cx="3257550" cy="1628775"/>
          </a:xfrm>
          <a:prstGeom prst="rect">
            <a:avLst/>
          </a:prstGeom>
        </p:spPr>
      </p:pic>
      <p:sp>
        <p:nvSpPr>
          <p:cNvPr id="5" name="Text 0"/>
          <p:cNvSpPr/>
          <p:nvPr/>
        </p:nvSpPr>
        <p:spPr>
          <a:xfrm>
            <a:off x="3086100" y="1304925"/>
            <a:ext cx="12915900" cy="3657600"/>
          </a:xfrm>
          <a:prstGeom prst="rect">
            <a:avLst/>
          </a:prstGeom>
          <a:noFill/>
          <a:ln/>
        </p:spPr>
        <p:txBody>
          <a:bodyPr wrap="square" lIns="0" tIns="0" rIns="0" bIns="0" rtlCol="0" anchor="t"/>
          <a:lstStyle/>
          <a:p>
            <a:pPr algn="l" indent="0" marL="0">
              <a:buNone/>
            </a:pPr>
            <a:r>
              <a:rPr lang="en-US" sz="18000" u="none" dirty="0">
                <a:solidFill>
                  <a:srgbClr val="484A64"/>
                </a:solidFill>
                <a:latin typeface="Kavoon" pitchFamily="34" charset="0"/>
                <a:ea typeface="Kavoon" pitchFamily="34" charset="-122"/>
                <a:cs typeface="Kavoon" pitchFamily="34" charset="-120"/>
              </a:rPr>
              <a:t>Persuasive </a:t>
            </a:r>
            <a:endParaRPr lang="en-US" sz="18000" dirty="0"/>
          </a:p>
        </p:txBody>
      </p:sp>
      <p:grpSp>
        <p:nvGrpSpPr>
          <p:cNvPr id="59556" name="Group"/>
          <p:cNvGrpSpPr/>
          <p:nvPr/>
        </p:nvGrpSpPr>
        <p:grpSpPr>
          <a:xfrm>
            <a:off x="17235487" y="8456817"/>
            <a:ext cx="1463470" cy="1601583"/>
            <a:chOff x="17235487" y="8456817"/>
            <a:chExt cx="1463470" cy="1601583"/>
          </a:xfrm>
        </p:grpSpPr>
        <p:pic>
          <p:nvPicPr>
            <p:cNvPr id="6"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7"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62943"/>
                  </a:solidFill>
                  <a:latin typeface="Inter" pitchFamily="34" charset="0"/>
                  <a:ea typeface="Inter" pitchFamily="34" charset="-122"/>
                  <a:cs typeface="Inter" pitchFamily="34" charset="-120"/>
                </a:rPr>
                <a:t>EaTemp</a:t>
              </a:r>
              <a:endParaRPr lang="en-US" sz="2710" dirty="0"/>
            </a:p>
          </p:txBody>
        </p:sp>
      </p:grpSp>
      <p:pic>
        <p:nvPicPr>
          <p:cNvPr id="8" name="Image 4" descr="preencoded.png">    </p:cNvPr>
          <p:cNvPicPr>
            <a:picLocks noChangeAspect="1"/>
          </p:cNvPicPr>
          <p:nvPr/>
        </p:nvPicPr>
        <p:blipFill>
          <a:blip r:embed="rId5"/>
          <a:stretch>
            <a:fillRect/>
          </a:stretch>
        </p:blipFill>
        <p:spPr>
          <a:xfrm>
            <a:off x="5238750" y="3381375"/>
            <a:ext cx="7810500" cy="6905625"/>
          </a:xfrm>
          <a:prstGeom prst="rect">
            <a:avLst/>
          </a:prstGeom>
        </p:spPr>
      </p:pic>
      <p:sp>
        <p:nvSpPr>
          <p:cNvPr id="9" name="Text 2"/>
          <p:cNvSpPr/>
          <p:nvPr/>
        </p:nvSpPr>
        <p:spPr>
          <a:xfrm>
            <a:off x="2447925" y="1019175"/>
            <a:ext cx="13605510" cy="1127760"/>
          </a:xfrm>
          <a:prstGeom prst="rect">
            <a:avLst/>
          </a:prstGeom>
          <a:noFill/>
          <a:ln/>
        </p:spPr>
        <p:txBody>
          <a:bodyPr wrap="square" lIns="0" tIns="0" rIns="0" bIns="0" rtlCol="0" anchor="t"/>
          <a:lstStyle/>
          <a:p>
            <a:pPr algn="l" indent="0" marL="0">
              <a:buNone/>
            </a:pPr>
            <a:r>
              <a:rPr lang="en-US" sz="4800" u="none" dirty="0">
                <a:solidFill>
                  <a:srgbClr val="5694B4"/>
                </a:solidFill>
                <a:latin typeface="Poppins SemiBold" pitchFamily="34" charset="0"/>
                <a:ea typeface="Poppins SemiBold" pitchFamily="34" charset="-122"/>
                <a:cs typeface="Poppins SemiBold" pitchFamily="34" charset="-120"/>
              </a:rPr>
              <a:t>FREE PRESENTATION TEMPLATE BY EATEMP</a:t>
            </a:r>
            <a:endParaRPr lang="en-US" sz="4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EF0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6200000">
            <a:off x="85725" y="5800725"/>
            <a:ext cx="5105400" cy="2552700"/>
          </a:xfrm>
          <a:prstGeom prst="rect">
            <a:avLst/>
          </a:prstGeom>
        </p:spPr>
      </p:pic>
      <p:pic>
        <p:nvPicPr>
          <p:cNvPr id="3" name="Image 1" descr="preencoded.png">    </p:cNvPr>
          <p:cNvPicPr>
            <a:picLocks noChangeAspect="1"/>
          </p:cNvPicPr>
          <p:nvPr/>
        </p:nvPicPr>
        <p:blipFill>
          <a:blip r:embed="rId2"/>
          <a:stretch>
            <a:fillRect/>
          </a:stretch>
        </p:blipFill>
        <p:spPr>
          <a:xfrm>
            <a:off x="14830425" y="7686675"/>
            <a:ext cx="1943100" cy="1943100"/>
          </a:xfrm>
          <a:prstGeom prst="rect">
            <a:avLst/>
          </a:prstGeom>
        </p:spPr>
      </p:pic>
      <p:pic>
        <p:nvPicPr>
          <p:cNvPr id="4" name="Image 2" descr="preencoded.png">    </p:cNvPr>
          <p:cNvPicPr>
            <a:picLocks noChangeAspect="1"/>
          </p:cNvPicPr>
          <p:nvPr/>
        </p:nvPicPr>
        <p:blipFill>
          <a:blip r:embed="rId3"/>
          <a:stretch>
            <a:fillRect/>
          </a:stretch>
        </p:blipFill>
        <p:spPr>
          <a:xfrm>
            <a:off x="11049000" y="638175"/>
            <a:ext cx="2676525" cy="2676525"/>
          </a:xfrm>
          <a:prstGeom prst="rect">
            <a:avLst/>
          </a:prstGeom>
        </p:spPr>
      </p:pic>
      <p:grpSp>
        <p:nvGrpSpPr>
          <p:cNvPr id="82787"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62943"/>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8254365" y="2552700"/>
            <a:ext cx="5865495" cy="1950720"/>
          </a:xfrm>
          <a:prstGeom prst="rect">
            <a:avLst/>
          </a:prstGeom>
          <a:noFill/>
          <a:ln/>
        </p:spPr>
        <p:txBody>
          <a:bodyPr wrap="square" lIns="0" tIns="0" rIns="0" bIns="0" rtlCol="0" anchor="t"/>
          <a:lstStyle/>
          <a:p>
            <a:pPr algn="ctr" indent="0" marL="0">
              <a:buNone/>
            </a:pPr>
            <a:r>
              <a:rPr lang="en-US" sz="9600" u="none" dirty="0">
                <a:solidFill>
                  <a:srgbClr val="484A64"/>
                </a:solidFill>
                <a:latin typeface="Kavoon" pitchFamily="34" charset="0"/>
                <a:ea typeface="Kavoon" pitchFamily="34" charset="-122"/>
                <a:cs typeface="Kavoon" pitchFamily="34" charset="-120"/>
              </a:rPr>
              <a:t>Welcome</a:t>
            </a:r>
            <a:endParaRPr lang="en-US" sz="9600" dirty="0"/>
          </a:p>
        </p:txBody>
      </p:sp>
      <p:sp>
        <p:nvSpPr>
          <p:cNvPr id="8" name="Text 2"/>
          <p:cNvSpPr/>
          <p:nvPr/>
        </p:nvSpPr>
        <p:spPr>
          <a:xfrm>
            <a:off x="6703695" y="4352925"/>
            <a:ext cx="8157210" cy="23926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9" name="Image 4" descr="preencoded.png">    </p:cNvPr>
          <p:cNvPicPr>
            <a:picLocks noChangeAspect="1"/>
          </p:cNvPicPr>
          <p:nvPr/>
        </p:nvPicPr>
        <p:blipFill>
          <a:blip r:embed="rId5"/>
          <a:stretch>
            <a:fillRect/>
          </a:stretch>
        </p:blipFill>
        <p:spPr>
          <a:xfrm>
            <a:off x="2305050" y="457200"/>
            <a:ext cx="5781675" cy="93726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EF0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421100" y="962025"/>
            <a:ext cx="3743325" cy="3743325"/>
          </a:xfrm>
          <a:prstGeom prst="rect">
            <a:avLst/>
          </a:prstGeom>
        </p:spPr>
      </p:pic>
      <p:pic>
        <p:nvPicPr>
          <p:cNvPr id="3" name="Image 1" descr="preencoded.png">    </p:cNvPr>
          <p:cNvPicPr>
            <a:picLocks noChangeAspect="1"/>
          </p:cNvPicPr>
          <p:nvPr/>
        </p:nvPicPr>
        <p:blipFill>
          <a:blip r:embed="rId2"/>
          <a:stretch>
            <a:fillRect/>
          </a:stretch>
        </p:blipFill>
        <p:spPr>
          <a:xfrm>
            <a:off x="647700" y="476250"/>
            <a:ext cx="1838325" cy="1838325"/>
          </a:xfrm>
          <a:prstGeom prst="rect">
            <a:avLst/>
          </a:prstGeom>
        </p:spPr>
      </p:pic>
      <p:pic>
        <p:nvPicPr>
          <p:cNvPr id="4" name="Image 2" descr="preencoded.png">    </p:cNvPr>
          <p:cNvPicPr>
            <a:picLocks noChangeAspect="1"/>
          </p:cNvPicPr>
          <p:nvPr/>
        </p:nvPicPr>
        <p:blipFill>
          <a:blip r:embed="rId3"/>
          <a:stretch>
            <a:fillRect/>
          </a:stretch>
        </p:blipFill>
        <p:spPr>
          <a:xfrm>
            <a:off x="5886450" y="8658225"/>
            <a:ext cx="3257550" cy="1628775"/>
          </a:xfrm>
          <a:prstGeom prst="rect">
            <a:avLst/>
          </a:prstGeom>
        </p:spPr>
      </p:pic>
      <p:grpSp>
        <p:nvGrpSpPr>
          <p:cNvPr id="99716"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62943"/>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3825240" y="790575"/>
            <a:ext cx="10637520" cy="1950720"/>
          </a:xfrm>
          <a:prstGeom prst="rect">
            <a:avLst/>
          </a:prstGeom>
          <a:noFill/>
          <a:ln/>
        </p:spPr>
        <p:txBody>
          <a:bodyPr wrap="square" lIns="0" tIns="0" rIns="0" bIns="0" rtlCol="0" anchor="t"/>
          <a:lstStyle/>
          <a:p>
            <a:pPr algn="ctr" indent="0" marL="0">
              <a:buNone/>
            </a:pPr>
            <a:r>
              <a:rPr lang="en-US" sz="9600" u="none" dirty="0">
                <a:solidFill>
                  <a:srgbClr val="484A64"/>
                </a:solidFill>
                <a:latin typeface="Kavoon" pitchFamily="34" charset="0"/>
                <a:ea typeface="Kavoon" pitchFamily="34" charset="-122"/>
                <a:cs typeface="Kavoon" pitchFamily="34" charset="-120"/>
              </a:rPr>
              <a:t>Table of Contents</a:t>
            </a:r>
            <a:endParaRPr lang="en-US" sz="9600" dirty="0"/>
          </a:p>
        </p:txBody>
      </p:sp>
      <p:grpSp>
        <p:nvGrpSpPr>
          <p:cNvPr id="92363" name="Group"/>
          <p:cNvGrpSpPr/>
          <p:nvPr/>
        </p:nvGrpSpPr>
        <p:grpSpPr>
          <a:xfrm>
            <a:off x="1428750" y="3038475"/>
            <a:ext cx="1219200" cy="1219200"/>
            <a:chOff x="1428750" y="3038475"/>
            <a:chExt cx="1219200" cy="1219200"/>
          </a:xfrm>
        </p:grpSpPr>
        <p:sp>
          <p:nvSpPr>
            <p:cNvPr id="8" name="Shape 2"/>
            <p:cNvSpPr/>
            <p:nvPr/>
          </p:nvSpPr>
          <p:spPr>
            <a:xfrm>
              <a:off x="1428750" y="3038475"/>
              <a:ext cx="1219200" cy="1219200"/>
            </a:xfrm>
            <a:prstGeom prst="ellipse">
              <a:avLst/>
            </a:prstGeom>
            <a:solidFill>
              <a:srgbClr val="362943"/>
            </a:solidFill>
            <a:ln/>
          </p:spPr>
        </p:sp>
        <p:sp>
          <p:nvSpPr>
            <p:cNvPr id="9" name="Text 3"/>
            <p:cNvSpPr/>
            <p:nvPr/>
          </p:nvSpPr>
          <p:spPr>
            <a:xfrm>
              <a:off x="1724978" y="3282315"/>
              <a:ext cx="626745" cy="731520"/>
            </a:xfrm>
            <a:prstGeom prst="rect">
              <a:avLst/>
            </a:prstGeom>
            <a:noFill/>
            <a:ln/>
          </p:spPr>
          <p:txBody>
            <a:bodyPr wrap="square" lIns="0" tIns="0" rIns="0" bIns="0" rtlCol="0" anchor="ctr"/>
            <a:lstStyle/>
            <a:p>
              <a:pPr algn="ctr" indent="0" marL="0">
                <a:buNone/>
              </a:pPr>
              <a:r>
                <a:rPr lang="en-US" sz="3600" u="none" dirty="0">
                  <a:solidFill>
                    <a:srgbClr val="FFFFFF"/>
                  </a:solidFill>
                  <a:latin typeface="Kavoon" pitchFamily="34" charset="0"/>
                  <a:ea typeface="Kavoon" pitchFamily="34" charset="-122"/>
                  <a:cs typeface="Kavoon" pitchFamily="34" charset="-120"/>
                </a:rPr>
                <a:t>01</a:t>
              </a:r>
              <a:endParaRPr lang="en-US" sz="3600" dirty="0"/>
            </a:p>
          </p:txBody>
        </p:sp>
      </p:grpSp>
      <p:grpSp>
        <p:nvGrpSpPr>
          <p:cNvPr id="10565" name="Group"/>
          <p:cNvGrpSpPr/>
          <p:nvPr/>
        </p:nvGrpSpPr>
        <p:grpSpPr>
          <a:xfrm>
            <a:off x="2800350" y="3095625"/>
            <a:ext cx="4206240" cy="1211580"/>
            <a:chOff x="2800350" y="3095625"/>
            <a:chExt cx="4206240" cy="1211580"/>
          </a:xfrm>
        </p:grpSpPr>
        <p:sp>
          <p:nvSpPr>
            <p:cNvPr id="10" name="Text 4"/>
            <p:cNvSpPr/>
            <p:nvPr/>
          </p:nvSpPr>
          <p:spPr>
            <a:xfrm>
              <a:off x="2800350" y="3095625"/>
              <a:ext cx="42062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Kavoon" pitchFamily="34" charset="0"/>
                  <a:ea typeface="Kavoon" pitchFamily="34" charset="-122"/>
                  <a:cs typeface="Kavoon" pitchFamily="34" charset="-120"/>
                </a:rPr>
                <a:t>Introduction</a:t>
              </a:r>
              <a:endParaRPr lang="en-US" sz="3600" dirty="0"/>
            </a:p>
          </p:txBody>
        </p:sp>
        <p:sp>
          <p:nvSpPr>
            <p:cNvPr id="11" name="Text 5"/>
            <p:cNvSpPr/>
            <p:nvPr/>
          </p:nvSpPr>
          <p:spPr>
            <a:xfrm>
              <a:off x="2800350" y="374332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Extraordinary Realm</a:t>
              </a:r>
              <a:endParaRPr lang="en-US" sz="2400" dirty="0"/>
            </a:p>
          </p:txBody>
        </p:sp>
      </p:grpSp>
      <p:grpSp>
        <p:nvGrpSpPr>
          <p:cNvPr id="39025" name="Group"/>
          <p:cNvGrpSpPr/>
          <p:nvPr/>
        </p:nvGrpSpPr>
        <p:grpSpPr>
          <a:xfrm>
            <a:off x="6743700" y="3038475"/>
            <a:ext cx="1219200" cy="1219200"/>
            <a:chOff x="6743700" y="3038475"/>
            <a:chExt cx="1219200" cy="1219200"/>
          </a:xfrm>
        </p:grpSpPr>
        <p:sp>
          <p:nvSpPr>
            <p:cNvPr id="12" name="Shape 6"/>
            <p:cNvSpPr/>
            <p:nvPr/>
          </p:nvSpPr>
          <p:spPr>
            <a:xfrm>
              <a:off x="6743700" y="3038475"/>
              <a:ext cx="1219200" cy="1219200"/>
            </a:xfrm>
            <a:prstGeom prst="ellipse">
              <a:avLst/>
            </a:prstGeom>
            <a:solidFill>
              <a:srgbClr val="362943"/>
            </a:solidFill>
            <a:ln/>
          </p:spPr>
        </p:sp>
        <p:sp>
          <p:nvSpPr>
            <p:cNvPr id="13" name="Text 7"/>
            <p:cNvSpPr/>
            <p:nvPr/>
          </p:nvSpPr>
          <p:spPr>
            <a:xfrm>
              <a:off x="7006590" y="3282315"/>
              <a:ext cx="693420" cy="731520"/>
            </a:xfrm>
            <a:prstGeom prst="rect">
              <a:avLst/>
            </a:prstGeom>
            <a:noFill/>
            <a:ln/>
          </p:spPr>
          <p:txBody>
            <a:bodyPr wrap="square" lIns="0" tIns="0" rIns="0" bIns="0" rtlCol="0" anchor="ctr"/>
            <a:lstStyle/>
            <a:p>
              <a:pPr algn="ctr" indent="0" marL="0">
                <a:buNone/>
              </a:pPr>
              <a:r>
                <a:rPr lang="en-US" sz="3600" u="none" dirty="0">
                  <a:solidFill>
                    <a:srgbClr val="FFFFFF"/>
                  </a:solidFill>
                  <a:latin typeface="Kavoon" pitchFamily="34" charset="0"/>
                  <a:ea typeface="Kavoon" pitchFamily="34" charset="-122"/>
                  <a:cs typeface="Kavoon" pitchFamily="34" charset="-120"/>
                </a:rPr>
                <a:t>02</a:t>
              </a:r>
              <a:endParaRPr lang="en-US" sz="3600" dirty="0"/>
            </a:p>
          </p:txBody>
        </p:sp>
      </p:grpSp>
      <p:grpSp>
        <p:nvGrpSpPr>
          <p:cNvPr id="18147" name="Group"/>
          <p:cNvGrpSpPr/>
          <p:nvPr/>
        </p:nvGrpSpPr>
        <p:grpSpPr>
          <a:xfrm>
            <a:off x="8115300" y="3095625"/>
            <a:ext cx="4206240" cy="1211580"/>
            <a:chOff x="8115300" y="3095625"/>
            <a:chExt cx="4206240" cy="1211580"/>
          </a:xfrm>
        </p:grpSpPr>
        <p:sp>
          <p:nvSpPr>
            <p:cNvPr id="14" name="Text 8"/>
            <p:cNvSpPr/>
            <p:nvPr/>
          </p:nvSpPr>
          <p:spPr>
            <a:xfrm>
              <a:off x="8115300" y="3095625"/>
              <a:ext cx="42062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Kavoon" pitchFamily="34" charset="0"/>
                  <a:ea typeface="Kavoon" pitchFamily="34" charset="-122"/>
                  <a:cs typeface="Kavoon" pitchFamily="34" charset="-120"/>
                </a:rPr>
                <a:t>Encounters</a:t>
              </a:r>
              <a:endParaRPr lang="en-US" sz="3600" dirty="0"/>
            </a:p>
          </p:txBody>
        </p:sp>
        <p:sp>
          <p:nvSpPr>
            <p:cNvPr id="15" name="Text 9"/>
            <p:cNvSpPr/>
            <p:nvPr/>
          </p:nvSpPr>
          <p:spPr>
            <a:xfrm>
              <a:off x="8115300" y="374332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Unicorn Sightings</a:t>
              </a:r>
              <a:endParaRPr lang="en-US" sz="2400" dirty="0"/>
            </a:p>
          </p:txBody>
        </p:sp>
      </p:grpSp>
      <p:grpSp>
        <p:nvGrpSpPr>
          <p:cNvPr id="53514" name="Group"/>
          <p:cNvGrpSpPr/>
          <p:nvPr/>
        </p:nvGrpSpPr>
        <p:grpSpPr>
          <a:xfrm>
            <a:off x="1428750" y="5276850"/>
            <a:ext cx="1219200" cy="1219200"/>
            <a:chOff x="1428750" y="5276850"/>
            <a:chExt cx="1219200" cy="1219200"/>
          </a:xfrm>
        </p:grpSpPr>
        <p:sp>
          <p:nvSpPr>
            <p:cNvPr id="16" name="Shape 10"/>
            <p:cNvSpPr/>
            <p:nvPr/>
          </p:nvSpPr>
          <p:spPr>
            <a:xfrm>
              <a:off x="1428750" y="5276850"/>
              <a:ext cx="1219200" cy="1219200"/>
            </a:xfrm>
            <a:prstGeom prst="ellipse">
              <a:avLst/>
            </a:prstGeom>
            <a:solidFill>
              <a:srgbClr val="362943"/>
            </a:solidFill>
            <a:ln/>
          </p:spPr>
        </p:sp>
        <p:sp>
          <p:nvSpPr>
            <p:cNvPr id="17" name="Text 11"/>
            <p:cNvSpPr/>
            <p:nvPr/>
          </p:nvSpPr>
          <p:spPr>
            <a:xfrm>
              <a:off x="1686878" y="5520690"/>
              <a:ext cx="702945" cy="731520"/>
            </a:xfrm>
            <a:prstGeom prst="rect">
              <a:avLst/>
            </a:prstGeom>
            <a:noFill/>
            <a:ln/>
          </p:spPr>
          <p:txBody>
            <a:bodyPr wrap="square" lIns="0" tIns="0" rIns="0" bIns="0" rtlCol="0" anchor="ctr"/>
            <a:lstStyle/>
            <a:p>
              <a:pPr algn="ctr" indent="0" marL="0">
                <a:buNone/>
              </a:pPr>
              <a:r>
                <a:rPr lang="en-US" sz="3600" u="none" dirty="0">
                  <a:solidFill>
                    <a:srgbClr val="FFFFFF"/>
                  </a:solidFill>
                  <a:latin typeface="Kavoon" pitchFamily="34" charset="0"/>
                  <a:ea typeface="Kavoon" pitchFamily="34" charset="-122"/>
                  <a:cs typeface="Kavoon" pitchFamily="34" charset="-120"/>
                </a:rPr>
                <a:t>03</a:t>
              </a:r>
              <a:endParaRPr lang="en-US" sz="3600" dirty="0"/>
            </a:p>
          </p:txBody>
        </p:sp>
      </p:grpSp>
      <p:grpSp>
        <p:nvGrpSpPr>
          <p:cNvPr id="47751" name="Group"/>
          <p:cNvGrpSpPr/>
          <p:nvPr/>
        </p:nvGrpSpPr>
        <p:grpSpPr>
          <a:xfrm>
            <a:off x="2800350" y="5334000"/>
            <a:ext cx="4206240" cy="1211580"/>
            <a:chOff x="2800350" y="5334000"/>
            <a:chExt cx="4206240" cy="1211580"/>
          </a:xfrm>
        </p:grpSpPr>
        <p:sp>
          <p:nvSpPr>
            <p:cNvPr id="18" name="Text 12"/>
            <p:cNvSpPr/>
            <p:nvPr/>
          </p:nvSpPr>
          <p:spPr>
            <a:xfrm>
              <a:off x="2800350" y="5334000"/>
              <a:ext cx="42062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Kavoon" pitchFamily="34" charset="0"/>
                  <a:ea typeface="Kavoon" pitchFamily="34" charset="-122"/>
                  <a:cs typeface="Kavoon" pitchFamily="34" charset="-120"/>
                </a:rPr>
                <a:t>Wonders</a:t>
              </a:r>
              <a:endParaRPr lang="en-US" sz="3600" dirty="0"/>
            </a:p>
          </p:txBody>
        </p:sp>
        <p:sp>
          <p:nvSpPr>
            <p:cNvPr id="19" name="Text 13"/>
            <p:cNvSpPr/>
            <p:nvPr/>
          </p:nvSpPr>
          <p:spPr>
            <a:xfrm>
              <a:off x="2800350" y="598170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Wishes Granted</a:t>
              </a:r>
              <a:endParaRPr lang="en-US" sz="2400" dirty="0"/>
            </a:p>
          </p:txBody>
        </p:sp>
      </p:grpSp>
      <p:grpSp>
        <p:nvGrpSpPr>
          <p:cNvPr id="62298" name="Group"/>
          <p:cNvGrpSpPr/>
          <p:nvPr/>
        </p:nvGrpSpPr>
        <p:grpSpPr>
          <a:xfrm>
            <a:off x="6743700" y="5276850"/>
            <a:ext cx="1219200" cy="1219200"/>
            <a:chOff x="6743700" y="5276850"/>
            <a:chExt cx="1219200" cy="1219200"/>
          </a:xfrm>
        </p:grpSpPr>
        <p:sp>
          <p:nvSpPr>
            <p:cNvPr id="20" name="Shape 14"/>
            <p:cNvSpPr/>
            <p:nvPr/>
          </p:nvSpPr>
          <p:spPr>
            <a:xfrm>
              <a:off x="6743700" y="5276850"/>
              <a:ext cx="1219200" cy="1219200"/>
            </a:xfrm>
            <a:prstGeom prst="ellipse">
              <a:avLst/>
            </a:prstGeom>
            <a:solidFill>
              <a:srgbClr val="362943"/>
            </a:solidFill>
            <a:ln/>
          </p:spPr>
        </p:sp>
        <p:sp>
          <p:nvSpPr>
            <p:cNvPr id="21" name="Text 15"/>
            <p:cNvSpPr/>
            <p:nvPr/>
          </p:nvSpPr>
          <p:spPr>
            <a:xfrm>
              <a:off x="6992303" y="5520690"/>
              <a:ext cx="721995" cy="731520"/>
            </a:xfrm>
            <a:prstGeom prst="rect">
              <a:avLst/>
            </a:prstGeom>
            <a:noFill/>
            <a:ln/>
          </p:spPr>
          <p:txBody>
            <a:bodyPr wrap="square" lIns="0" tIns="0" rIns="0" bIns="0" rtlCol="0" anchor="ctr"/>
            <a:lstStyle/>
            <a:p>
              <a:pPr algn="ctr" indent="0" marL="0">
                <a:buNone/>
              </a:pPr>
              <a:r>
                <a:rPr lang="en-US" sz="3600" u="none" dirty="0">
                  <a:solidFill>
                    <a:srgbClr val="FFFFFF"/>
                  </a:solidFill>
                  <a:latin typeface="Kavoon" pitchFamily="34" charset="0"/>
                  <a:ea typeface="Kavoon" pitchFamily="34" charset="-122"/>
                  <a:cs typeface="Kavoon" pitchFamily="34" charset="-120"/>
                </a:rPr>
                <a:t>04</a:t>
              </a:r>
              <a:endParaRPr lang="en-US" sz="3600" dirty="0"/>
            </a:p>
          </p:txBody>
        </p:sp>
      </p:grpSp>
      <p:grpSp>
        <p:nvGrpSpPr>
          <p:cNvPr id="56363" name="Group"/>
          <p:cNvGrpSpPr/>
          <p:nvPr/>
        </p:nvGrpSpPr>
        <p:grpSpPr>
          <a:xfrm>
            <a:off x="8115300" y="5334000"/>
            <a:ext cx="4206240" cy="1211580"/>
            <a:chOff x="8115300" y="5334000"/>
            <a:chExt cx="4206240" cy="1211580"/>
          </a:xfrm>
        </p:grpSpPr>
        <p:sp>
          <p:nvSpPr>
            <p:cNvPr id="22" name="Text 16"/>
            <p:cNvSpPr/>
            <p:nvPr/>
          </p:nvSpPr>
          <p:spPr>
            <a:xfrm>
              <a:off x="8115300" y="5334000"/>
              <a:ext cx="42062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Kavoon" pitchFamily="34" charset="0"/>
                  <a:ea typeface="Kavoon" pitchFamily="34" charset="-122"/>
                  <a:cs typeface="Kavoon" pitchFamily="34" charset="-120"/>
                </a:rPr>
                <a:t>Magic</a:t>
              </a:r>
              <a:endParaRPr lang="en-US" sz="3600" dirty="0"/>
            </a:p>
          </p:txBody>
        </p:sp>
        <p:sp>
          <p:nvSpPr>
            <p:cNvPr id="23" name="Text 17"/>
            <p:cNvSpPr/>
            <p:nvPr/>
          </p:nvSpPr>
          <p:spPr>
            <a:xfrm>
              <a:off x="8115300" y="5981700"/>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Spellcasting</a:t>
              </a:r>
              <a:endParaRPr lang="en-US" sz="2400" dirty="0"/>
            </a:p>
          </p:txBody>
        </p:sp>
      </p:grpSp>
      <p:grpSp>
        <p:nvGrpSpPr>
          <p:cNvPr id="99820" name="Group"/>
          <p:cNvGrpSpPr/>
          <p:nvPr/>
        </p:nvGrpSpPr>
        <p:grpSpPr>
          <a:xfrm>
            <a:off x="1428750" y="7515225"/>
            <a:ext cx="1219200" cy="1219200"/>
            <a:chOff x="1428750" y="7515225"/>
            <a:chExt cx="1219200" cy="1219200"/>
          </a:xfrm>
        </p:grpSpPr>
        <p:sp>
          <p:nvSpPr>
            <p:cNvPr id="24" name="Shape 18"/>
            <p:cNvSpPr/>
            <p:nvPr/>
          </p:nvSpPr>
          <p:spPr>
            <a:xfrm>
              <a:off x="1428750" y="7515225"/>
              <a:ext cx="1219200" cy="1219200"/>
            </a:xfrm>
            <a:prstGeom prst="ellipse">
              <a:avLst/>
            </a:prstGeom>
            <a:solidFill>
              <a:srgbClr val="362943"/>
            </a:solidFill>
            <a:ln/>
          </p:spPr>
        </p:sp>
        <p:sp>
          <p:nvSpPr>
            <p:cNvPr id="25" name="Text 19"/>
            <p:cNvSpPr/>
            <p:nvPr/>
          </p:nvSpPr>
          <p:spPr>
            <a:xfrm>
              <a:off x="1691640" y="7759065"/>
              <a:ext cx="693420" cy="731520"/>
            </a:xfrm>
            <a:prstGeom prst="rect">
              <a:avLst/>
            </a:prstGeom>
            <a:noFill/>
            <a:ln/>
          </p:spPr>
          <p:txBody>
            <a:bodyPr wrap="square" lIns="0" tIns="0" rIns="0" bIns="0" rtlCol="0" anchor="ctr"/>
            <a:lstStyle/>
            <a:p>
              <a:pPr algn="ctr" indent="0" marL="0">
                <a:buNone/>
              </a:pPr>
              <a:r>
                <a:rPr lang="en-US" sz="3600" u="none" dirty="0">
                  <a:solidFill>
                    <a:srgbClr val="FFFFFF"/>
                  </a:solidFill>
                  <a:latin typeface="Kavoon" pitchFamily="34" charset="0"/>
                  <a:ea typeface="Kavoon" pitchFamily="34" charset="-122"/>
                  <a:cs typeface="Kavoon" pitchFamily="34" charset="-120"/>
                </a:rPr>
                <a:t>05</a:t>
              </a:r>
              <a:endParaRPr lang="en-US" sz="3600" dirty="0"/>
            </a:p>
          </p:txBody>
        </p:sp>
      </p:grpSp>
      <p:grpSp>
        <p:nvGrpSpPr>
          <p:cNvPr id="28378" name="Group"/>
          <p:cNvGrpSpPr/>
          <p:nvPr/>
        </p:nvGrpSpPr>
        <p:grpSpPr>
          <a:xfrm>
            <a:off x="2800350" y="7572375"/>
            <a:ext cx="4206240" cy="1211580"/>
            <a:chOff x="2800350" y="7572375"/>
            <a:chExt cx="4206240" cy="1211580"/>
          </a:xfrm>
        </p:grpSpPr>
        <p:sp>
          <p:nvSpPr>
            <p:cNvPr id="26" name="Text 20"/>
            <p:cNvSpPr/>
            <p:nvPr/>
          </p:nvSpPr>
          <p:spPr>
            <a:xfrm>
              <a:off x="2800350" y="7572375"/>
              <a:ext cx="42062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Kavoon" pitchFamily="34" charset="0"/>
                  <a:ea typeface="Kavoon" pitchFamily="34" charset="-122"/>
                  <a:cs typeface="Kavoon" pitchFamily="34" charset="-120"/>
                </a:rPr>
                <a:t>Adventure</a:t>
              </a:r>
              <a:endParaRPr lang="en-US" sz="3600" dirty="0"/>
            </a:p>
          </p:txBody>
        </p:sp>
        <p:sp>
          <p:nvSpPr>
            <p:cNvPr id="27" name="Text 21"/>
            <p:cNvSpPr/>
            <p:nvPr/>
          </p:nvSpPr>
          <p:spPr>
            <a:xfrm>
              <a:off x="2800350" y="822007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Happily Ever After</a:t>
              </a:r>
              <a:endParaRPr lang="en-US" sz="2400" dirty="0"/>
            </a:p>
          </p:txBody>
        </p:sp>
      </p:grpSp>
      <p:grpSp>
        <p:nvGrpSpPr>
          <p:cNvPr id="99995" name="Group"/>
          <p:cNvGrpSpPr/>
          <p:nvPr/>
        </p:nvGrpSpPr>
        <p:grpSpPr>
          <a:xfrm>
            <a:off x="6743700" y="7515225"/>
            <a:ext cx="1219200" cy="1219200"/>
            <a:chOff x="6743700" y="7515225"/>
            <a:chExt cx="1219200" cy="1219200"/>
          </a:xfrm>
        </p:grpSpPr>
        <p:sp>
          <p:nvSpPr>
            <p:cNvPr id="28" name="Shape 22"/>
            <p:cNvSpPr/>
            <p:nvPr/>
          </p:nvSpPr>
          <p:spPr>
            <a:xfrm>
              <a:off x="6743700" y="7515225"/>
              <a:ext cx="1219200" cy="1219200"/>
            </a:xfrm>
            <a:prstGeom prst="ellipse">
              <a:avLst/>
            </a:prstGeom>
            <a:solidFill>
              <a:srgbClr val="362943"/>
            </a:solidFill>
            <a:ln/>
          </p:spPr>
        </p:sp>
        <p:sp>
          <p:nvSpPr>
            <p:cNvPr id="29" name="Text 23"/>
            <p:cNvSpPr/>
            <p:nvPr/>
          </p:nvSpPr>
          <p:spPr>
            <a:xfrm>
              <a:off x="6987540" y="7759065"/>
              <a:ext cx="731520" cy="731520"/>
            </a:xfrm>
            <a:prstGeom prst="rect">
              <a:avLst/>
            </a:prstGeom>
            <a:noFill/>
            <a:ln/>
          </p:spPr>
          <p:txBody>
            <a:bodyPr wrap="square" lIns="0" tIns="0" rIns="0" bIns="0" rtlCol="0" anchor="ctr"/>
            <a:lstStyle/>
            <a:p>
              <a:pPr algn="ctr" indent="0" marL="0">
                <a:buNone/>
              </a:pPr>
              <a:r>
                <a:rPr lang="en-US" sz="3600" u="none" dirty="0">
                  <a:solidFill>
                    <a:srgbClr val="FFFFFF"/>
                  </a:solidFill>
                  <a:latin typeface="Kavoon" pitchFamily="34" charset="0"/>
                  <a:ea typeface="Kavoon" pitchFamily="34" charset="-122"/>
                  <a:cs typeface="Kavoon" pitchFamily="34" charset="-120"/>
                </a:rPr>
                <a:t>06</a:t>
              </a:r>
              <a:endParaRPr lang="en-US" sz="3600" dirty="0"/>
            </a:p>
          </p:txBody>
        </p:sp>
      </p:grpSp>
      <p:grpSp>
        <p:nvGrpSpPr>
          <p:cNvPr id="63822" name="Group"/>
          <p:cNvGrpSpPr/>
          <p:nvPr/>
        </p:nvGrpSpPr>
        <p:grpSpPr>
          <a:xfrm>
            <a:off x="8115300" y="7572375"/>
            <a:ext cx="4206240" cy="1211580"/>
            <a:chOff x="8115300" y="7572375"/>
            <a:chExt cx="4206240" cy="1211580"/>
          </a:xfrm>
        </p:grpSpPr>
        <p:sp>
          <p:nvSpPr>
            <p:cNvPr id="30" name="Text 24"/>
            <p:cNvSpPr/>
            <p:nvPr/>
          </p:nvSpPr>
          <p:spPr>
            <a:xfrm>
              <a:off x="8115300" y="7572375"/>
              <a:ext cx="42062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Kavoon" pitchFamily="34" charset="0"/>
                  <a:ea typeface="Kavoon" pitchFamily="34" charset="-122"/>
                  <a:cs typeface="Kavoon" pitchFamily="34" charset="-120"/>
                </a:rPr>
                <a:t>Conclusion</a:t>
              </a:r>
              <a:endParaRPr lang="en-US" sz="3600" dirty="0"/>
            </a:p>
          </p:txBody>
        </p:sp>
        <p:sp>
          <p:nvSpPr>
            <p:cNvPr id="31" name="Text 25"/>
            <p:cNvSpPr/>
            <p:nvPr/>
          </p:nvSpPr>
          <p:spPr>
            <a:xfrm>
              <a:off x="8115300" y="8220075"/>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Embrace the Fantasy</a:t>
              </a:r>
              <a:endParaRPr lang="en-US" sz="2400" dirty="0"/>
            </a:p>
          </p:txBody>
        </p:sp>
      </p:grpSp>
      <p:pic>
        <p:nvPicPr>
          <p:cNvPr id="32" name="Image 4" descr="preencoded.png">    </p:cNvPr>
          <p:cNvPicPr>
            <a:picLocks noChangeAspect="1"/>
          </p:cNvPicPr>
          <p:nvPr/>
        </p:nvPicPr>
        <p:blipFill>
          <a:blip r:embed="rId5"/>
          <a:stretch>
            <a:fillRect/>
          </a:stretch>
        </p:blipFill>
        <p:spPr>
          <a:xfrm>
            <a:off x="12058650" y="1428750"/>
            <a:ext cx="4038600" cy="88582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EF0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210550" y="-1933575"/>
            <a:ext cx="3867150" cy="3867150"/>
          </a:xfrm>
          <a:prstGeom prst="rect">
            <a:avLst/>
          </a:prstGeom>
        </p:spPr>
      </p:pic>
      <p:pic>
        <p:nvPicPr>
          <p:cNvPr id="3" name="Image 1" descr="preencoded.png">    </p:cNvPr>
          <p:cNvPicPr>
            <a:picLocks noChangeAspect="1"/>
          </p:cNvPicPr>
          <p:nvPr/>
        </p:nvPicPr>
        <p:blipFill>
          <a:blip r:embed="rId2"/>
          <a:stretch>
            <a:fillRect/>
          </a:stretch>
        </p:blipFill>
        <p:spPr>
          <a:xfrm rot="16200000">
            <a:off x="15844837" y="7281862"/>
            <a:ext cx="3257550" cy="1628775"/>
          </a:xfrm>
          <a:prstGeom prst="rect">
            <a:avLst/>
          </a:prstGeom>
        </p:spPr>
      </p:pic>
      <p:pic>
        <p:nvPicPr>
          <p:cNvPr id="4" name="Image 2" descr="preencoded.png">    </p:cNvPr>
          <p:cNvPicPr>
            <a:picLocks noChangeAspect="1"/>
          </p:cNvPicPr>
          <p:nvPr/>
        </p:nvPicPr>
        <p:blipFill>
          <a:blip r:embed="rId3"/>
          <a:stretch>
            <a:fillRect/>
          </a:stretch>
        </p:blipFill>
        <p:spPr>
          <a:xfrm>
            <a:off x="971550" y="2581275"/>
            <a:ext cx="1676400" cy="1676400"/>
          </a:xfrm>
          <a:prstGeom prst="rect">
            <a:avLst/>
          </a:prstGeom>
        </p:spPr>
      </p:pic>
      <p:grpSp>
        <p:nvGrpSpPr>
          <p:cNvPr id="14089"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62943"/>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2219325" y="2057400"/>
            <a:ext cx="11887200" cy="1219200"/>
          </a:xfrm>
          <a:prstGeom prst="rect">
            <a:avLst/>
          </a:prstGeom>
          <a:noFill/>
          <a:ln/>
        </p:spPr>
        <p:txBody>
          <a:bodyPr wrap="square" lIns="0" tIns="0" rIns="0" bIns="0" rtlCol="0" anchor="t"/>
          <a:lstStyle/>
          <a:p>
            <a:pPr algn="l" indent="0" marL="0">
              <a:buNone/>
            </a:pPr>
            <a:r>
              <a:rPr lang="en-US" sz="6000" u="none" dirty="0">
                <a:solidFill>
                  <a:srgbClr val="484A64"/>
                </a:solidFill>
                <a:latin typeface="Kavoon" pitchFamily="34" charset="0"/>
                <a:ea typeface="Kavoon" pitchFamily="34" charset="-122"/>
                <a:cs typeface="Kavoon" pitchFamily="34" charset="-120"/>
              </a:rPr>
              <a:t>The Realm of the Extraordinary</a:t>
            </a:r>
            <a:endParaRPr lang="en-US" sz="6000" dirty="0"/>
          </a:p>
        </p:txBody>
      </p:sp>
      <p:grpSp>
        <p:nvGrpSpPr>
          <p:cNvPr id="65148" name="Group"/>
          <p:cNvGrpSpPr/>
          <p:nvPr/>
        </p:nvGrpSpPr>
        <p:grpSpPr>
          <a:xfrm>
            <a:off x="2219325" y="3552825"/>
            <a:ext cx="13910310" cy="5135880"/>
            <a:chOff x="2219325" y="3552825"/>
            <a:chExt cx="13910310" cy="5135880"/>
          </a:xfrm>
        </p:grpSpPr>
        <p:sp>
          <p:nvSpPr>
            <p:cNvPr id="8" name="Text 2"/>
            <p:cNvSpPr/>
            <p:nvPr/>
          </p:nvSpPr>
          <p:spPr>
            <a:xfrm>
              <a:off x="2219325"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9" name="Text 3"/>
            <p:cNvSpPr/>
            <p:nvPr/>
          </p:nvSpPr>
          <p:spPr>
            <a:xfrm>
              <a:off x="9525000"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EF0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821150" y="619125"/>
            <a:ext cx="2943225" cy="2943225"/>
          </a:xfrm>
          <a:prstGeom prst="rect">
            <a:avLst/>
          </a:prstGeom>
        </p:spPr>
      </p:pic>
      <p:pic>
        <p:nvPicPr>
          <p:cNvPr id="3" name="Image 1" descr="preencoded.png">    </p:cNvPr>
          <p:cNvPicPr>
            <a:picLocks noChangeAspect="1"/>
          </p:cNvPicPr>
          <p:nvPr/>
        </p:nvPicPr>
        <p:blipFill>
          <a:blip r:embed="rId2"/>
          <a:stretch>
            <a:fillRect/>
          </a:stretch>
        </p:blipFill>
        <p:spPr>
          <a:xfrm>
            <a:off x="466725" y="7848600"/>
            <a:ext cx="2114549" cy="2114550"/>
          </a:xfrm>
          <a:prstGeom prst="rect">
            <a:avLst/>
          </a:prstGeom>
        </p:spPr>
      </p:pic>
      <p:pic>
        <p:nvPicPr>
          <p:cNvPr id="4" name="Image 2" descr="preencoded.png">    </p:cNvPr>
          <p:cNvPicPr>
            <a:picLocks noChangeAspect="1"/>
          </p:cNvPicPr>
          <p:nvPr/>
        </p:nvPicPr>
        <p:blipFill>
          <a:blip r:embed="rId3"/>
          <a:stretch>
            <a:fillRect/>
          </a:stretch>
        </p:blipFill>
        <p:spPr>
          <a:xfrm>
            <a:off x="466725" y="514350"/>
            <a:ext cx="3257550" cy="1628775"/>
          </a:xfrm>
          <a:prstGeom prst="rect">
            <a:avLst/>
          </a:prstGeom>
        </p:spPr>
      </p:pic>
      <p:grpSp>
        <p:nvGrpSpPr>
          <p:cNvPr id="70062"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62943"/>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0" y="0"/>
            <a:ext cx="8763000" cy="10287000"/>
          </a:xfrm>
          <a:prstGeom prst="rect">
            <a:avLst/>
          </a:prstGeom>
        </p:spPr>
      </p:pic>
      <p:grpSp>
        <p:nvGrpSpPr>
          <p:cNvPr id="44927" name="Group"/>
          <p:cNvGrpSpPr/>
          <p:nvPr/>
        </p:nvGrpSpPr>
        <p:grpSpPr>
          <a:xfrm>
            <a:off x="9763125" y="2947987"/>
            <a:ext cx="1114425" cy="714375"/>
            <a:chOff x="9763125" y="2947987"/>
            <a:chExt cx="1114425" cy="714375"/>
          </a:xfrm>
        </p:grpSpPr>
        <p:pic>
          <p:nvPicPr>
            <p:cNvPr id="8" name="Image 5" descr="preencoded.png">    </p:cNvPr>
            <p:cNvPicPr>
              <a:picLocks noChangeAspect="1"/>
            </p:cNvPicPr>
            <p:nvPr/>
          </p:nvPicPr>
          <p:blipFill>
            <a:blip r:embed="rId6"/>
            <a:stretch>
              <a:fillRect/>
            </a:stretch>
          </p:blipFill>
          <p:spPr>
            <a:xfrm>
              <a:off x="9763125" y="2947987"/>
              <a:ext cx="1114425" cy="714375"/>
            </a:xfrm>
            <a:prstGeom prst="rect">
              <a:avLst/>
            </a:prstGeom>
          </p:spPr>
        </p:pic>
        <p:grpSp>
          <p:nvGrpSpPr>
            <p:cNvPr id="97713" name="Group"/>
            <p:cNvGrpSpPr/>
            <p:nvPr/>
          </p:nvGrpSpPr>
          <p:grpSpPr>
            <a:xfrm>
              <a:off x="11153775" y="2028825"/>
              <a:ext cx="6158865" cy="2659380"/>
              <a:chOff x="11153775" y="2028825"/>
              <a:chExt cx="6158865" cy="2659380"/>
            </a:xfrm>
          </p:grpSpPr>
          <p:sp>
            <p:nvSpPr>
              <p:cNvPr id="9" name="Text 1"/>
              <p:cNvSpPr/>
              <p:nvPr/>
            </p:nvSpPr>
            <p:spPr>
              <a:xfrm>
                <a:off x="11153775" y="2028825"/>
                <a:ext cx="6158865"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Kavoon" pitchFamily="34" charset="0"/>
                    <a:ea typeface="Kavoon" pitchFamily="34" charset="-122"/>
                    <a:cs typeface="Kavoon" pitchFamily="34" charset="-120"/>
                  </a:rPr>
                  <a:t>Unicorn Sightings</a:t>
                </a:r>
                <a:endParaRPr lang="en-US" sz="3600" dirty="0"/>
              </a:p>
            </p:txBody>
          </p:sp>
          <p:sp>
            <p:nvSpPr>
              <p:cNvPr id="10" name="Text 2"/>
              <p:cNvSpPr/>
              <p:nvPr/>
            </p:nvSpPr>
            <p:spPr>
              <a:xfrm>
                <a:off x="11153775" y="2752725"/>
                <a:ext cx="612838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 that surrounds these enchanting creatures.</a:t>
                </a:r>
                <a:endParaRPr lang="en-US" sz="2400" dirty="0"/>
              </a:p>
            </p:txBody>
          </p:sp>
        </p:grpSp>
      </p:grpSp>
      <p:grpSp>
        <p:nvGrpSpPr>
          <p:cNvPr id="85283" name="Group"/>
          <p:cNvGrpSpPr/>
          <p:nvPr/>
        </p:nvGrpSpPr>
        <p:grpSpPr>
          <a:xfrm>
            <a:off x="9763125" y="5938838"/>
            <a:ext cx="1114425" cy="962025"/>
            <a:chOff x="9763125" y="5938838"/>
            <a:chExt cx="1114425" cy="962025"/>
          </a:xfrm>
        </p:grpSpPr>
        <p:pic>
          <p:nvPicPr>
            <p:cNvPr id="11" name="Image 6" descr="preencoded.png">    </p:cNvPr>
            <p:cNvPicPr>
              <a:picLocks noChangeAspect="1"/>
            </p:cNvPicPr>
            <p:nvPr/>
          </p:nvPicPr>
          <p:blipFill>
            <a:blip r:embed="rId7"/>
            <a:stretch>
              <a:fillRect/>
            </a:stretch>
          </p:blipFill>
          <p:spPr>
            <a:xfrm>
              <a:off x="9763125" y="5938838"/>
              <a:ext cx="1114425" cy="962025"/>
            </a:xfrm>
            <a:prstGeom prst="rect">
              <a:avLst/>
            </a:prstGeom>
          </p:spPr>
        </p:pic>
        <p:grpSp>
          <p:nvGrpSpPr>
            <p:cNvPr id="96914" name="Group"/>
            <p:cNvGrpSpPr/>
            <p:nvPr/>
          </p:nvGrpSpPr>
          <p:grpSpPr>
            <a:xfrm>
              <a:off x="11153775" y="5143500"/>
              <a:ext cx="6158865" cy="2659380"/>
              <a:chOff x="11153775" y="5143500"/>
              <a:chExt cx="6158865" cy="2659380"/>
            </a:xfrm>
          </p:grpSpPr>
          <p:sp>
            <p:nvSpPr>
              <p:cNvPr id="12" name="Text 3"/>
              <p:cNvSpPr/>
              <p:nvPr/>
            </p:nvSpPr>
            <p:spPr>
              <a:xfrm>
                <a:off x="11153775" y="5143500"/>
                <a:ext cx="6158865"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Kavoon" pitchFamily="34" charset="0"/>
                    <a:ea typeface="Kavoon" pitchFamily="34" charset="-122"/>
                    <a:cs typeface="Kavoon" pitchFamily="34" charset="-120"/>
                  </a:rPr>
                  <a:t>Dragon Taming</a:t>
                </a:r>
                <a:endParaRPr lang="en-US" sz="3600" dirty="0"/>
              </a:p>
            </p:txBody>
          </p:sp>
          <p:sp>
            <p:nvSpPr>
              <p:cNvPr id="13" name="Text 4"/>
              <p:cNvSpPr/>
              <p:nvPr/>
            </p:nvSpPr>
            <p:spPr>
              <a:xfrm>
                <a:off x="11153775" y="5867400"/>
                <a:ext cx="612838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EF0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421100" y="962025"/>
            <a:ext cx="3743325" cy="3743325"/>
          </a:xfrm>
          <a:prstGeom prst="rect">
            <a:avLst/>
          </a:prstGeom>
        </p:spPr>
      </p:pic>
      <p:pic>
        <p:nvPicPr>
          <p:cNvPr id="3" name="Image 1" descr="preencoded.png">    </p:cNvPr>
          <p:cNvPicPr>
            <a:picLocks noChangeAspect="1"/>
          </p:cNvPicPr>
          <p:nvPr/>
        </p:nvPicPr>
        <p:blipFill>
          <a:blip r:embed="rId2"/>
          <a:stretch>
            <a:fillRect/>
          </a:stretch>
        </p:blipFill>
        <p:spPr>
          <a:xfrm>
            <a:off x="647700" y="476250"/>
            <a:ext cx="1838325" cy="1838325"/>
          </a:xfrm>
          <a:prstGeom prst="rect">
            <a:avLst/>
          </a:prstGeom>
        </p:spPr>
      </p:pic>
      <p:pic>
        <p:nvPicPr>
          <p:cNvPr id="4" name="Image 2" descr="preencoded.png">    </p:cNvPr>
          <p:cNvPicPr>
            <a:picLocks noChangeAspect="1"/>
          </p:cNvPicPr>
          <p:nvPr/>
        </p:nvPicPr>
        <p:blipFill>
          <a:blip r:embed="rId3"/>
          <a:stretch>
            <a:fillRect/>
          </a:stretch>
        </p:blipFill>
        <p:spPr>
          <a:xfrm>
            <a:off x="5886450" y="8658225"/>
            <a:ext cx="3257550" cy="1628775"/>
          </a:xfrm>
          <a:prstGeom prst="rect">
            <a:avLst/>
          </a:prstGeom>
        </p:spPr>
      </p:pic>
      <p:grpSp>
        <p:nvGrpSpPr>
          <p:cNvPr id="89906"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62943"/>
                  </a:solidFill>
                  <a:latin typeface="Inter" pitchFamily="34" charset="0"/>
                  <a:ea typeface="Inter" pitchFamily="34" charset="-122"/>
                  <a:cs typeface="Inter" pitchFamily="34" charset="-120"/>
                </a:rPr>
                <a:t>EaTemp</a:t>
              </a:r>
              <a:endParaRPr lang="en-US" sz="2710" dirty="0"/>
            </a:p>
          </p:txBody>
        </p:sp>
      </p:grpSp>
      <p:grpSp>
        <p:nvGrpSpPr>
          <p:cNvPr id="97816" name="Group"/>
          <p:cNvGrpSpPr/>
          <p:nvPr/>
        </p:nvGrpSpPr>
        <p:grpSpPr>
          <a:xfrm>
            <a:off x="2657475" y="1009646"/>
            <a:ext cx="6096000" cy="8439154"/>
            <a:chOff x="2657475" y="1009646"/>
            <a:chExt cx="6096000" cy="8439154"/>
          </a:xfrm>
        </p:grpSpPr>
        <p:pic>
          <p:nvPicPr>
            <p:cNvPr id="7" name="Image 4" descr="preencoded.png">    </p:cNvPr>
            <p:cNvPicPr>
              <a:picLocks noChangeAspect="1"/>
            </p:cNvPicPr>
            <p:nvPr/>
          </p:nvPicPr>
          <p:blipFill>
            <a:blip r:embed="rId5"/>
            <a:stretch>
              <a:fillRect/>
            </a:stretch>
          </p:blipFill>
          <p:spPr>
            <a:xfrm>
              <a:off x="5133975" y="1009646"/>
              <a:ext cx="1143000" cy="1114433"/>
            </a:xfrm>
            <a:prstGeom prst="rect">
              <a:avLst/>
            </a:prstGeom>
          </p:spPr>
        </p:pic>
        <p:grpSp>
          <p:nvGrpSpPr>
            <p:cNvPr id="28921" name="Group"/>
            <p:cNvGrpSpPr/>
            <p:nvPr/>
          </p:nvGrpSpPr>
          <p:grpSpPr>
            <a:xfrm>
              <a:off x="3714750" y="2552700"/>
              <a:ext cx="4141470" cy="731520"/>
              <a:chOff x="3714750" y="2552700"/>
              <a:chExt cx="4141470" cy="731520"/>
            </a:xfrm>
          </p:grpSpPr>
          <p:sp>
            <p:nvSpPr>
              <p:cNvPr id="8" name="Text 1"/>
              <p:cNvSpPr/>
              <p:nvPr/>
            </p:nvSpPr>
            <p:spPr>
              <a:xfrm>
                <a:off x="3714750" y="2552700"/>
                <a:ext cx="414147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Kavoon" pitchFamily="34" charset="0"/>
                    <a:ea typeface="Kavoon" pitchFamily="34" charset="-122"/>
                    <a:cs typeface="Kavoon" pitchFamily="34" charset="-120"/>
                  </a:rPr>
                  <a:t>Unicorn Sightings</a:t>
                </a:r>
                <a:endParaRPr lang="en-US" sz="3600" dirty="0"/>
              </a:p>
            </p:txBody>
          </p:sp>
        </p:grpSp>
        <p:grpSp>
          <p:nvGrpSpPr>
            <p:cNvPr id="23232" name="Group"/>
            <p:cNvGrpSpPr/>
            <p:nvPr/>
          </p:nvGrpSpPr>
          <p:grpSpPr>
            <a:xfrm>
              <a:off x="2626995" y="3581400"/>
              <a:ext cx="6156960" cy="1478280"/>
              <a:chOff x="2626995" y="3581400"/>
              <a:chExt cx="6156960" cy="1478280"/>
            </a:xfrm>
          </p:grpSpPr>
          <p:sp>
            <p:nvSpPr>
              <p:cNvPr id="9" name="Text 2"/>
              <p:cNvSpPr/>
              <p:nvPr/>
            </p:nvSpPr>
            <p:spPr>
              <a:xfrm>
                <a:off x="2626995" y="3581400"/>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a:t>
                </a:r>
                <a:endParaRPr lang="en-US" sz="2400" dirty="0"/>
              </a:p>
            </p:txBody>
          </p:sp>
        </p:grpSp>
        <p:pic>
          <p:nvPicPr>
            <p:cNvPr id="10" name="Image 5" descr="preencoded.png">    </p:cNvPr>
            <p:cNvPicPr>
              <a:picLocks noChangeAspect="1"/>
            </p:cNvPicPr>
            <p:nvPr/>
          </p:nvPicPr>
          <p:blipFill>
            <a:blip r:embed="rId6"/>
            <a:stretch>
              <a:fillRect/>
            </a:stretch>
          </p:blipFill>
          <p:spPr>
            <a:xfrm>
              <a:off x="2657475" y="5410200"/>
              <a:ext cx="6096000" cy="4038600"/>
            </a:xfrm>
            <a:prstGeom prst="rect">
              <a:avLst/>
            </a:prstGeom>
          </p:spPr>
        </p:pic>
      </p:grpSp>
      <p:grpSp>
        <p:nvGrpSpPr>
          <p:cNvPr id="81733" name="Group"/>
          <p:cNvGrpSpPr/>
          <p:nvPr/>
        </p:nvGrpSpPr>
        <p:grpSpPr>
          <a:xfrm>
            <a:off x="9496425" y="1009650"/>
            <a:ext cx="6096000" cy="8439150"/>
            <a:chOff x="9496425" y="1009650"/>
            <a:chExt cx="6096000" cy="8439150"/>
          </a:xfrm>
        </p:grpSpPr>
        <p:pic>
          <p:nvPicPr>
            <p:cNvPr id="11" name="Image 6" descr="preencoded.png">    </p:cNvPr>
            <p:cNvPicPr>
              <a:picLocks noChangeAspect="1"/>
            </p:cNvPicPr>
            <p:nvPr/>
          </p:nvPicPr>
          <p:blipFill>
            <a:blip r:embed="rId7"/>
            <a:stretch>
              <a:fillRect/>
            </a:stretch>
          </p:blipFill>
          <p:spPr>
            <a:xfrm>
              <a:off x="12039600" y="1009650"/>
              <a:ext cx="1009650" cy="1114425"/>
            </a:xfrm>
            <a:prstGeom prst="rect">
              <a:avLst/>
            </a:prstGeom>
          </p:spPr>
        </p:pic>
        <p:grpSp>
          <p:nvGrpSpPr>
            <p:cNvPr id="80529" name="Group"/>
            <p:cNvGrpSpPr/>
            <p:nvPr/>
          </p:nvGrpSpPr>
          <p:grpSpPr>
            <a:xfrm>
              <a:off x="10863262" y="2552700"/>
              <a:ext cx="3522345" cy="731520"/>
              <a:chOff x="10863262" y="2552700"/>
              <a:chExt cx="3522345" cy="731520"/>
            </a:xfrm>
          </p:grpSpPr>
          <p:sp>
            <p:nvSpPr>
              <p:cNvPr id="12" name="Text 3"/>
              <p:cNvSpPr/>
              <p:nvPr/>
            </p:nvSpPr>
            <p:spPr>
              <a:xfrm>
                <a:off x="10863262" y="2552700"/>
                <a:ext cx="3522345"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Kavoon" pitchFamily="34" charset="0"/>
                    <a:ea typeface="Kavoon" pitchFamily="34" charset="-122"/>
                    <a:cs typeface="Kavoon" pitchFamily="34" charset="-120"/>
                  </a:rPr>
                  <a:t>Dragon Taming</a:t>
                </a:r>
                <a:endParaRPr lang="en-US" sz="3600" dirty="0"/>
              </a:p>
            </p:txBody>
          </p:sp>
        </p:grpSp>
        <p:grpSp>
          <p:nvGrpSpPr>
            <p:cNvPr id="91855" name="Group"/>
            <p:cNvGrpSpPr/>
            <p:nvPr/>
          </p:nvGrpSpPr>
          <p:grpSpPr>
            <a:xfrm>
              <a:off x="9465945" y="3581400"/>
              <a:ext cx="6156960" cy="1478280"/>
              <a:chOff x="9465945" y="3581400"/>
              <a:chExt cx="6156960" cy="1478280"/>
            </a:xfrm>
          </p:grpSpPr>
          <p:sp>
            <p:nvSpPr>
              <p:cNvPr id="13" name="Text 4"/>
              <p:cNvSpPr/>
              <p:nvPr/>
            </p:nvSpPr>
            <p:spPr>
              <a:xfrm>
                <a:off x="9465945" y="3581400"/>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take on these creatures.</a:t>
                </a:r>
                <a:endParaRPr lang="en-US" sz="2400" dirty="0"/>
              </a:p>
            </p:txBody>
          </p:sp>
        </p:grpSp>
        <p:pic>
          <p:nvPicPr>
            <p:cNvPr id="14" name="Image 7" descr="preencoded.png">    </p:cNvPr>
            <p:cNvPicPr>
              <a:picLocks noChangeAspect="1"/>
            </p:cNvPicPr>
            <p:nvPr/>
          </p:nvPicPr>
          <p:blipFill>
            <a:blip r:embed="rId8"/>
            <a:stretch>
              <a:fillRect/>
            </a:stretch>
          </p:blipFill>
          <p:spPr>
            <a:xfrm>
              <a:off x="9496425" y="5410200"/>
              <a:ext cx="6096000" cy="4038600"/>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EF0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6200000">
            <a:off x="85725" y="5800725"/>
            <a:ext cx="5105400" cy="2552700"/>
          </a:xfrm>
          <a:prstGeom prst="rect">
            <a:avLst/>
          </a:prstGeom>
        </p:spPr>
      </p:pic>
      <p:pic>
        <p:nvPicPr>
          <p:cNvPr id="3" name="Image 1" descr="preencoded.png">    </p:cNvPr>
          <p:cNvPicPr>
            <a:picLocks noChangeAspect="1"/>
          </p:cNvPicPr>
          <p:nvPr/>
        </p:nvPicPr>
        <p:blipFill>
          <a:blip r:embed="rId2"/>
          <a:stretch>
            <a:fillRect/>
          </a:stretch>
        </p:blipFill>
        <p:spPr>
          <a:xfrm>
            <a:off x="14830425" y="7686675"/>
            <a:ext cx="1943100" cy="1943100"/>
          </a:xfrm>
          <a:prstGeom prst="rect">
            <a:avLst/>
          </a:prstGeom>
        </p:spPr>
      </p:pic>
      <p:pic>
        <p:nvPicPr>
          <p:cNvPr id="4" name="Image 2" descr="preencoded.png">    </p:cNvPr>
          <p:cNvPicPr>
            <a:picLocks noChangeAspect="1"/>
          </p:cNvPicPr>
          <p:nvPr/>
        </p:nvPicPr>
        <p:blipFill>
          <a:blip r:embed="rId3"/>
          <a:stretch>
            <a:fillRect/>
          </a:stretch>
        </p:blipFill>
        <p:spPr>
          <a:xfrm>
            <a:off x="11049000" y="638175"/>
            <a:ext cx="2676525" cy="2676525"/>
          </a:xfrm>
          <a:prstGeom prst="rect">
            <a:avLst/>
          </a:prstGeom>
        </p:spPr>
      </p:pic>
      <p:grpSp>
        <p:nvGrpSpPr>
          <p:cNvPr id="27922"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62943"/>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381000" y="1038225"/>
            <a:ext cx="4474464" cy="3328416"/>
          </a:xfrm>
          <a:prstGeom prst="rect">
            <a:avLst/>
          </a:prstGeom>
        </p:spPr>
      </p:pic>
      <p:grpSp>
        <p:nvGrpSpPr>
          <p:cNvPr id="71595" name="Group"/>
          <p:cNvGrpSpPr/>
          <p:nvPr/>
        </p:nvGrpSpPr>
        <p:grpSpPr>
          <a:xfrm>
            <a:off x="4381500" y="3171825"/>
            <a:ext cx="10321290" cy="4206240"/>
            <a:chOff x="4381500" y="3171825"/>
            <a:chExt cx="10321290" cy="4206240"/>
          </a:xfrm>
        </p:grpSpPr>
        <p:sp>
          <p:nvSpPr>
            <p:cNvPr id="8" name="Text 1"/>
            <p:cNvSpPr/>
            <p:nvPr/>
          </p:nvSpPr>
          <p:spPr>
            <a:xfrm>
              <a:off x="4381500" y="3171825"/>
              <a:ext cx="10292715" cy="3589020"/>
            </a:xfrm>
            <a:prstGeom prst="rect">
              <a:avLst/>
            </a:prstGeom>
            <a:noFill/>
            <a:ln/>
          </p:spPr>
          <p:txBody>
            <a:bodyPr wrap="square" lIns="0" tIns="0" rIns="0" bIns="0" rtlCol="0" anchor="t"/>
            <a:lstStyle/>
            <a:p>
              <a:pPr algn="l" indent="0" marL="0">
                <a:buNone/>
              </a:pPr>
              <a:r>
                <a:rPr lang="en-US" sz="3600" u="none" dirty="0">
                  <a:solidFill>
                    <a:srgbClr val="0E0E0E"/>
                  </a:solidFill>
                  <a:latin typeface="Kavoon" pitchFamily="34" charset="0"/>
                  <a:ea typeface="Kavoon" pitchFamily="34" charset="-122"/>
                  <a:cs typeface="Kavoon"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9" name="Text 2"/>
            <p:cNvSpPr/>
            <p:nvPr/>
          </p:nvSpPr>
          <p:spPr>
            <a:xfrm>
              <a:off x="11458575" y="6829425"/>
              <a:ext cx="3244215"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Kavoon" pitchFamily="34" charset="0"/>
                  <a:ea typeface="Kavoon" pitchFamily="34" charset="-122"/>
                  <a:cs typeface="Kavoon" pitchFamily="34" charset="-120"/>
                </a:rPr>
                <a:t>The Dream Weaver</a:t>
              </a:r>
              <a:endParaRPr lang="en-US" sz="2700" dirty="0"/>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EF0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210550" y="-1933575"/>
            <a:ext cx="3867150" cy="3867150"/>
          </a:xfrm>
          <a:prstGeom prst="rect">
            <a:avLst/>
          </a:prstGeom>
        </p:spPr>
      </p:pic>
      <p:pic>
        <p:nvPicPr>
          <p:cNvPr id="3" name="Image 1" descr="preencoded.png">    </p:cNvPr>
          <p:cNvPicPr>
            <a:picLocks noChangeAspect="1"/>
          </p:cNvPicPr>
          <p:nvPr/>
        </p:nvPicPr>
        <p:blipFill>
          <a:blip r:embed="rId2"/>
          <a:stretch>
            <a:fillRect/>
          </a:stretch>
        </p:blipFill>
        <p:spPr>
          <a:xfrm rot="16200000">
            <a:off x="15844837" y="7281862"/>
            <a:ext cx="3257550" cy="1628775"/>
          </a:xfrm>
          <a:prstGeom prst="rect">
            <a:avLst/>
          </a:prstGeom>
        </p:spPr>
      </p:pic>
      <p:pic>
        <p:nvPicPr>
          <p:cNvPr id="4" name="Image 2" descr="preencoded.png">    </p:cNvPr>
          <p:cNvPicPr>
            <a:picLocks noChangeAspect="1"/>
          </p:cNvPicPr>
          <p:nvPr/>
        </p:nvPicPr>
        <p:blipFill>
          <a:blip r:embed="rId3"/>
          <a:stretch>
            <a:fillRect/>
          </a:stretch>
        </p:blipFill>
        <p:spPr>
          <a:xfrm>
            <a:off x="971550" y="2581275"/>
            <a:ext cx="1676400" cy="1676400"/>
          </a:xfrm>
          <a:prstGeom prst="rect">
            <a:avLst/>
          </a:prstGeom>
        </p:spPr>
      </p:pic>
      <p:grpSp>
        <p:nvGrpSpPr>
          <p:cNvPr id="96912"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62943"/>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5715000" y="247650"/>
            <a:ext cx="6362700" cy="9848850"/>
          </a:xfrm>
          <a:prstGeom prst="rect">
            <a:avLst/>
          </a:prstGeom>
        </p:spPr>
      </p:pic>
      <p:grpSp>
        <p:nvGrpSpPr>
          <p:cNvPr id="71305" name="Group"/>
          <p:cNvGrpSpPr/>
          <p:nvPr/>
        </p:nvGrpSpPr>
        <p:grpSpPr>
          <a:xfrm>
            <a:off x="2314575" y="1400175"/>
            <a:ext cx="3368040" cy="3878580"/>
            <a:chOff x="2314575" y="1400175"/>
            <a:chExt cx="3368040" cy="3878580"/>
          </a:xfrm>
        </p:grpSpPr>
        <p:sp>
          <p:nvSpPr>
            <p:cNvPr id="8" name="Text 1"/>
            <p:cNvSpPr/>
            <p:nvPr/>
          </p:nvSpPr>
          <p:spPr>
            <a:xfrm>
              <a:off x="2314575" y="1400175"/>
              <a:ext cx="3368040" cy="1874520"/>
            </a:xfrm>
            <a:prstGeom prst="rect">
              <a:avLst/>
            </a:prstGeom>
            <a:noFill/>
            <a:ln/>
          </p:spPr>
          <p:txBody>
            <a:bodyPr wrap="square" lIns="0" tIns="0" rIns="0" bIns="0" rtlCol="0" anchor="t"/>
            <a:lstStyle/>
            <a:p>
              <a:pPr algn="l" indent="0" marL="0">
                <a:buNone/>
              </a:pPr>
              <a:r>
                <a:rPr lang="en-US" sz="3600" u="none" dirty="0">
                  <a:solidFill>
                    <a:srgbClr val="0E0E0E"/>
                  </a:solidFill>
                  <a:latin typeface="Kavoon" pitchFamily="34" charset="0"/>
                  <a:ea typeface="Kavoon" pitchFamily="34" charset="-122"/>
                  <a:cs typeface="Kavoon" pitchFamily="34" charset="-120"/>
                </a:rPr>
                <a:t>Dragon Taming Technique</a:t>
              </a:r>
              <a:endParaRPr lang="en-US" sz="3600" dirty="0"/>
            </a:p>
          </p:txBody>
        </p:sp>
        <p:sp>
          <p:nvSpPr>
            <p:cNvPr id="9" name="Text 2"/>
            <p:cNvSpPr/>
            <p:nvPr/>
          </p:nvSpPr>
          <p:spPr>
            <a:xfrm>
              <a:off x="2314575" y="3343275"/>
              <a:ext cx="3337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guide to taming and caring for dragons in the realm of magic.</a:t>
              </a:r>
              <a:endParaRPr lang="en-US" sz="2400" dirty="0"/>
            </a:p>
          </p:txBody>
        </p:sp>
      </p:grpSp>
      <p:grpSp>
        <p:nvGrpSpPr>
          <p:cNvPr id="20421" name="Group"/>
          <p:cNvGrpSpPr/>
          <p:nvPr/>
        </p:nvGrpSpPr>
        <p:grpSpPr>
          <a:xfrm>
            <a:off x="12696825" y="4895850"/>
            <a:ext cx="3368040" cy="3878580"/>
            <a:chOff x="12696825" y="4895850"/>
            <a:chExt cx="3368040" cy="3878580"/>
          </a:xfrm>
        </p:grpSpPr>
        <p:sp>
          <p:nvSpPr>
            <p:cNvPr id="10" name="Text 3"/>
            <p:cNvSpPr/>
            <p:nvPr/>
          </p:nvSpPr>
          <p:spPr>
            <a:xfrm>
              <a:off x="12696825" y="4895850"/>
              <a:ext cx="3368040" cy="1874520"/>
            </a:xfrm>
            <a:prstGeom prst="rect">
              <a:avLst/>
            </a:prstGeom>
            <a:noFill/>
            <a:ln/>
          </p:spPr>
          <p:txBody>
            <a:bodyPr wrap="square" lIns="0" tIns="0" rIns="0" bIns="0" rtlCol="0" anchor="t"/>
            <a:lstStyle/>
            <a:p>
              <a:pPr algn="l" indent="0" marL="0">
                <a:buNone/>
              </a:pPr>
              <a:r>
                <a:rPr lang="en-US" sz="3600" u="none" dirty="0">
                  <a:solidFill>
                    <a:srgbClr val="0E0E0E"/>
                  </a:solidFill>
                  <a:latin typeface="Kavoon" pitchFamily="34" charset="0"/>
                  <a:ea typeface="Kavoon" pitchFamily="34" charset="-122"/>
                  <a:cs typeface="Kavoon" pitchFamily="34" charset="-120"/>
                </a:rPr>
                <a:t>The Art of Unicorn Sighting</a:t>
              </a:r>
              <a:endParaRPr lang="en-US" sz="3600" dirty="0"/>
            </a:p>
          </p:txBody>
        </p:sp>
        <p:sp>
          <p:nvSpPr>
            <p:cNvPr id="11" name="Text 4"/>
            <p:cNvSpPr/>
            <p:nvPr/>
          </p:nvSpPr>
          <p:spPr>
            <a:xfrm>
              <a:off x="12696825" y="6838950"/>
              <a:ext cx="3337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Tips and tricks for spotting the elusive unicorns in their natural habitat.</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EF0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821150" y="619125"/>
            <a:ext cx="2943225" cy="2943225"/>
          </a:xfrm>
          <a:prstGeom prst="rect">
            <a:avLst/>
          </a:prstGeom>
        </p:spPr>
      </p:pic>
      <p:pic>
        <p:nvPicPr>
          <p:cNvPr id="3" name="Image 1" descr="preencoded.png">    </p:cNvPr>
          <p:cNvPicPr>
            <a:picLocks noChangeAspect="1"/>
          </p:cNvPicPr>
          <p:nvPr/>
        </p:nvPicPr>
        <p:blipFill>
          <a:blip r:embed="rId2"/>
          <a:stretch>
            <a:fillRect/>
          </a:stretch>
        </p:blipFill>
        <p:spPr>
          <a:xfrm>
            <a:off x="466725" y="7848600"/>
            <a:ext cx="2114549" cy="2114550"/>
          </a:xfrm>
          <a:prstGeom prst="rect">
            <a:avLst/>
          </a:prstGeom>
        </p:spPr>
      </p:pic>
      <p:pic>
        <p:nvPicPr>
          <p:cNvPr id="4" name="Image 2" descr="preencoded.png">    </p:cNvPr>
          <p:cNvPicPr>
            <a:picLocks noChangeAspect="1"/>
          </p:cNvPicPr>
          <p:nvPr/>
        </p:nvPicPr>
        <p:blipFill>
          <a:blip r:embed="rId3"/>
          <a:stretch>
            <a:fillRect/>
          </a:stretch>
        </p:blipFill>
        <p:spPr>
          <a:xfrm>
            <a:off x="466725" y="514350"/>
            <a:ext cx="3257550" cy="1628775"/>
          </a:xfrm>
          <a:prstGeom prst="rect">
            <a:avLst/>
          </a:prstGeom>
        </p:spPr>
      </p:pic>
      <p:sp>
        <p:nvSpPr>
          <p:cNvPr id="5" name="Text 0"/>
          <p:cNvSpPr/>
          <p:nvPr/>
        </p:nvSpPr>
        <p:spPr>
          <a:xfrm>
            <a:off x="1619250" y="561975"/>
            <a:ext cx="15059025" cy="1219200"/>
          </a:xfrm>
          <a:prstGeom prst="rect">
            <a:avLst/>
          </a:prstGeom>
          <a:noFill/>
          <a:ln/>
        </p:spPr>
        <p:txBody>
          <a:bodyPr wrap="square" lIns="0" tIns="0" rIns="0" bIns="0" rtlCol="0" anchor="t"/>
          <a:lstStyle/>
          <a:p>
            <a:pPr algn="ctr" indent="0" marL="0">
              <a:buNone/>
            </a:pPr>
            <a:r>
              <a:rPr lang="en-US" sz="6000" u="none" dirty="0">
                <a:solidFill>
                  <a:srgbClr val="484A64"/>
                </a:solidFill>
                <a:latin typeface="Kavoon" pitchFamily="34" charset="0"/>
                <a:ea typeface="Kavoon" pitchFamily="34" charset="-122"/>
                <a:cs typeface="Kavoon" pitchFamily="34" charset="-120"/>
              </a:rPr>
              <a:t>The Magic of Dragons: A Research</a:t>
            </a:r>
            <a:endParaRPr lang="en-US" sz="6000" dirty="0"/>
          </a:p>
        </p:txBody>
      </p:sp>
      <p:grpSp>
        <p:nvGrpSpPr>
          <p:cNvPr id="76876" name="Group"/>
          <p:cNvGrpSpPr/>
          <p:nvPr/>
        </p:nvGrpSpPr>
        <p:grpSpPr>
          <a:xfrm>
            <a:off x="1609725" y="3019425"/>
            <a:ext cx="6153150" cy="6153150"/>
            <a:chOff x="1609725" y="3019425"/>
            <a:chExt cx="6153150" cy="6153150"/>
          </a:xfrm>
        </p:grpSpPr>
        <p:sp>
          <p:nvSpPr>
            <p:cNvPr id="6" name="Shape 1"/>
            <p:cNvSpPr/>
            <p:nvPr/>
          </p:nvSpPr>
          <p:spPr>
            <a:xfrm>
              <a:off x="1609725" y="3019425"/>
              <a:ext cx="6153150" cy="6153150"/>
            </a:xfrm>
            <a:prstGeom prst="ellipse">
              <a:avLst/>
            </a:prstGeom>
            <a:solidFill>
              <a:srgbClr val="362943"/>
            </a:solidFill>
            <a:ln/>
          </p:spPr>
        </p:sp>
        <p:sp>
          <p:nvSpPr>
            <p:cNvPr id="7" name="Shape 2"/>
            <p:cNvSpPr/>
            <p:nvPr/>
          </p:nvSpPr>
          <p:spPr>
            <a:xfrm>
              <a:off x="2381250" y="4438650"/>
              <a:ext cx="4619625" cy="4619625"/>
            </a:xfrm>
            <a:prstGeom prst="ellipse">
              <a:avLst/>
            </a:prstGeom>
            <a:solidFill>
              <a:srgbClr val="BCB4C9"/>
            </a:solidFill>
            <a:ln/>
          </p:spPr>
        </p:sp>
        <p:sp>
          <p:nvSpPr>
            <p:cNvPr id="8" name="Shape 3"/>
            <p:cNvSpPr/>
            <p:nvPr/>
          </p:nvSpPr>
          <p:spPr>
            <a:xfrm>
              <a:off x="3152775" y="5848350"/>
              <a:ext cx="3067050" cy="3067050"/>
            </a:xfrm>
            <a:prstGeom prst="ellipse">
              <a:avLst/>
            </a:prstGeom>
            <a:solidFill>
              <a:srgbClr val="FEF0E7"/>
            </a:solidFill>
            <a:ln/>
          </p:spPr>
        </p:sp>
        <p:sp>
          <p:nvSpPr>
            <p:cNvPr id="9" name="Text 4"/>
            <p:cNvSpPr/>
            <p:nvPr/>
          </p:nvSpPr>
          <p:spPr>
            <a:xfrm>
              <a:off x="4044315" y="3406140"/>
              <a:ext cx="1274445" cy="731520"/>
            </a:xfrm>
            <a:prstGeom prst="rect">
              <a:avLst/>
            </a:prstGeom>
            <a:noFill/>
            <a:ln/>
          </p:spPr>
          <p:txBody>
            <a:bodyPr wrap="square" lIns="0" tIns="0" rIns="0" bIns="0" rtlCol="0" anchor="ctr"/>
            <a:lstStyle/>
            <a:p>
              <a:pPr algn="ctr" indent="0" marL="0">
                <a:buNone/>
              </a:pPr>
              <a:r>
                <a:rPr lang="en-US" sz="3600" u="none" dirty="0">
                  <a:solidFill>
                    <a:srgbClr val="FFFFFF"/>
                  </a:solidFill>
                  <a:latin typeface="Kavoon" pitchFamily="34" charset="0"/>
                  <a:ea typeface="Kavoon" pitchFamily="34" charset="-122"/>
                  <a:cs typeface="Kavoon" pitchFamily="34" charset="-120"/>
                </a:rPr>
                <a:t>6.7M</a:t>
              </a:r>
              <a:endParaRPr lang="en-US" sz="3600" dirty="0"/>
            </a:p>
          </p:txBody>
        </p:sp>
        <p:sp>
          <p:nvSpPr>
            <p:cNvPr id="10" name="Text 5"/>
            <p:cNvSpPr/>
            <p:nvPr/>
          </p:nvSpPr>
          <p:spPr>
            <a:xfrm>
              <a:off x="4063365" y="7016115"/>
              <a:ext cx="1245870" cy="731520"/>
            </a:xfrm>
            <a:prstGeom prst="rect">
              <a:avLst/>
            </a:prstGeom>
            <a:noFill/>
            <a:ln/>
          </p:spPr>
          <p:txBody>
            <a:bodyPr wrap="square" lIns="0" tIns="0" rIns="0" bIns="0" rtlCol="0" anchor="ctr"/>
            <a:lstStyle/>
            <a:p>
              <a:pPr algn="ctr" indent="0" marL="0">
                <a:buNone/>
              </a:pPr>
              <a:r>
                <a:rPr lang="en-US" sz="3600" u="none" dirty="0">
                  <a:solidFill>
                    <a:srgbClr val="362943"/>
                  </a:solidFill>
                  <a:latin typeface="Kavoon" pitchFamily="34" charset="0"/>
                  <a:ea typeface="Kavoon" pitchFamily="34" charset="-122"/>
                  <a:cs typeface="Kavoon" pitchFamily="34" charset="-120"/>
                </a:rPr>
                <a:t>2.3M</a:t>
              </a:r>
              <a:endParaRPr lang="en-US" sz="3600" dirty="0"/>
            </a:p>
          </p:txBody>
        </p:sp>
        <p:sp>
          <p:nvSpPr>
            <p:cNvPr id="11" name="Text 6"/>
            <p:cNvSpPr/>
            <p:nvPr/>
          </p:nvSpPr>
          <p:spPr>
            <a:xfrm>
              <a:off x="4044315" y="4815840"/>
              <a:ext cx="1293495" cy="731520"/>
            </a:xfrm>
            <a:prstGeom prst="rect">
              <a:avLst/>
            </a:prstGeom>
            <a:noFill/>
            <a:ln/>
          </p:spPr>
          <p:txBody>
            <a:bodyPr wrap="square" lIns="0" tIns="0" rIns="0" bIns="0" rtlCol="0" anchor="ctr"/>
            <a:lstStyle/>
            <a:p>
              <a:pPr algn="ctr" indent="0" marL="0">
                <a:buNone/>
              </a:pPr>
              <a:r>
                <a:rPr lang="en-US" sz="3600" u="none" dirty="0">
                  <a:solidFill>
                    <a:srgbClr val="362943"/>
                  </a:solidFill>
                  <a:latin typeface="Kavoon" pitchFamily="34" charset="0"/>
                  <a:ea typeface="Kavoon" pitchFamily="34" charset="-122"/>
                  <a:cs typeface="Kavoon" pitchFamily="34" charset="-120"/>
                </a:rPr>
                <a:t>4.4M</a:t>
              </a:r>
              <a:endParaRPr lang="en-US" sz="3600" dirty="0"/>
            </a:p>
          </p:txBody>
        </p:sp>
      </p:grpSp>
      <p:grpSp>
        <p:nvGrpSpPr>
          <p:cNvPr id="31153" name="Group"/>
          <p:cNvGrpSpPr/>
          <p:nvPr/>
        </p:nvGrpSpPr>
        <p:grpSpPr>
          <a:xfrm>
            <a:off x="17235487" y="8456817"/>
            <a:ext cx="1463470" cy="1601583"/>
            <a:chOff x="17235487" y="8456817"/>
            <a:chExt cx="1463470" cy="1601583"/>
          </a:xfrm>
        </p:grpSpPr>
        <p:pic>
          <p:nvPicPr>
            <p:cNvPr id="12"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13" name="Text 7"/>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62943"/>
                  </a:solidFill>
                  <a:latin typeface="Inter" pitchFamily="34" charset="0"/>
                  <a:ea typeface="Inter" pitchFamily="34" charset="-122"/>
                  <a:cs typeface="Inter" pitchFamily="34" charset="-120"/>
                </a:rPr>
                <a:t>EaTemp</a:t>
              </a:r>
              <a:endParaRPr lang="en-US" sz="2710" dirty="0"/>
            </a:p>
          </p:txBody>
        </p:sp>
      </p:grpSp>
      <p:grpSp>
        <p:nvGrpSpPr>
          <p:cNvPr id="12735" name="Group"/>
          <p:cNvGrpSpPr/>
          <p:nvPr/>
        </p:nvGrpSpPr>
        <p:grpSpPr>
          <a:xfrm>
            <a:off x="9448800" y="2667000"/>
            <a:ext cx="1009650" cy="838200"/>
            <a:chOff x="9448800" y="2667000"/>
            <a:chExt cx="1009650" cy="838200"/>
          </a:xfrm>
        </p:grpSpPr>
        <p:pic>
          <p:nvPicPr>
            <p:cNvPr id="14" name="Image 4" descr="preencoded.png">    </p:cNvPr>
            <p:cNvPicPr>
              <a:picLocks noChangeAspect="1"/>
            </p:cNvPicPr>
            <p:nvPr/>
          </p:nvPicPr>
          <p:blipFill>
            <a:blip r:embed="rId5"/>
            <a:stretch>
              <a:fillRect/>
            </a:stretch>
          </p:blipFill>
          <p:spPr>
            <a:xfrm>
              <a:off x="9448800" y="2667000"/>
              <a:ext cx="1009650" cy="838200"/>
            </a:xfrm>
            <a:prstGeom prst="rect">
              <a:avLst/>
            </a:prstGeom>
          </p:spPr>
        </p:pic>
        <p:grpSp>
          <p:nvGrpSpPr>
            <p:cNvPr id="77329" name="Group"/>
            <p:cNvGrpSpPr/>
            <p:nvPr/>
          </p:nvGrpSpPr>
          <p:grpSpPr>
            <a:xfrm>
              <a:off x="9477375" y="3705225"/>
              <a:ext cx="6404610" cy="1021080"/>
              <a:chOff x="9477375" y="3705225"/>
              <a:chExt cx="6404610" cy="1021080"/>
            </a:xfrm>
          </p:grpSpPr>
          <p:sp>
            <p:nvSpPr>
              <p:cNvPr id="15" name="Text 8"/>
              <p:cNvSpPr/>
              <p:nvPr/>
            </p:nvSpPr>
            <p:spPr>
              <a:xfrm>
                <a:off x="9477375" y="370522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Art of Archery": Discover the intricacies of the Art of Archery .</a:t>
                </a:r>
                <a:endParaRPr lang="en-US" sz="2400" dirty="0"/>
              </a:p>
            </p:txBody>
          </p:sp>
        </p:grpSp>
      </p:grpSp>
      <p:grpSp>
        <p:nvGrpSpPr>
          <p:cNvPr id="44630" name="Group"/>
          <p:cNvGrpSpPr/>
          <p:nvPr/>
        </p:nvGrpSpPr>
        <p:grpSpPr>
          <a:xfrm>
            <a:off x="9448800" y="5181600"/>
            <a:ext cx="857250" cy="704850"/>
            <a:chOff x="9448800" y="5181600"/>
            <a:chExt cx="857250" cy="704850"/>
          </a:xfrm>
        </p:grpSpPr>
        <p:pic>
          <p:nvPicPr>
            <p:cNvPr id="16" name="Image 5" descr="preencoded.png">    </p:cNvPr>
            <p:cNvPicPr>
              <a:picLocks noChangeAspect="1"/>
            </p:cNvPicPr>
            <p:nvPr/>
          </p:nvPicPr>
          <p:blipFill>
            <a:blip r:embed="rId6"/>
            <a:stretch>
              <a:fillRect/>
            </a:stretch>
          </p:blipFill>
          <p:spPr>
            <a:xfrm>
              <a:off x="9448800" y="5181600"/>
              <a:ext cx="857250" cy="704850"/>
            </a:xfrm>
            <a:prstGeom prst="rect">
              <a:avLst/>
            </a:prstGeom>
          </p:spPr>
        </p:pic>
        <p:grpSp>
          <p:nvGrpSpPr>
            <p:cNvPr id="31608" name="Group"/>
            <p:cNvGrpSpPr/>
            <p:nvPr/>
          </p:nvGrpSpPr>
          <p:grpSpPr>
            <a:xfrm>
              <a:off x="9477375" y="6086475"/>
              <a:ext cx="6404610" cy="1021080"/>
              <a:chOff x="9477375" y="6086475"/>
              <a:chExt cx="6404610" cy="1021080"/>
            </a:xfrm>
          </p:grpSpPr>
          <p:sp>
            <p:nvSpPr>
              <p:cNvPr id="17" name="Text 9"/>
              <p:cNvSpPr/>
              <p:nvPr/>
            </p:nvSpPr>
            <p:spPr>
              <a:xfrm>
                <a:off x="9477375" y="608647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Music of the Elves": Immerse yourself in the enchanting music of the elves.</a:t>
                </a:r>
                <a:endParaRPr lang="en-US" sz="2400" dirty="0"/>
              </a:p>
            </p:txBody>
          </p:sp>
        </p:grpSp>
      </p:grpSp>
      <p:grpSp>
        <p:nvGrpSpPr>
          <p:cNvPr id="81574" name="Group"/>
          <p:cNvGrpSpPr/>
          <p:nvPr/>
        </p:nvGrpSpPr>
        <p:grpSpPr>
          <a:xfrm>
            <a:off x="9448800" y="7696200"/>
            <a:ext cx="857250" cy="857250"/>
            <a:chOff x="9448800" y="7696200"/>
            <a:chExt cx="857250" cy="857250"/>
          </a:xfrm>
        </p:grpSpPr>
        <p:pic>
          <p:nvPicPr>
            <p:cNvPr id="18" name="Image 6" descr="preencoded.png">    </p:cNvPr>
            <p:cNvPicPr>
              <a:picLocks noChangeAspect="1"/>
            </p:cNvPicPr>
            <p:nvPr/>
          </p:nvPicPr>
          <p:blipFill>
            <a:blip r:embed="rId7"/>
            <a:stretch>
              <a:fillRect/>
            </a:stretch>
          </p:blipFill>
          <p:spPr>
            <a:xfrm>
              <a:off x="9448800" y="7696200"/>
              <a:ext cx="857250" cy="857250"/>
            </a:xfrm>
            <a:prstGeom prst="rect">
              <a:avLst/>
            </a:prstGeom>
          </p:spPr>
        </p:pic>
        <p:grpSp>
          <p:nvGrpSpPr>
            <p:cNvPr id="43628" name="Group"/>
            <p:cNvGrpSpPr/>
            <p:nvPr/>
          </p:nvGrpSpPr>
          <p:grpSpPr>
            <a:xfrm>
              <a:off x="9477375" y="8753475"/>
              <a:ext cx="6404610" cy="1021080"/>
              <a:chOff x="9477375" y="8753475"/>
              <a:chExt cx="6404610" cy="1021080"/>
            </a:xfrm>
          </p:grpSpPr>
          <p:sp>
            <p:nvSpPr>
              <p:cNvPr id="19" name="Text 10"/>
              <p:cNvSpPr/>
              <p:nvPr/>
            </p:nvSpPr>
            <p:spPr>
              <a:xfrm>
                <a:off x="9477375" y="875347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Life of an Elf": Learn about the customs and daily life of the elves.</a:t>
                </a:r>
                <a:endParaRPr lang="en-US" sz="2400" dirty="0"/>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EF0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210550" y="-1933575"/>
            <a:ext cx="3867150" cy="3867150"/>
          </a:xfrm>
          <a:prstGeom prst="rect">
            <a:avLst/>
          </a:prstGeom>
        </p:spPr>
      </p:pic>
      <p:pic>
        <p:nvPicPr>
          <p:cNvPr id="3" name="Image 1" descr="preencoded.png">    </p:cNvPr>
          <p:cNvPicPr>
            <a:picLocks noChangeAspect="1"/>
          </p:cNvPicPr>
          <p:nvPr/>
        </p:nvPicPr>
        <p:blipFill>
          <a:blip r:embed="rId2"/>
          <a:stretch>
            <a:fillRect/>
          </a:stretch>
        </p:blipFill>
        <p:spPr>
          <a:xfrm rot="16200000">
            <a:off x="15844837" y="7281862"/>
            <a:ext cx="3257550" cy="1628775"/>
          </a:xfrm>
          <a:prstGeom prst="rect">
            <a:avLst/>
          </a:prstGeom>
        </p:spPr>
      </p:pic>
      <p:pic>
        <p:nvPicPr>
          <p:cNvPr id="4" name="Image 2" descr="preencoded.png">    </p:cNvPr>
          <p:cNvPicPr>
            <a:picLocks noChangeAspect="1"/>
          </p:cNvPicPr>
          <p:nvPr/>
        </p:nvPicPr>
        <p:blipFill>
          <a:blip r:embed="rId3"/>
          <a:stretch>
            <a:fillRect/>
          </a:stretch>
        </p:blipFill>
        <p:spPr>
          <a:xfrm>
            <a:off x="971550" y="2581275"/>
            <a:ext cx="1676400" cy="1676400"/>
          </a:xfrm>
          <a:prstGeom prst="rect">
            <a:avLst/>
          </a:prstGeom>
        </p:spPr>
      </p:pic>
      <p:grpSp>
        <p:nvGrpSpPr>
          <p:cNvPr id="15603"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62943"/>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6829425" y="352425"/>
            <a:ext cx="4829175" cy="1219200"/>
          </a:xfrm>
          <a:prstGeom prst="rect">
            <a:avLst/>
          </a:prstGeom>
          <a:noFill/>
          <a:ln/>
        </p:spPr>
        <p:txBody>
          <a:bodyPr wrap="square" lIns="0" tIns="0" rIns="0" bIns="0" rtlCol="0" anchor="t"/>
          <a:lstStyle/>
          <a:p>
            <a:pPr algn="l" indent="0" marL="0">
              <a:buNone/>
            </a:pPr>
            <a:r>
              <a:rPr lang="en-US" sz="6000" u="none" dirty="0">
                <a:solidFill>
                  <a:srgbClr val="484A64"/>
                </a:solidFill>
                <a:latin typeface="Kavoon" pitchFamily="34" charset="0"/>
                <a:ea typeface="Kavoon" pitchFamily="34" charset="-122"/>
                <a:cs typeface="Kavoon" pitchFamily="34" charset="-120"/>
              </a:rPr>
              <a:t>Pricing Plan</a:t>
            </a:r>
            <a:endParaRPr lang="en-US" sz="6000" dirty="0"/>
          </a:p>
        </p:txBody>
      </p:sp>
      <p:grpSp>
        <p:nvGrpSpPr>
          <p:cNvPr id="48037" name="Group"/>
          <p:cNvGrpSpPr/>
          <p:nvPr/>
        </p:nvGrpSpPr>
        <p:grpSpPr>
          <a:xfrm>
            <a:off x="1333500" y="1866900"/>
            <a:ext cx="15630525" cy="7534275"/>
            <a:chOff x="1333500" y="1866900"/>
            <a:chExt cx="15630525" cy="7534275"/>
          </a:xfrm>
        </p:grpSpPr>
        <p:sp>
          <p:nvSpPr>
            <p:cNvPr id="8" name="Shape 2"/>
            <p:cNvSpPr/>
            <p:nvPr/>
          </p:nvSpPr>
          <p:spPr>
            <a:xfrm>
              <a:off x="1333500" y="1866900"/>
              <a:ext cx="4829175" cy="7534275"/>
            </a:xfrm>
            <a:prstGeom prst="roundRect">
              <a:avLst>
                <a:gd name="adj" fmla="val 1195"/>
              </a:avLst>
            </a:prstGeom>
            <a:noFill/>
            <a:ln w="9525">
              <a:solidFill>
                <a:srgbClr val="362943"/>
              </a:solidFill>
              <a:prstDash val="solid"/>
            </a:ln>
          </p:spPr>
        </p:sp>
        <p:pic>
          <p:nvPicPr>
            <p:cNvPr id="9" name="Image 4" descr="preencoded.png">    </p:cNvPr>
            <p:cNvPicPr>
              <a:picLocks noChangeAspect="1"/>
            </p:cNvPicPr>
            <p:nvPr/>
          </p:nvPicPr>
          <p:blipFill>
            <a:blip r:embed="rId5"/>
            <a:stretch>
              <a:fillRect/>
            </a:stretch>
          </p:blipFill>
          <p:spPr>
            <a:xfrm>
              <a:off x="3171825" y="2181225"/>
              <a:ext cx="1152525" cy="1114425"/>
            </a:xfrm>
            <a:prstGeom prst="rect">
              <a:avLst/>
            </a:prstGeom>
          </p:spPr>
        </p:pic>
        <p:sp>
          <p:nvSpPr>
            <p:cNvPr id="10" name="Shape 3"/>
            <p:cNvSpPr/>
            <p:nvPr/>
          </p:nvSpPr>
          <p:spPr>
            <a:xfrm>
              <a:off x="6734175" y="1866900"/>
              <a:ext cx="4829175" cy="7534275"/>
            </a:xfrm>
            <a:prstGeom prst="roundRect">
              <a:avLst>
                <a:gd name="adj" fmla="val 1195"/>
              </a:avLst>
            </a:prstGeom>
            <a:noFill/>
            <a:ln w="9525">
              <a:solidFill>
                <a:srgbClr val="362943"/>
              </a:solidFill>
              <a:prstDash val="solid"/>
            </a:ln>
          </p:spPr>
        </p:sp>
        <p:pic>
          <p:nvPicPr>
            <p:cNvPr id="11" name="Image 5" descr="preencoded.png">    </p:cNvPr>
            <p:cNvPicPr>
              <a:picLocks noChangeAspect="1"/>
            </p:cNvPicPr>
            <p:nvPr/>
          </p:nvPicPr>
          <p:blipFill>
            <a:blip r:embed="rId6"/>
            <a:stretch>
              <a:fillRect/>
            </a:stretch>
          </p:blipFill>
          <p:spPr>
            <a:xfrm>
              <a:off x="8662968" y="2181225"/>
              <a:ext cx="971589" cy="1114425"/>
            </a:xfrm>
            <a:prstGeom prst="rect">
              <a:avLst/>
            </a:prstGeom>
          </p:spPr>
        </p:pic>
        <p:sp>
          <p:nvSpPr>
            <p:cNvPr id="12" name="Shape 4"/>
            <p:cNvSpPr/>
            <p:nvPr/>
          </p:nvSpPr>
          <p:spPr>
            <a:xfrm>
              <a:off x="12134850" y="1866900"/>
              <a:ext cx="4829175" cy="7534275"/>
            </a:xfrm>
            <a:prstGeom prst="roundRect">
              <a:avLst>
                <a:gd name="adj" fmla="val 1195"/>
              </a:avLst>
            </a:prstGeom>
            <a:noFill/>
            <a:ln w="9525">
              <a:solidFill>
                <a:srgbClr val="362943"/>
              </a:solidFill>
              <a:prstDash val="solid"/>
            </a:ln>
          </p:spPr>
        </p:sp>
        <p:pic>
          <p:nvPicPr>
            <p:cNvPr id="13" name="Image 6" descr="preencoded.png">    </p:cNvPr>
            <p:cNvPicPr>
              <a:picLocks noChangeAspect="1"/>
            </p:cNvPicPr>
            <p:nvPr/>
          </p:nvPicPr>
          <p:blipFill>
            <a:blip r:embed="rId7"/>
            <a:stretch>
              <a:fillRect/>
            </a:stretch>
          </p:blipFill>
          <p:spPr>
            <a:xfrm>
              <a:off x="14120813" y="2181225"/>
              <a:ext cx="857250" cy="1114425"/>
            </a:xfrm>
            <a:prstGeom prst="rect">
              <a:avLst/>
            </a:prstGeom>
          </p:spPr>
        </p:pic>
        <p:sp>
          <p:nvSpPr>
            <p:cNvPr id="14" name="Text 5"/>
            <p:cNvSpPr/>
            <p:nvPr/>
          </p:nvSpPr>
          <p:spPr>
            <a:xfrm>
              <a:off x="3082290" y="3495675"/>
              <a:ext cx="1331595" cy="731520"/>
            </a:xfrm>
            <a:prstGeom prst="rect">
              <a:avLst/>
            </a:prstGeom>
            <a:noFill/>
            <a:ln/>
          </p:spPr>
          <p:txBody>
            <a:bodyPr wrap="square" lIns="0" tIns="0" rIns="0" bIns="0" rtlCol="0" anchor="t"/>
            <a:lstStyle/>
            <a:p>
              <a:pPr algn="ctr" indent="0" marL="0">
                <a:buNone/>
              </a:pPr>
              <a:r>
                <a:rPr lang="en-US" sz="3600" u="none" dirty="0">
                  <a:solidFill>
                    <a:srgbClr val="362943"/>
                  </a:solidFill>
                  <a:latin typeface="Kavoon" pitchFamily="34" charset="0"/>
                  <a:ea typeface="Kavoon" pitchFamily="34" charset="-122"/>
                  <a:cs typeface="Kavoon" pitchFamily="34" charset="-120"/>
                </a:rPr>
                <a:t>Basic</a:t>
              </a:r>
              <a:endParaRPr lang="en-US" sz="3600" dirty="0"/>
            </a:p>
          </p:txBody>
        </p:sp>
        <p:sp>
          <p:nvSpPr>
            <p:cNvPr id="15" name="Text 6"/>
            <p:cNvSpPr/>
            <p:nvPr/>
          </p:nvSpPr>
          <p:spPr>
            <a:xfrm>
              <a:off x="1676400" y="429577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a small party with fellow adventurers.</a:t>
              </a:r>
              <a:endParaRPr lang="en-US" sz="2400" dirty="0"/>
            </a:p>
          </p:txBody>
        </p:sp>
        <p:sp>
          <p:nvSpPr>
            <p:cNvPr id="16" name="Text 7"/>
            <p:cNvSpPr/>
            <p:nvPr/>
          </p:nvSpPr>
          <p:spPr>
            <a:xfrm>
              <a:off x="2491740" y="8486775"/>
              <a:ext cx="2512695"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Kavoon" pitchFamily="34" charset="0"/>
                  <a:ea typeface="Kavoon" pitchFamily="34" charset="-122"/>
                  <a:cs typeface="Kavoon" pitchFamily="34" charset="-120"/>
                </a:rPr>
                <a:t>$10/month</a:t>
              </a:r>
              <a:endParaRPr lang="en-US" sz="3600" dirty="0"/>
            </a:p>
          </p:txBody>
        </p:sp>
        <p:sp>
          <p:nvSpPr>
            <p:cNvPr id="17" name="Text 8"/>
            <p:cNvSpPr/>
            <p:nvPr/>
          </p:nvSpPr>
          <p:spPr>
            <a:xfrm>
              <a:off x="8554403" y="3495675"/>
              <a:ext cx="1188720" cy="731520"/>
            </a:xfrm>
            <a:prstGeom prst="rect">
              <a:avLst/>
            </a:prstGeom>
            <a:noFill/>
            <a:ln/>
          </p:spPr>
          <p:txBody>
            <a:bodyPr wrap="square" lIns="0" tIns="0" rIns="0" bIns="0" rtlCol="0" anchor="t"/>
            <a:lstStyle/>
            <a:p>
              <a:pPr algn="ctr" indent="0" marL="0">
                <a:buNone/>
              </a:pPr>
              <a:r>
                <a:rPr lang="en-US" sz="3600" u="none" dirty="0">
                  <a:solidFill>
                    <a:srgbClr val="362943"/>
                  </a:solidFill>
                  <a:latin typeface="Kavoon" pitchFamily="34" charset="0"/>
                  <a:ea typeface="Kavoon" pitchFamily="34" charset="-122"/>
                  <a:cs typeface="Kavoon" pitchFamily="34" charset="-120"/>
                </a:rPr>
                <a:t>Elite</a:t>
              </a:r>
              <a:endParaRPr lang="en-US" sz="3600" dirty="0"/>
            </a:p>
          </p:txBody>
        </p:sp>
        <p:sp>
          <p:nvSpPr>
            <p:cNvPr id="18" name="Text 9"/>
            <p:cNvSpPr/>
            <p:nvPr/>
          </p:nvSpPr>
          <p:spPr>
            <a:xfrm>
              <a:off x="7077075" y="429577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larger parties with fellow adventurers.</a:t>
              </a:r>
              <a:endParaRPr lang="en-US" sz="2400" dirty="0"/>
            </a:p>
          </p:txBody>
        </p:sp>
        <p:sp>
          <p:nvSpPr>
            <p:cNvPr id="19" name="Text 10"/>
            <p:cNvSpPr/>
            <p:nvPr/>
          </p:nvSpPr>
          <p:spPr>
            <a:xfrm>
              <a:off x="7859078" y="8486775"/>
              <a:ext cx="257937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Kavoon" pitchFamily="34" charset="0"/>
                  <a:ea typeface="Kavoon" pitchFamily="34" charset="-122"/>
                  <a:cs typeface="Kavoon" pitchFamily="34" charset="-120"/>
                </a:rPr>
                <a:t>$50/month</a:t>
              </a:r>
              <a:endParaRPr lang="en-US" sz="3600" dirty="0"/>
            </a:p>
          </p:txBody>
        </p:sp>
        <p:sp>
          <p:nvSpPr>
            <p:cNvPr id="20" name="Text 11"/>
            <p:cNvSpPr/>
            <p:nvPr/>
          </p:nvSpPr>
          <p:spPr>
            <a:xfrm>
              <a:off x="13288328" y="3495675"/>
              <a:ext cx="2522220" cy="731520"/>
            </a:xfrm>
            <a:prstGeom prst="rect">
              <a:avLst/>
            </a:prstGeom>
            <a:noFill/>
            <a:ln/>
          </p:spPr>
          <p:txBody>
            <a:bodyPr wrap="square" lIns="0" tIns="0" rIns="0" bIns="0" rtlCol="0" anchor="t"/>
            <a:lstStyle/>
            <a:p>
              <a:pPr algn="ctr" indent="0" marL="0">
                <a:buNone/>
              </a:pPr>
              <a:r>
                <a:rPr lang="en-US" sz="3600" u="none" dirty="0">
                  <a:solidFill>
                    <a:srgbClr val="362943"/>
                  </a:solidFill>
                  <a:latin typeface="Kavoon" pitchFamily="34" charset="0"/>
                  <a:ea typeface="Kavoon" pitchFamily="34" charset="-122"/>
                  <a:cs typeface="Kavoon" pitchFamily="34" charset="-120"/>
                </a:rPr>
                <a:t>Legendary</a:t>
              </a:r>
              <a:endParaRPr lang="en-US" sz="3600" dirty="0"/>
            </a:p>
          </p:txBody>
        </p:sp>
        <p:sp>
          <p:nvSpPr>
            <p:cNvPr id="21" name="Text 12"/>
            <p:cNvSpPr/>
            <p:nvPr/>
          </p:nvSpPr>
          <p:spPr>
            <a:xfrm>
              <a:off x="12477750" y="429577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The ability to form the largest parties with fellow adventurers.</a:t>
              </a:r>
              <a:endParaRPr lang="en-US" sz="2400" dirty="0"/>
            </a:p>
          </p:txBody>
        </p:sp>
        <p:sp>
          <p:nvSpPr>
            <p:cNvPr id="22" name="Text 13"/>
            <p:cNvSpPr/>
            <p:nvPr/>
          </p:nvSpPr>
          <p:spPr>
            <a:xfrm>
              <a:off x="13154977" y="8486775"/>
              <a:ext cx="278892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Kavoon" pitchFamily="34" charset="0"/>
                  <a:ea typeface="Kavoon" pitchFamily="34" charset="-122"/>
                  <a:cs typeface="Kavoon"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EF0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421100" y="962025"/>
            <a:ext cx="3743325" cy="3743325"/>
          </a:xfrm>
          <a:prstGeom prst="rect">
            <a:avLst/>
          </a:prstGeom>
        </p:spPr>
      </p:pic>
      <p:pic>
        <p:nvPicPr>
          <p:cNvPr id="3" name="Image 1" descr="preencoded.png">    </p:cNvPr>
          <p:cNvPicPr>
            <a:picLocks noChangeAspect="1"/>
          </p:cNvPicPr>
          <p:nvPr/>
        </p:nvPicPr>
        <p:blipFill>
          <a:blip r:embed="rId2"/>
          <a:stretch>
            <a:fillRect/>
          </a:stretch>
        </p:blipFill>
        <p:spPr>
          <a:xfrm>
            <a:off x="647700" y="476250"/>
            <a:ext cx="1838325" cy="1838325"/>
          </a:xfrm>
          <a:prstGeom prst="rect">
            <a:avLst/>
          </a:prstGeom>
        </p:spPr>
      </p:pic>
      <p:pic>
        <p:nvPicPr>
          <p:cNvPr id="4" name="Image 2" descr="preencoded.png">    </p:cNvPr>
          <p:cNvPicPr>
            <a:picLocks noChangeAspect="1"/>
          </p:cNvPicPr>
          <p:nvPr/>
        </p:nvPicPr>
        <p:blipFill>
          <a:blip r:embed="rId3"/>
          <a:stretch>
            <a:fillRect/>
          </a:stretch>
        </p:blipFill>
        <p:spPr>
          <a:xfrm>
            <a:off x="5886450" y="8658225"/>
            <a:ext cx="3257550" cy="1628775"/>
          </a:xfrm>
          <a:prstGeom prst="rect">
            <a:avLst/>
          </a:prstGeom>
        </p:spPr>
      </p:pic>
      <p:grpSp>
        <p:nvGrpSpPr>
          <p:cNvPr id="70431"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62943"/>
                  </a:solidFill>
                  <a:latin typeface="Inter" pitchFamily="34" charset="0"/>
                  <a:ea typeface="Inter" pitchFamily="34" charset="-122"/>
                  <a:cs typeface="Inter" pitchFamily="34" charset="-120"/>
                </a:rPr>
                <a:t>EaTemp</a:t>
              </a:r>
              <a:endParaRPr lang="en-US" sz="2710" dirty="0"/>
            </a:p>
          </p:txBody>
        </p:sp>
      </p:grpSp>
      <p:grpSp>
        <p:nvGrpSpPr>
          <p:cNvPr id="51961" name="Group"/>
          <p:cNvGrpSpPr/>
          <p:nvPr/>
        </p:nvGrpSpPr>
        <p:grpSpPr>
          <a:xfrm>
            <a:off x="2495548" y="873137"/>
            <a:ext cx="13355957" cy="8668056"/>
            <a:chOff x="2495548" y="873137"/>
            <a:chExt cx="13355957" cy="8668056"/>
          </a:xfrm>
        </p:grpSpPr>
        <p:pic>
          <p:nvPicPr>
            <p:cNvPr id="7" name="Image 4" descr="preencoded.png">    </p:cNvPr>
            <p:cNvPicPr>
              <a:picLocks noChangeAspect="1"/>
            </p:cNvPicPr>
            <p:nvPr/>
          </p:nvPicPr>
          <p:blipFill>
            <a:blip r:embed="rId5"/>
            <a:stretch>
              <a:fillRect/>
            </a:stretch>
          </p:blipFill>
          <p:spPr>
            <a:xfrm>
              <a:off x="9029700" y="1209666"/>
              <a:ext cx="3914775" cy="3924309"/>
            </a:xfrm>
            <a:prstGeom prst="rect">
              <a:avLst/>
            </a:prstGeom>
          </p:spPr>
        </p:pic>
        <p:pic>
          <p:nvPicPr>
            <p:cNvPr id="8" name="Image 5" descr="preencoded.png">    </p:cNvPr>
            <p:cNvPicPr>
              <a:picLocks noChangeAspect="1"/>
            </p:cNvPicPr>
            <p:nvPr/>
          </p:nvPicPr>
          <p:blipFill>
            <a:blip r:embed="rId6"/>
            <a:stretch>
              <a:fillRect/>
            </a:stretch>
          </p:blipFill>
          <p:spPr>
            <a:xfrm>
              <a:off x="5105400" y="1209666"/>
              <a:ext cx="3914775" cy="3924309"/>
            </a:xfrm>
            <a:prstGeom prst="rect">
              <a:avLst/>
            </a:prstGeom>
          </p:spPr>
        </p:pic>
        <p:pic>
          <p:nvPicPr>
            <p:cNvPr id="9" name="Image 6" descr="preencoded.png">    </p:cNvPr>
            <p:cNvPicPr>
              <a:picLocks noChangeAspect="1"/>
            </p:cNvPicPr>
            <p:nvPr/>
          </p:nvPicPr>
          <p:blipFill>
            <a:blip r:embed="rId7"/>
            <a:stretch>
              <a:fillRect/>
            </a:stretch>
          </p:blipFill>
          <p:spPr>
            <a:xfrm>
              <a:off x="5105400" y="5143500"/>
              <a:ext cx="3914775" cy="3924309"/>
            </a:xfrm>
            <a:prstGeom prst="rect">
              <a:avLst/>
            </a:prstGeom>
          </p:spPr>
        </p:pic>
        <p:pic>
          <p:nvPicPr>
            <p:cNvPr id="10" name="Image 7" descr="preencoded.png">    </p:cNvPr>
            <p:cNvPicPr>
              <a:picLocks noChangeAspect="1"/>
            </p:cNvPicPr>
            <p:nvPr/>
          </p:nvPicPr>
          <p:blipFill>
            <a:blip r:embed="rId8"/>
            <a:stretch>
              <a:fillRect/>
            </a:stretch>
          </p:blipFill>
          <p:spPr>
            <a:xfrm>
              <a:off x="9029700" y="5143500"/>
              <a:ext cx="3914775" cy="3924309"/>
            </a:xfrm>
            <a:prstGeom prst="rect">
              <a:avLst/>
            </a:prstGeom>
          </p:spPr>
        </p:pic>
        <p:sp>
          <p:nvSpPr>
            <p:cNvPr id="11" name="Shape 1"/>
            <p:cNvSpPr/>
            <p:nvPr/>
          </p:nvSpPr>
          <p:spPr>
            <a:xfrm rot="5396226">
              <a:off x="4686297" y="5148263"/>
              <a:ext cx="8677280" cy="0"/>
            </a:xfrm>
            <a:prstGeom prst="line">
              <a:avLst/>
            </a:prstGeom>
            <a:noFill/>
            <a:ln w="9525">
              <a:solidFill>
                <a:srgbClr val="000000"/>
              </a:solidFill>
              <a:prstDash val="solid"/>
            </a:ln>
          </p:spPr>
        </p:sp>
        <p:sp>
          <p:nvSpPr>
            <p:cNvPr id="12" name="Shape 2"/>
            <p:cNvSpPr/>
            <p:nvPr/>
          </p:nvSpPr>
          <p:spPr>
            <a:xfrm rot="2509">
              <a:off x="2495548" y="5138738"/>
              <a:ext cx="13049253" cy="0"/>
            </a:xfrm>
            <a:prstGeom prst="line">
              <a:avLst/>
            </a:prstGeom>
            <a:noFill/>
            <a:ln w="9525">
              <a:solidFill>
                <a:srgbClr val="000000"/>
              </a:solidFill>
              <a:prstDash val="solid"/>
            </a:ln>
          </p:spPr>
        </p:sp>
        <p:pic>
          <p:nvPicPr>
            <p:cNvPr id="13" name="Image 8" descr="preencoded.png">    </p:cNvPr>
            <p:cNvPicPr>
              <a:picLocks noChangeAspect="1"/>
            </p:cNvPicPr>
            <p:nvPr/>
          </p:nvPicPr>
          <p:blipFill>
            <a:blip r:embed="rId9"/>
            <a:stretch>
              <a:fillRect/>
            </a:stretch>
          </p:blipFill>
          <p:spPr>
            <a:xfrm>
              <a:off x="2559058" y="873137"/>
              <a:ext cx="1092180" cy="1092182"/>
            </a:xfrm>
            <a:prstGeom prst="rect">
              <a:avLst/>
            </a:prstGeom>
          </p:spPr>
        </p:pic>
        <p:pic>
          <p:nvPicPr>
            <p:cNvPr id="14" name="Image 9" descr="preencoded.png">    </p:cNvPr>
            <p:cNvPicPr>
              <a:picLocks noChangeAspect="1"/>
            </p:cNvPicPr>
            <p:nvPr/>
          </p:nvPicPr>
          <p:blipFill>
            <a:blip r:embed="rId10"/>
            <a:stretch>
              <a:fillRect/>
            </a:stretch>
          </p:blipFill>
          <p:spPr>
            <a:xfrm>
              <a:off x="2571731" y="6099572"/>
              <a:ext cx="1139446" cy="1139446"/>
            </a:xfrm>
            <a:prstGeom prst="rect">
              <a:avLst/>
            </a:prstGeom>
          </p:spPr>
        </p:pic>
        <p:pic>
          <p:nvPicPr>
            <p:cNvPr id="15" name="Image 10" descr="preencoded.png">    </p:cNvPr>
            <p:cNvPicPr>
              <a:picLocks noChangeAspect="1"/>
            </p:cNvPicPr>
            <p:nvPr/>
          </p:nvPicPr>
          <p:blipFill>
            <a:blip r:embed="rId11"/>
            <a:stretch>
              <a:fillRect/>
            </a:stretch>
          </p:blipFill>
          <p:spPr>
            <a:xfrm>
              <a:off x="12506325" y="962025"/>
              <a:ext cx="894080" cy="892810"/>
            </a:xfrm>
            <a:prstGeom prst="rect">
              <a:avLst/>
            </a:prstGeom>
          </p:spPr>
        </p:pic>
        <p:pic>
          <p:nvPicPr>
            <p:cNvPr id="16" name="Image 11" descr="preencoded.png">    </p:cNvPr>
            <p:cNvPicPr>
              <a:picLocks noChangeAspect="1"/>
            </p:cNvPicPr>
            <p:nvPr/>
          </p:nvPicPr>
          <p:blipFill>
            <a:blip r:embed="rId12"/>
            <a:stretch>
              <a:fillRect/>
            </a:stretch>
          </p:blipFill>
          <p:spPr>
            <a:xfrm>
              <a:off x="12430126" y="6095997"/>
              <a:ext cx="1117600" cy="1219200"/>
            </a:xfrm>
            <a:prstGeom prst="rect">
              <a:avLst/>
            </a:prstGeom>
          </p:spPr>
        </p:pic>
        <p:sp>
          <p:nvSpPr>
            <p:cNvPr id="17" name="Text 3"/>
            <p:cNvSpPr/>
            <p:nvPr/>
          </p:nvSpPr>
          <p:spPr>
            <a:xfrm>
              <a:off x="7496175" y="3076575"/>
              <a:ext cx="1093470" cy="1950720"/>
            </a:xfrm>
            <a:prstGeom prst="rect">
              <a:avLst/>
            </a:prstGeom>
            <a:noFill/>
            <a:ln/>
          </p:spPr>
          <p:txBody>
            <a:bodyPr wrap="square" lIns="0" tIns="0" rIns="0" bIns="0" rtlCol="0" anchor="t"/>
            <a:lstStyle/>
            <a:p>
              <a:pPr algn="l" indent="0" marL="0">
                <a:buNone/>
              </a:pPr>
              <a:r>
                <a:rPr lang="en-US" sz="9600" u="none" dirty="0">
                  <a:solidFill>
                    <a:srgbClr val="0E0E0E"/>
                  </a:solidFill>
                  <a:latin typeface="Kavoon" pitchFamily="34" charset="0"/>
                  <a:ea typeface="Kavoon" pitchFamily="34" charset="-122"/>
                  <a:cs typeface="Kavoon" pitchFamily="34" charset="-120"/>
                </a:rPr>
                <a:t>S</a:t>
              </a:r>
              <a:endParaRPr lang="en-US" sz="9600" dirty="0"/>
            </a:p>
          </p:txBody>
        </p:sp>
        <p:sp>
          <p:nvSpPr>
            <p:cNvPr id="18" name="Text 4"/>
            <p:cNvSpPr/>
            <p:nvPr/>
          </p:nvSpPr>
          <p:spPr>
            <a:xfrm>
              <a:off x="9496425" y="3076575"/>
              <a:ext cx="1598295" cy="1950720"/>
            </a:xfrm>
            <a:prstGeom prst="rect">
              <a:avLst/>
            </a:prstGeom>
            <a:noFill/>
            <a:ln/>
          </p:spPr>
          <p:txBody>
            <a:bodyPr wrap="square" lIns="0" tIns="0" rIns="0" bIns="0" rtlCol="0" anchor="t"/>
            <a:lstStyle/>
            <a:p>
              <a:pPr algn="l" indent="0" marL="0">
                <a:buNone/>
              </a:pPr>
              <a:r>
                <a:rPr lang="en-US" sz="9600" u="none" dirty="0">
                  <a:solidFill>
                    <a:srgbClr val="FFFFFF"/>
                  </a:solidFill>
                  <a:latin typeface="Kavoon" pitchFamily="34" charset="0"/>
                  <a:ea typeface="Kavoon" pitchFamily="34" charset="-122"/>
                  <a:cs typeface="Kavoon" pitchFamily="34" charset="-120"/>
                </a:rPr>
                <a:t>W</a:t>
              </a:r>
              <a:endParaRPr lang="en-US" sz="9600" dirty="0"/>
            </a:p>
          </p:txBody>
        </p:sp>
        <p:sp>
          <p:nvSpPr>
            <p:cNvPr id="19" name="Text 5"/>
            <p:cNvSpPr/>
            <p:nvPr/>
          </p:nvSpPr>
          <p:spPr>
            <a:xfrm>
              <a:off x="7391400" y="5638800"/>
              <a:ext cx="1255395" cy="1950720"/>
            </a:xfrm>
            <a:prstGeom prst="rect">
              <a:avLst/>
            </a:prstGeom>
            <a:noFill/>
            <a:ln/>
          </p:spPr>
          <p:txBody>
            <a:bodyPr wrap="square" lIns="0" tIns="0" rIns="0" bIns="0" rtlCol="0" anchor="t"/>
            <a:lstStyle/>
            <a:p>
              <a:pPr algn="l" indent="0" marL="0">
                <a:buNone/>
              </a:pPr>
              <a:r>
                <a:rPr lang="en-US" sz="9600" u="none" dirty="0">
                  <a:solidFill>
                    <a:srgbClr val="FFFFFF"/>
                  </a:solidFill>
                  <a:latin typeface="Kavoon" pitchFamily="34" charset="0"/>
                  <a:ea typeface="Kavoon" pitchFamily="34" charset="-122"/>
                  <a:cs typeface="Kavoon" pitchFamily="34" charset="-120"/>
                </a:rPr>
                <a:t>O</a:t>
              </a:r>
              <a:endParaRPr lang="en-US" sz="9600" dirty="0"/>
            </a:p>
          </p:txBody>
        </p:sp>
        <p:sp>
          <p:nvSpPr>
            <p:cNvPr id="20" name="Text 6"/>
            <p:cNvSpPr/>
            <p:nvPr/>
          </p:nvSpPr>
          <p:spPr>
            <a:xfrm>
              <a:off x="9686925" y="5638800"/>
              <a:ext cx="1102995" cy="1950720"/>
            </a:xfrm>
            <a:prstGeom prst="rect">
              <a:avLst/>
            </a:prstGeom>
            <a:noFill/>
            <a:ln/>
          </p:spPr>
          <p:txBody>
            <a:bodyPr wrap="square" lIns="0" tIns="0" rIns="0" bIns="0" rtlCol="0" anchor="t"/>
            <a:lstStyle/>
            <a:p>
              <a:pPr algn="l" indent="0" marL="0">
                <a:buNone/>
              </a:pPr>
              <a:r>
                <a:rPr lang="en-US" sz="9600" u="none" dirty="0">
                  <a:solidFill>
                    <a:srgbClr val="0E0E0E"/>
                  </a:solidFill>
                  <a:latin typeface="Kavoon" pitchFamily="34" charset="0"/>
                  <a:ea typeface="Kavoon" pitchFamily="34" charset="-122"/>
                  <a:cs typeface="Kavoon" pitchFamily="34" charset="-120"/>
                </a:rPr>
                <a:t>T</a:t>
              </a:r>
              <a:endParaRPr lang="en-US" sz="9600" dirty="0"/>
            </a:p>
          </p:txBody>
        </p:sp>
        <p:sp>
          <p:nvSpPr>
            <p:cNvPr id="21" name="Text 7"/>
            <p:cNvSpPr/>
            <p:nvPr/>
          </p:nvSpPr>
          <p:spPr>
            <a:xfrm>
              <a:off x="2495550" y="2652713"/>
              <a:ext cx="3497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Kavoon" pitchFamily="34" charset="0"/>
                  <a:ea typeface="Kavoon" pitchFamily="34" charset="-122"/>
                  <a:cs typeface="Kavoon" pitchFamily="34" charset="-120"/>
                </a:rPr>
                <a:t>Strengths</a:t>
              </a:r>
              <a:endParaRPr lang="en-US" sz="2700" dirty="0"/>
            </a:p>
          </p:txBody>
        </p:sp>
        <p:sp>
          <p:nvSpPr>
            <p:cNvPr id="22" name="Text 8"/>
            <p:cNvSpPr/>
            <p:nvPr/>
          </p:nvSpPr>
          <p:spPr>
            <a:xfrm>
              <a:off x="2495550" y="3233738"/>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3" name="Text 9"/>
            <p:cNvSpPr/>
            <p:nvPr/>
          </p:nvSpPr>
          <p:spPr>
            <a:xfrm>
              <a:off x="2495550" y="7939087"/>
              <a:ext cx="3497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Kavoon" pitchFamily="34" charset="0"/>
                  <a:ea typeface="Kavoon" pitchFamily="34" charset="-122"/>
                  <a:cs typeface="Kavoon" pitchFamily="34" charset="-120"/>
                </a:rPr>
                <a:t>Opportunities</a:t>
              </a:r>
              <a:endParaRPr lang="en-US" sz="2700" dirty="0"/>
            </a:p>
          </p:txBody>
        </p:sp>
        <p:sp>
          <p:nvSpPr>
            <p:cNvPr id="24" name="Text 10"/>
            <p:cNvSpPr/>
            <p:nvPr/>
          </p:nvSpPr>
          <p:spPr>
            <a:xfrm>
              <a:off x="2495550" y="8520113"/>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5" name="Text 11"/>
            <p:cNvSpPr/>
            <p:nvPr/>
          </p:nvSpPr>
          <p:spPr>
            <a:xfrm>
              <a:off x="12353925" y="2652713"/>
              <a:ext cx="3497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Kavoon" pitchFamily="34" charset="0"/>
                  <a:ea typeface="Kavoon" pitchFamily="34" charset="-122"/>
                  <a:cs typeface="Kavoon" pitchFamily="34" charset="-120"/>
                </a:rPr>
                <a:t>Weaknesses</a:t>
              </a:r>
              <a:endParaRPr lang="en-US" sz="2700" dirty="0"/>
            </a:p>
          </p:txBody>
        </p:sp>
        <p:sp>
          <p:nvSpPr>
            <p:cNvPr id="26" name="Text 12"/>
            <p:cNvSpPr/>
            <p:nvPr/>
          </p:nvSpPr>
          <p:spPr>
            <a:xfrm>
              <a:off x="12353925" y="3233738"/>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7" name="Text 13"/>
            <p:cNvSpPr/>
            <p:nvPr/>
          </p:nvSpPr>
          <p:spPr>
            <a:xfrm>
              <a:off x="12353925" y="7939087"/>
              <a:ext cx="3497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Kavoon" pitchFamily="34" charset="0"/>
                  <a:ea typeface="Kavoon" pitchFamily="34" charset="-122"/>
                  <a:cs typeface="Kavoon" pitchFamily="34" charset="-120"/>
                </a:rPr>
                <a:t>Threats</a:t>
              </a:r>
              <a:endParaRPr lang="en-US" sz="2700" dirty="0"/>
            </a:p>
          </p:txBody>
        </p:sp>
        <p:sp>
          <p:nvSpPr>
            <p:cNvPr id="28" name="Text 14"/>
            <p:cNvSpPr/>
            <p:nvPr/>
          </p:nvSpPr>
          <p:spPr>
            <a:xfrm>
              <a:off x="12353925" y="8520113"/>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EF0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821150" y="619125"/>
            <a:ext cx="2943225" cy="2943225"/>
          </a:xfrm>
          <a:prstGeom prst="rect">
            <a:avLst/>
          </a:prstGeom>
        </p:spPr>
      </p:pic>
      <p:pic>
        <p:nvPicPr>
          <p:cNvPr id="3" name="Image 1" descr="preencoded.png">    </p:cNvPr>
          <p:cNvPicPr>
            <a:picLocks noChangeAspect="1"/>
          </p:cNvPicPr>
          <p:nvPr/>
        </p:nvPicPr>
        <p:blipFill>
          <a:blip r:embed="rId2"/>
          <a:stretch>
            <a:fillRect/>
          </a:stretch>
        </p:blipFill>
        <p:spPr>
          <a:xfrm>
            <a:off x="466725" y="7848600"/>
            <a:ext cx="2114549" cy="2114550"/>
          </a:xfrm>
          <a:prstGeom prst="rect">
            <a:avLst/>
          </a:prstGeom>
        </p:spPr>
      </p:pic>
      <p:pic>
        <p:nvPicPr>
          <p:cNvPr id="4" name="Image 2" descr="preencoded.png">    </p:cNvPr>
          <p:cNvPicPr>
            <a:picLocks noChangeAspect="1"/>
          </p:cNvPicPr>
          <p:nvPr/>
        </p:nvPicPr>
        <p:blipFill>
          <a:blip r:embed="rId3"/>
          <a:stretch>
            <a:fillRect/>
          </a:stretch>
        </p:blipFill>
        <p:spPr>
          <a:xfrm>
            <a:off x="466725" y="514350"/>
            <a:ext cx="3257550" cy="1628775"/>
          </a:xfrm>
          <a:prstGeom prst="rect">
            <a:avLst/>
          </a:prstGeom>
        </p:spPr>
      </p:pic>
      <p:grpSp>
        <p:nvGrpSpPr>
          <p:cNvPr id="42597"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62943"/>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1390650" y="2562225"/>
            <a:ext cx="8743950" cy="7553325"/>
          </a:xfrm>
          <a:prstGeom prst="rect">
            <a:avLst/>
          </a:prstGeom>
        </p:spPr>
      </p:pic>
      <p:grpSp>
        <p:nvGrpSpPr>
          <p:cNvPr id="42577" name="Group"/>
          <p:cNvGrpSpPr/>
          <p:nvPr/>
        </p:nvGrpSpPr>
        <p:grpSpPr>
          <a:xfrm>
            <a:off x="10763250" y="3005138"/>
            <a:ext cx="1800225" cy="1219200"/>
            <a:chOff x="10763250" y="3005138"/>
            <a:chExt cx="1800225" cy="1219200"/>
          </a:xfrm>
        </p:grpSpPr>
        <p:sp>
          <p:nvSpPr>
            <p:cNvPr id="8" name="Text 1"/>
            <p:cNvSpPr/>
            <p:nvPr/>
          </p:nvSpPr>
          <p:spPr>
            <a:xfrm>
              <a:off x="10763250" y="3005138"/>
              <a:ext cx="1800225" cy="1219200"/>
            </a:xfrm>
            <a:prstGeom prst="rect">
              <a:avLst/>
            </a:prstGeom>
            <a:noFill/>
            <a:ln/>
          </p:spPr>
          <p:txBody>
            <a:bodyPr wrap="square" lIns="0" tIns="0" rIns="0" bIns="0" rtlCol="0" anchor="t"/>
            <a:lstStyle/>
            <a:p>
              <a:pPr algn="l" indent="0" marL="0">
                <a:buNone/>
              </a:pPr>
              <a:r>
                <a:rPr lang="en-US" sz="6000" u="none" dirty="0">
                  <a:solidFill>
                    <a:srgbClr val="484A64"/>
                  </a:solidFill>
                  <a:latin typeface="Kavoon" pitchFamily="34" charset="0"/>
                  <a:ea typeface="Kavoon" pitchFamily="34" charset="-122"/>
                  <a:cs typeface="Kavoon" pitchFamily="34" charset="-120"/>
                </a:rPr>
                <a:t>75%</a:t>
              </a:r>
              <a:endParaRPr lang="en-US" sz="6000" dirty="0"/>
            </a:p>
          </p:txBody>
        </p:sp>
      </p:grpSp>
      <p:grpSp>
        <p:nvGrpSpPr>
          <p:cNvPr id="29410" name="Group"/>
          <p:cNvGrpSpPr/>
          <p:nvPr/>
        </p:nvGrpSpPr>
        <p:grpSpPr>
          <a:xfrm>
            <a:off x="12449175" y="3000375"/>
            <a:ext cx="5145405" cy="1068705"/>
            <a:chOff x="12449175" y="3000375"/>
            <a:chExt cx="5145405" cy="1068705"/>
          </a:xfrm>
        </p:grpSpPr>
        <p:sp>
          <p:nvSpPr>
            <p:cNvPr id="9" name="Text 2"/>
            <p:cNvSpPr/>
            <p:nvPr/>
          </p:nvSpPr>
          <p:spPr>
            <a:xfrm>
              <a:off x="12449175" y="3000375"/>
              <a:ext cx="5145405"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Kavoon" pitchFamily="34" charset="0"/>
                  <a:ea typeface="Kavoon" pitchFamily="34" charset="-122"/>
                  <a:cs typeface="Kavoon" pitchFamily="34" charset="-120"/>
                </a:rPr>
                <a:t>Enchanted Creatures</a:t>
              </a:r>
              <a:endParaRPr lang="en-US" sz="2700" dirty="0"/>
            </a:p>
          </p:txBody>
        </p:sp>
        <p:sp>
          <p:nvSpPr>
            <p:cNvPr id="10" name="Text 3"/>
            <p:cNvSpPr/>
            <p:nvPr/>
          </p:nvSpPr>
          <p:spPr>
            <a:xfrm>
              <a:off x="12449175" y="3505200"/>
              <a:ext cx="513778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possess the ability to cast spells.</a:t>
              </a:r>
              <a:endParaRPr lang="en-US" sz="2400" dirty="0"/>
            </a:p>
          </p:txBody>
        </p:sp>
      </p:grpSp>
      <p:grpSp>
        <p:nvGrpSpPr>
          <p:cNvPr id="85110" name="Group"/>
          <p:cNvGrpSpPr/>
          <p:nvPr/>
        </p:nvGrpSpPr>
        <p:grpSpPr>
          <a:xfrm>
            <a:off x="10763250" y="4424362"/>
            <a:ext cx="1924050" cy="1219200"/>
            <a:chOff x="10763250" y="4424362"/>
            <a:chExt cx="1924050" cy="1219200"/>
          </a:xfrm>
        </p:grpSpPr>
        <p:sp>
          <p:nvSpPr>
            <p:cNvPr id="11" name="Text 4"/>
            <p:cNvSpPr/>
            <p:nvPr/>
          </p:nvSpPr>
          <p:spPr>
            <a:xfrm>
              <a:off x="10763250" y="4424362"/>
              <a:ext cx="1924050" cy="1219200"/>
            </a:xfrm>
            <a:prstGeom prst="rect">
              <a:avLst/>
            </a:prstGeom>
            <a:noFill/>
            <a:ln/>
          </p:spPr>
          <p:txBody>
            <a:bodyPr wrap="square" lIns="0" tIns="0" rIns="0" bIns="0" rtlCol="0" anchor="t"/>
            <a:lstStyle/>
            <a:p>
              <a:pPr algn="l" indent="0" marL="0">
                <a:buNone/>
              </a:pPr>
              <a:r>
                <a:rPr lang="en-US" sz="6000" u="none" dirty="0">
                  <a:solidFill>
                    <a:srgbClr val="484A64"/>
                  </a:solidFill>
                  <a:latin typeface="Kavoon" pitchFamily="34" charset="0"/>
                  <a:ea typeface="Kavoon" pitchFamily="34" charset="-122"/>
                  <a:cs typeface="Kavoon" pitchFamily="34" charset="-120"/>
                </a:rPr>
                <a:t>60%</a:t>
              </a:r>
              <a:endParaRPr lang="en-US" sz="6000" dirty="0"/>
            </a:p>
          </p:txBody>
        </p:sp>
      </p:grpSp>
      <p:grpSp>
        <p:nvGrpSpPr>
          <p:cNvPr id="55507" name="Group"/>
          <p:cNvGrpSpPr/>
          <p:nvPr/>
        </p:nvGrpSpPr>
        <p:grpSpPr>
          <a:xfrm>
            <a:off x="12573000" y="4419600"/>
            <a:ext cx="5021580" cy="1068705"/>
            <a:chOff x="12573000" y="4419600"/>
            <a:chExt cx="5021580" cy="1068705"/>
          </a:xfrm>
        </p:grpSpPr>
        <p:sp>
          <p:nvSpPr>
            <p:cNvPr id="12" name="Text 5"/>
            <p:cNvSpPr/>
            <p:nvPr/>
          </p:nvSpPr>
          <p:spPr>
            <a:xfrm>
              <a:off x="12573000" y="4419600"/>
              <a:ext cx="5021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Kavoon" pitchFamily="34" charset="0"/>
                  <a:ea typeface="Kavoon" pitchFamily="34" charset="-122"/>
                  <a:cs typeface="Kavoon" pitchFamily="34" charset="-120"/>
                </a:rPr>
                <a:t>Magic-Wielding Individuals</a:t>
              </a:r>
              <a:endParaRPr lang="en-US" sz="2700" dirty="0"/>
            </a:p>
          </p:txBody>
        </p:sp>
        <p:sp>
          <p:nvSpPr>
            <p:cNvPr id="13" name="Text 6"/>
            <p:cNvSpPr/>
            <p:nvPr/>
          </p:nvSpPr>
          <p:spPr>
            <a:xfrm>
              <a:off x="12573000" y="4924425"/>
              <a:ext cx="5013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practice the art of illusions.</a:t>
              </a:r>
              <a:endParaRPr lang="en-US" sz="2400" dirty="0"/>
            </a:p>
          </p:txBody>
        </p:sp>
      </p:grpSp>
      <p:grpSp>
        <p:nvGrpSpPr>
          <p:cNvPr id="64026" name="Group"/>
          <p:cNvGrpSpPr/>
          <p:nvPr/>
        </p:nvGrpSpPr>
        <p:grpSpPr>
          <a:xfrm>
            <a:off x="10763250" y="5843587"/>
            <a:ext cx="1914525" cy="1219200"/>
            <a:chOff x="10763250" y="5843587"/>
            <a:chExt cx="1914525" cy="1219200"/>
          </a:xfrm>
        </p:grpSpPr>
        <p:sp>
          <p:nvSpPr>
            <p:cNvPr id="14" name="Text 7"/>
            <p:cNvSpPr/>
            <p:nvPr/>
          </p:nvSpPr>
          <p:spPr>
            <a:xfrm>
              <a:off x="10763250" y="5843587"/>
              <a:ext cx="1914525" cy="1219200"/>
            </a:xfrm>
            <a:prstGeom prst="rect">
              <a:avLst/>
            </a:prstGeom>
            <a:noFill/>
            <a:ln/>
          </p:spPr>
          <p:txBody>
            <a:bodyPr wrap="square" lIns="0" tIns="0" rIns="0" bIns="0" rtlCol="0" anchor="t"/>
            <a:lstStyle/>
            <a:p>
              <a:pPr algn="l" indent="0" marL="0">
                <a:buNone/>
              </a:pPr>
              <a:r>
                <a:rPr lang="en-US" sz="6000" u="none" dirty="0">
                  <a:solidFill>
                    <a:srgbClr val="484A64"/>
                  </a:solidFill>
                  <a:latin typeface="Kavoon" pitchFamily="34" charset="0"/>
                  <a:ea typeface="Kavoon" pitchFamily="34" charset="-122"/>
                  <a:cs typeface="Kavoon" pitchFamily="34" charset="-120"/>
                </a:rPr>
                <a:t>90%</a:t>
              </a:r>
              <a:endParaRPr lang="en-US" sz="6000" dirty="0"/>
            </a:p>
          </p:txBody>
        </p:sp>
      </p:grpSp>
      <p:grpSp>
        <p:nvGrpSpPr>
          <p:cNvPr id="83647" name="Group"/>
          <p:cNvGrpSpPr/>
          <p:nvPr/>
        </p:nvGrpSpPr>
        <p:grpSpPr>
          <a:xfrm>
            <a:off x="12563475" y="5838825"/>
            <a:ext cx="5031105" cy="1068705"/>
            <a:chOff x="12563475" y="5838825"/>
            <a:chExt cx="5031105" cy="1068705"/>
          </a:xfrm>
        </p:grpSpPr>
        <p:sp>
          <p:nvSpPr>
            <p:cNvPr id="15" name="Text 8"/>
            <p:cNvSpPr/>
            <p:nvPr/>
          </p:nvSpPr>
          <p:spPr>
            <a:xfrm>
              <a:off x="12563475" y="5838825"/>
              <a:ext cx="5031105"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Kavoon" pitchFamily="34" charset="0"/>
                  <a:ea typeface="Kavoon" pitchFamily="34" charset="-122"/>
                  <a:cs typeface="Kavoon" pitchFamily="34" charset="-120"/>
                </a:rPr>
                <a:t>Spells Cast</a:t>
              </a:r>
              <a:endParaRPr lang="en-US" sz="2700" dirty="0"/>
            </a:p>
          </p:txBody>
        </p:sp>
        <p:sp>
          <p:nvSpPr>
            <p:cNvPr id="16" name="Text 9"/>
            <p:cNvSpPr/>
            <p:nvPr/>
          </p:nvSpPr>
          <p:spPr>
            <a:xfrm>
              <a:off x="12563475" y="6343650"/>
              <a:ext cx="502348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are dark magic danger.</a:t>
              </a:r>
              <a:endParaRPr lang="en-US" sz="2400" dirty="0"/>
            </a:p>
          </p:txBody>
        </p:sp>
      </p:grpSp>
      <p:sp>
        <p:nvSpPr>
          <p:cNvPr id="17" name="Text 10"/>
          <p:cNvSpPr/>
          <p:nvPr/>
        </p:nvSpPr>
        <p:spPr>
          <a:xfrm rot="16200000">
            <a:off x="3371850" y="1676400"/>
            <a:ext cx="4095750" cy="1219200"/>
          </a:xfrm>
          <a:prstGeom prst="rect">
            <a:avLst/>
          </a:prstGeom>
          <a:noFill/>
          <a:ln/>
        </p:spPr>
        <p:txBody>
          <a:bodyPr wrap="square" lIns="0" tIns="0" rIns="0" bIns="0" rtlCol="0" anchor="t"/>
          <a:lstStyle/>
          <a:p>
            <a:pPr algn="l" indent="0" marL="0">
              <a:buNone/>
            </a:pPr>
            <a:r>
              <a:rPr lang="en-US" sz="6000" u="none" dirty="0">
                <a:solidFill>
                  <a:srgbClr val="0E0E0E"/>
                </a:solidFill>
                <a:latin typeface="Kavoon" pitchFamily="34" charset="0"/>
                <a:ea typeface="Kavoon" pitchFamily="34" charset="-122"/>
                <a:cs typeface="Kavoon" pitchFamily="34" charset="-120"/>
              </a:rPr>
              <a:t>Some Data</a:t>
            </a:r>
            <a:endParaRPr lang="en-US" sz="6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EF0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6200000">
            <a:off x="85725" y="5800725"/>
            <a:ext cx="5105400" cy="2552700"/>
          </a:xfrm>
          <a:prstGeom prst="rect">
            <a:avLst/>
          </a:prstGeom>
        </p:spPr>
      </p:pic>
      <p:pic>
        <p:nvPicPr>
          <p:cNvPr id="3" name="Image 1" descr="preencoded.png">    </p:cNvPr>
          <p:cNvPicPr>
            <a:picLocks noChangeAspect="1"/>
          </p:cNvPicPr>
          <p:nvPr/>
        </p:nvPicPr>
        <p:blipFill>
          <a:blip r:embed="rId2"/>
          <a:stretch>
            <a:fillRect/>
          </a:stretch>
        </p:blipFill>
        <p:spPr>
          <a:xfrm>
            <a:off x="14830425" y="7686675"/>
            <a:ext cx="1943100" cy="1943100"/>
          </a:xfrm>
          <a:prstGeom prst="rect">
            <a:avLst/>
          </a:prstGeom>
        </p:spPr>
      </p:pic>
      <p:pic>
        <p:nvPicPr>
          <p:cNvPr id="4" name="Image 2" descr="preencoded.png">    </p:cNvPr>
          <p:cNvPicPr>
            <a:picLocks noChangeAspect="1"/>
          </p:cNvPicPr>
          <p:nvPr/>
        </p:nvPicPr>
        <p:blipFill>
          <a:blip r:embed="rId3"/>
          <a:stretch>
            <a:fillRect/>
          </a:stretch>
        </p:blipFill>
        <p:spPr>
          <a:xfrm>
            <a:off x="11049000" y="638175"/>
            <a:ext cx="2676525" cy="2676525"/>
          </a:xfrm>
          <a:prstGeom prst="rect">
            <a:avLst/>
          </a:prstGeom>
        </p:spPr>
      </p:pic>
      <p:grpSp>
        <p:nvGrpSpPr>
          <p:cNvPr id="52951"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62943"/>
                  </a:solidFill>
                  <a:latin typeface="Inter" pitchFamily="34" charset="0"/>
                  <a:ea typeface="Inter" pitchFamily="34" charset="-122"/>
                  <a:cs typeface="Inter" pitchFamily="34" charset="-120"/>
                </a:rPr>
                <a:t>EaTemp</a:t>
              </a:r>
              <a:endParaRPr lang="en-US" sz="2710" dirty="0"/>
            </a:p>
          </p:txBody>
        </p:sp>
      </p:grpSp>
      <p:grpSp>
        <p:nvGrpSpPr>
          <p:cNvPr id="92521" name="Group"/>
          <p:cNvGrpSpPr/>
          <p:nvPr/>
        </p:nvGrpSpPr>
        <p:grpSpPr>
          <a:xfrm>
            <a:off x="5632133" y="6781800"/>
            <a:ext cx="7014210" cy="1021080"/>
            <a:chOff x="5632133" y="6781800"/>
            <a:chExt cx="7014210" cy="1021080"/>
          </a:xfrm>
        </p:grpSpPr>
        <p:grpSp>
          <p:nvGrpSpPr>
            <p:cNvPr id="79245" name="Group"/>
            <p:cNvGrpSpPr/>
            <p:nvPr/>
          </p:nvGrpSpPr>
          <p:grpSpPr>
            <a:xfrm>
              <a:off x="3168015" y="2552700"/>
              <a:ext cx="11942445" cy="4137660"/>
              <a:chOff x="3168015" y="2552700"/>
              <a:chExt cx="11942445" cy="4137660"/>
            </a:xfrm>
          </p:grpSpPr>
          <p:sp>
            <p:nvSpPr>
              <p:cNvPr id="7" name="Text 1"/>
              <p:cNvSpPr/>
              <p:nvPr/>
            </p:nvSpPr>
            <p:spPr>
              <a:xfrm>
                <a:off x="4514850" y="2552700"/>
                <a:ext cx="9248775" cy="3657600"/>
              </a:xfrm>
              <a:prstGeom prst="rect">
                <a:avLst/>
              </a:prstGeom>
              <a:noFill/>
              <a:ln/>
            </p:spPr>
            <p:txBody>
              <a:bodyPr wrap="square" lIns="0" tIns="0" rIns="0" bIns="0" rtlCol="0" anchor="t"/>
              <a:lstStyle/>
              <a:p>
                <a:pPr algn="ctr" indent="0" marL="0">
                  <a:buNone/>
                </a:pPr>
                <a:r>
                  <a:rPr lang="en-US" sz="18000" u="none" dirty="0">
                    <a:solidFill>
                      <a:srgbClr val="484A64"/>
                    </a:solidFill>
                    <a:latin typeface="Kavoon" pitchFamily="34" charset="0"/>
                    <a:ea typeface="Kavoon" pitchFamily="34" charset="-122"/>
                    <a:cs typeface="Kavoon" pitchFamily="34" charset="-120"/>
                  </a:rPr>
                  <a:t>234,567</a:t>
                </a:r>
                <a:endParaRPr lang="en-US" sz="18000" dirty="0"/>
              </a:p>
            </p:txBody>
          </p:sp>
          <p:sp>
            <p:nvSpPr>
              <p:cNvPr id="8" name="Text 2"/>
              <p:cNvSpPr/>
              <p:nvPr/>
            </p:nvSpPr>
            <p:spPr>
              <a:xfrm>
                <a:off x="3168015" y="5562600"/>
                <a:ext cx="11942445" cy="1127760"/>
              </a:xfrm>
              <a:prstGeom prst="rect">
                <a:avLst/>
              </a:prstGeom>
              <a:noFill/>
              <a:ln/>
            </p:spPr>
            <p:txBody>
              <a:bodyPr wrap="square" lIns="0" tIns="0" rIns="0" bIns="0" rtlCol="0" anchor="t"/>
              <a:lstStyle/>
              <a:p>
                <a:pPr algn="ctr" indent="0" marL="0">
                  <a:buNone/>
                </a:pPr>
                <a:r>
                  <a:rPr lang="en-US" sz="4800" u="none" dirty="0">
                    <a:solidFill>
                      <a:srgbClr val="0E0E0E"/>
                    </a:solidFill>
                    <a:latin typeface="Poppins SemiBold" pitchFamily="34" charset="0"/>
                    <a:ea typeface="Poppins SemiBold" pitchFamily="34" charset="-122"/>
                    <a:cs typeface="Poppins SemiBold" pitchFamily="34" charset="-120"/>
                  </a:rPr>
                  <a:t>UNICORN SIGHTINGS</a:t>
                </a:r>
                <a:endParaRPr lang="en-US" sz="4800" dirty="0"/>
              </a:p>
            </p:txBody>
          </p:sp>
        </p:grpSp>
        <p:sp>
          <p:nvSpPr>
            <p:cNvPr id="9" name="Text 3"/>
            <p:cNvSpPr/>
            <p:nvPr/>
          </p:nvSpPr>
          <p:spPr>
            <a:xfrm>
              <a:off x="5632133" y="6781800"/>
              <a:ext cx="701421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tally of the number of unicorns spotted in the fantasy realm.</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EF0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421100" y="962025"/>
            <a:ext cx="3743325" cy="3743325"/>
          </a:xfrm>
          <a:prstGeom prst="rect">
            <a:avLst/>
          </a:prstGeom>
        </p:spPr>
      </p:pic>
      <p:pic>
        <p:nvPicPr>
          <p:cNvPr id="3" name="Image 1" descr="preencoded.png">    </p:cNvPr>
          <p:cNvPicPr>
            <a:picLocks noChangeAspect="1"/>
          </p:cNvPicPr>
          <p:nvPr/>
        </p:nvPicPr>
        <p:blipFill>
          <a:blip r:embed="rId2"/>
          <a:stretch>
            <a:fillRect/>
          </a:stretch>
        </p:blipFill>
        <p:spPr>
          <a:xfrm>
            <a:off x="647700" y="476250"/>
            <a:ext cx="1838325" cy="1838325"/>
          </a:xfrm>
          <a:prstGeom prst="rect">
            <a:avLst/>
          </a:prstGeom>
        </p:spPr>
      </p:pic>
      <p:pic>
        <p:nvPicPr>
          <p:cNvPr id="4" name="Image 2" descr="preencoded.png">    </p:cNvPr>
          <p:cNvPicPr>
            <a:picLocks noChangeAspect="1"/>
          </p:cNvPicPr>
          <p:nvPr/>
        </p:nvPicPr>
        <p:blipFill>
          <a:blip r:embed="rId3"/>
          <a:stretch>
            <a:fillRect/>
          </a:stretch>
        </p:blipFill>
        <p:spPr>
          <a:xfrm>
            <a:off x="5886450" y="8658225"/>
            <a:ext cx="3257550" cy="1628775"/>
          </a:xfrm>
          <a:prstGeom prst="rect">
            <a:avLst/>
          </a:prstGeom>
        </p:spPr>
      </p:pic>
      <p:grpSp>
        <p:nvGrpSpPr>
          <p:cNvPr id="68974"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62943"/>
                  </a:solidFill>
                  <a:latin typeface="Inter" pitchFamily="34" charset="0"/>
                  <a:ea typeface="Inter" pitchFamily="34" charset="-122"/>
                  <a:cs typeface="Inter" pitchFamily="34" charset="-120"/>
                </a:rPr>
                <a:t>EaTemp</a:t>
              </a:r>
              <a:endParaRPr lang="en-US" sz="2710" dirty="0"/>
            </a:p>
          </p:txBody>
        </p:sp>
      </p:grpSp>
      <p:grpSp>
        <p:nvGrpSpPr>
          <p:cNvPr id="11144" name="Group"/>
          <p:cNvGrpSpPr/>
          <p:nvPr/>
        </p:nvGrpSpPr>
        <p:grpSpPr>
          <a:xfrm>
            <a:off x="2738438" y="2447925"/>
            <a:ext cx="5941695" cy="1950720"/>
            <a:chOff x="2738438" y="2447925"/>
            <a:chExt cx="5941695" cy="1950720"/>
          </a:xfrm>
        </p:grpSpPr>
        <p:sp>
          <p:nvSpPr>
            <p:cNvPr id="7" name="Text 1"/>
            <p:cNvSpPr/>
            <p:nvPr/>
          </p:nvSpPr>
          <p:spPr>
            <a:xfrm>
              <a:off x="2738438" y="2447925"/>
              <a:ext cx="5941695" cy="1950720"/>
            </a:xfrm>
            <a:prstGeom prst="rect">
              <a:avLst/>
            </a:prstGeom>
            <a:noFill/>
            <a:ln/>
          </p:spPr>
          <p:txBody>
            <a:bodyPr wrap="square" lIns="0" tIns="0" rIns="0" bIns="0" rtlCol="0" anchor="t"/>
            <a:lstStyle/>
            <a:p>
              <a:pPr algn="l" indent="0" marL="0">
                <a:buNone/>
              </a:pPr>
              <a:r>
                <a:rPr lang="en-US" sz="9600" u="none" dirty="0">
                  <a:solidFill>
                    <a:srgbClr val="484A64"/>
                  </a:solidFill>
                  <a:latin typeface="Kavoon" pitchFamily="34" charset="0"/>
                  <a:ea typeface="Kavoon" pitchFamily="34" charset="-122"/>
                  <a:cs typeface="Kavoon" pitchFamily="34" charset="-120"/>
                </a:rPr>
                <a:t>233 Coins</a:t>
              </a:r>
              <a:endParaRPr lang="en-US" sz="9600" dirty="0"/>
            </a:p>
          </p:txBody>
        </p:sp>
      </p:grpSp>
      <p:grpSp>
        <p:nvGrpSpPr>
          <p:cNvPr id="56532" name="Group"/>
          <p:cNvGrpSpPr/>
          <p:nvPr/>
        </p:nvGrpSpPr>
        <p:grpSpPr>
          <a:xfrm>
            <a:off x="2512695" y="3971925"/>
            <a:ext cx="5966460" cy="563880"/>
            <a:chOff x="2512695" y="3971925"/>
            <a:chExt cx="5966460" cy="563880"/>
          </a:xfrm>
        </p:grpSpPr>
        <p:sp>
          <p:nvSpPr>
            <p:cNvPr id="8" name="Text 2"/>
            <p:cNvSpPr/>
            <p:nvPr/>
          </p:nvSpPr>
          <p:spPr>
            <a:xfrm>
              <a:off x="2512695" y="39719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Treasure Found</a:t>
              </a:r>
              <a:endParaRPr lang="en-US" sz="2400" dirty="0"/>
            </a:p>
          </p:txBody>
        </p:sp>
      </p:grpSp>
      <p:grpSp>
        <p:nvGrpSpPr>
          <p:cNvPr id="43768" name="Group"/>
          <p:cNvGrpSpPr/>
          <p:nvPr/>
        </p:nvGrpSpPr>
        <p:grpSpPr>
          <a:xfrm>
            <a:off x="2543175" y="5238750"/>
            <a:ext cx="6332220" cy="1950720"/>
            <a:chOff x="2543175" y="5238750"/>
            <a:chExt cx="6332220" cy="1950720"/>
          </a:xfrm>
        </p:grpSpPr>
        <p:sp>
          <p:nvSpPr>
            <p:cNvPr id="9" name="Text 3"/>
            <p:cNvSpPr/>
            <p:nvPr/>
          </p:nvSpPr>
          <p:spPr>
            <a:xfrm>
              <a:off x="2543175" y="5238750"/>
              <a:ext cx="6332220" cy="1950720"/>
            </a:xfrm>
            <a:prstGeom prst="rect">
              <a:avLst/>
            </a:prstGeom>
            <a:noFill/>
            <a:ln/>
          </p:spPr>
          <p:txBody>
            <a:bodyPr wrap="square" lIns="0" tIns="0" rIns="0" bIns="0" rtlCol="0" anchor="t"/>
            <a:lstStyle/>
            <a:p>
              <a:pPr algn="l" indent="0" marL="0">
                <a:buNone/>
              </a:pPr>
              <a:r>
                <a:rPr lang="en-US" sz="9600" u="none" dirty="0">
                  <a:solidFill>
                    <a:srgbClr val="484A64"/>
                  </a:solidFill>
                  <a:latin typeface="Kavoon" pitchFamily="34" charset="0"/>
                  <a:ea typeface="Kavoon" pitchFamily="34" charset="-122"/>
                  <a:cs typeface="Kavoon" pitchFamily="34" charset="-120"/>
                </a:rPr>
                <a:t>456 Hours</a:t>
              </a:r>
              <a:endParaRPr lang="en-US" sz="9600" dirty="0"/>
            </a:p>
          </p:txBody>
        </p:sp>
      </p:grpSp>
      <p:grpSp>
        <p:nvGrpSpPr>
          <p:cNvPr id="48133" name="Group"/>
          <p:cNvGrpSpPr/>
          <p:nvPr/>
        </p:nvGrpSpPr>
        <p:grpSpPr>
          <a:xfrm>
            <a:off x="2512695" y="6762750"/>
            <a:ext cx="5966460" cy="563880"/>
            <a:chOff x="2512695" y="6762750"/>
            <a:chExt cx="5966460" cy="563880"/>
          </a:xfrm>
        </p:grpSpPr>
        <p:sp>
          <p:nvSpPr>
            <p:cNvPr id="10" name="Text 4"/>
            <p:cNvSpPr/>
            <p:nvPr/>
          </p:nvSpPr>
          <p:spPr>
            <a:xfrm>
              <a:off x="2512695" y="676275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Duration of Spell Casting</a:t>
              </a:r>
              <a:endParaRPr lang="en-US" sz="2400" dirty="0"/>
            </a:p>
          </p:txBody>
        </p:sp>
      </p:grpSp>
      <p:grpSp>
        <p:nvGrpSpPr>
          <p:cNvPr id="25786" name="Group"/>
          <p:cNvGrpSpPr/>
          <p:nvPr/>
        </p:nvGrpSpPr>
        <p:grpSpPr>
          <a:xfrm>
            <a:off x="11863388" y="2447925"/>
            <a:ext cx="2931795" cy="1950720"/>
            <a:chOff x="11863388" y="2447925"/>
            <a:chExt cx="2931795" cy="1950720"/>
          </a:xfrm>
        </p:grpSpPr>
        <p:sp>
          <p:nvSpPr>
            <p:cNvPr id="11" name="Text 5"/>
            <p:cNvSpPr/>
            <p:nvPr/>
          </p:nvSpPr>
          <p:spPr>
            <a:xfrm>
              <a:off x="11863388" y="2447925"/>
              <a:ext cx="2931795" cy="1950720"/>
            </a:xfrm>
            <a:prstGeom prst="rect">
              <a:avLst/>
            </a:prstGeom>
            <a:noFill/>
            <a:ln/>
          </p:spPr>
          <p:txBody>
            <a:bodyPr wrap="square" lIns="0" tIns="0" rIns="0" bIns="0" rtlCol="0" anchor="t"/>
            <a:lstStyle/>
            <a:p>
              <a:pPr algn="l" indent="0" marL="0">
                <a:buNone/>
              </a:pPr>
              <a:r>
                <a:rPr lang="en-US" sz="9600" u="none" dirty="0">
                  <a:solidFill>
                    <a:srgbClr val="484A64"/>
                  </a:solidFill>
                  <a:latin typeface="Kavoon" pitchFamily="34" charset="0"/>
                  <a:ea typeface="Kavoon" pitchFamily="34" charset="-122"/>
                  <a:cs typeface="Kavoon" pitchFamily="34" charset="-120"/>
                </a:rPr>
                <a:t>85%</a:t>
              </a:r>
              <a:endParaRPr lang="en-US" sz="9600" dirty="0"/>
            </a:p>
          </p:txBody>
        </p:sp>
      </p:grpSp>
      <p:grpSp>
        <p:nvGrpSpPr>
          <p:cNvPr id="43326" name="Group"/>
          <p:cNvGrpSpPr/>
          <p:nvPr/>
        </p:nvGrpSpPr>
        <p:grpSpPr>
          <a:xfrm>
            <a:off x="10132695" y="3971925"/>
            <a:ext cx="5966460" cy="563880"/>
            <a:chOff x="10132695" y="3971925"/>
            <a:chExt cx="5966460" cy="563880"/>
          </a:xfrm>
        </p:grpSpPr>
        <p:sp>
          <p:nvSpPr>
            <p:cNvPr id="12" name="Text 6"/>
            <p:cNvSpPr/>
            <p:nvPr/>
          </p:nvSpPr>
          <p:spPr>
            <a:xfrm>
              <a:off x="10132695" y="39719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Wished Granted</a:t>
              </a:r>
              <a:endParaRPr lang="en-US" sz="2400" dirty="0"/>
            </a:p>
          </p:txBody>
        </p:sp>
      </p:grpSp>
      <p:grpSp>
        <p:nvGrpSpPr>
          <p:cNvPr id="21628" name="Group"/>
          <p:cNvGrpSpPr/>
          <p:nvPr/>
        </p:nvGrpSpPr>
        <p:grpSpPr>
          <a:xfrm>
            <a:off x="10991850" y="5238750"/>
            <a:ext cx="4674870" cy="1950720"/>
            <a:chOff x="10991850" y="5238750"/>
            <a:chExt cx="4674870" cy="1950720"/>
          </a:xfrm>
        </p:grpSpPr>
        <p:sp>
          <p:nvSpPr>
            <p:cNvPr id="13" name="Text 7"/>
            <p:cNvSpPr/>
            <p:nvPr/>
          </p:nvSpPr>
          <p:spPr>
            <a:xfrm>
              <a:off x="10991850" y="5238750"/>
              <a:ext cx="4674870" cy="1950720"/>
            </a:xfrm>
            <a:prstGeom prst="rect">
              <a:avLst/>
            </a:prstGeom>
            <a:noFill/>
            <a:ln/>
          </p:spPr>
          <p:txBody>
            <a:bodyPr wrap="square" lIns="0" tIns="0" rIns="0" bIns="0" rtlCol="0" anchor="t"/>
            <a:lstStyle/>
            <a:p>
              <a:pPr algn="l" indent="0" marL="0">
                <a:buNone/>
              </a:pPr>
              <a:r>
                <a:rPr lang="en-US" sz="9600" u="none" dirty="0">
                  <a:solidFill>
                    <a:srgbClr val="484A64"/>
                  </a:solidFill>
                  <a:latin typeface="Kavoon" pitchFamily="34" charset="0"/>
                  <a:ea typeface="Kavoon" pitchFamily="34" charset="-122"/>
                  <a:cs typeface="Kavoon" pitchFamily="34" charset="-120"/>
                </a:rPr>
                <a:t>765 Km</a:t>
              </a:r>
              <a:endParaRPr lang="en-US" sz="9600" dirty="0"/>
            </a:p>
          </p:txBody>
        </p:sp>
      </p:grpSp>
      <p:grpSp>
        <p:nvGrpSpPr>
          <p:cNvPr id="57436" name="Group"/>
          <p:cNvGrpSpPr/>
          <p:nvPr/>
        </p:nvGrpSpPr>
        <p:grpSpPr>
          <a:xfrm>
            <a:off x="10132695" y="6762750"/>
            <a:ext cx="5966460" cy="563880"/>
            <a:chOff x="10132695" y="6762750"/>
            <a:chExt cx="5966460" cy="563880"/>
          </a:xfrm>
        </p:grpSpPr>
        <p:sp>
          <p:nvSpPr>
            <p:cNvPr id="14" name="Text 8"/>
            <p:cNvSpPr/>
            <p:nvPr/>
          </p:nvSpPr>
          <p:spPr>
            <a:xfrm>
              <a:off x="10132695" y="676275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Journey Distance</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EF0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210550" y="-1933575"/>
            <a:ext cx="3867150" cy="3867150"/>
          </a:xfrm>
          <a:prstGeom prst="rect">
            <a:avLst/>
          </a:prstGeom>
        </p:spPr>
      </p:pic>
      <p:pic>
        <p:nvPicPr>
          <p:cNvPr id="3" name="Image 1" descr="preencoded.png">    </p:cNvPr>
          <p:cNvPicPr>
            <a:picLocks noChangeAspect="1"/>
          </p:cNvPicPr>
          <p:nvPr/>
        </p:nvPicPr>
        <p:blipFill>
          <a:blip r:embed="rId2"/>
          <a:stretch>
            <a:fillRect/>
          </a:stretch>
        </p:blipFill>
        <p:spPr>
          <a:xfrm rot="16200000">
            <a:off x="15844837" y="7281862"/>
            <a:ext cx="3257550" cy="1628775"/>
          </a:xfrm>
          <a:prstGeom prst="rect">
            <a:avLst/>
          </a:prstGeom>
        </p:spPr>
      </p:pic>
      <p:pic>
        <p:nvPicPr>
          <p:cNvPr id="4" name="Image 2" descr="preencoded.png">    </p:cNvPr>
          <p:cNvPicPr>
            <a:picLocks noChangeAspect="1"/>
          </p:cNvPicPr>
          <p:nvPr/>
        </p:nvPicPr>
        <p:blipFill>
          <a:blip r:embed="rId3"/>
          <a:stretch>
            <a:fillRect/>
          </a:stretch>
        </p:blipFill>
        <p:spPr>
          <a:xfrm>
            <a:off x="971550" y="2581275"/>
            <a:ext cx="1676400" cy="1676400"/>
          </a:xfrm>
          <a:prstGeom prst="rect">
            <a:avLst/>
          </a:prstGeom>
        </p:spPr>
      </p:pic>
      <p:grpSp>
        <p:nvGrpSpPr>
          <p:cNvPr id="60841"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62943"/>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5181600" y="857250"/>
            <a:ext cx="7915275" cy="1219200"/>
          </a:xfrm>
          <a:prstGeom prst="rect">
            <a:avLst/>
          </a:prstGeom>
          <a:noFill/>
          <a:ln/>
        </p:spPr>
        <p:txBody>
          <a:bodyPr wrap="square" lIns="0" tIns="0" rIns="0" bIns="0" rtlCol="0" anchor="t"/>
          <a:lstStyle/>
          <a:p>
            <a:pPr algn="ctr" indent="0" marL="0">
              <a:buNone/>
            </a:pPr>
            <a:r>
              <a:rPr lang="en-US" sz="6000" u="none" dirty="0">
                <a:solidFill>
                  <a:srgbClr val="484A64"/>
                </a:solidFill>
                <a:latin typeface="Kavoon" pitchFamily="34" charset="0"/>
                <a:ea typeface="Kavoon" pitchFamily="34" charset="-122"/>
                <a:cs typeface="Kavoon" pitchFamily="34" charset="-120"/>
              </a:rPr>
              <a:t>Some Graph</a:t>
            </a:r>
            <a:endParaRPr lang="en-US" sz="6000" dirty="0"/>
          </a:p>
        </p:txBody>
      </p:sp>
      <p:grpSp>
        <p:nvGrpSpPr>
          <p:cNvPr id="96340" name="Group"/>
          <p:cNvGrpSpPr/>
          <p:nvPr/>
        </p:nvGrpSpPr>
        <p:grpSpPr>
          <a:xfrm>
            <a:off x="2038350" y="2824588"/>
            <a:ext cx="6709938" cy="4712871"/>
            <a:chOff x="2038350" y="2824588"/>
            <a:chExt cx="6709938" cy="4712871"/>
          </a:xfrm>
        </p:grpSpPr>
        <p:pic>
          <p:nvPicPr>
            <p:cNvPr id="8" name="Image 4" descr="preencoded.png">    </p:cNvPr>
            <p:cNvPicPr>
              <a:picLocks noChangeAspect="1"/>
            </p:cNvPicPr>
            <p:nvPr/>
          </p:nvPicPr>
          <p:blipFill>
            <a:blip r:embed="rId5"/>
            <a:stretch>
              <a:fillRect/>
            </a:stretch>
          </p:blipFill>
          <p:spPr>
            <a:xfrm>
              <a:off x="2530372" y="2824588"/>
              <a:ext cx="6217916" cy="4133250"/>
            </a:xfrm>
            <a:prstGeom prst="rect">
              <a:avLst/>
            </a:prstGeom>
          </p:spPr>
        </p:pic>
        <p:pic>
          <p:nvPicPr>
            <p:cNvPr id="9" name="Image 5" descr="preencoded.png">    </p:cNvPr>
            <p:cNvPicPr>
              <a:picLocks noChangeAspect="1"/>
            </p:cNvPicPr>
            <p:nvPr/>
          </p:nvPicPr>
          <p:blipFill>
            <a:blip r:embed="rId6"/>
            <a:stretch>
              <a:fillRect/>
            </a:stretch>
          </p:blipFill>
          <p:spPr>
            <a:xfrm>
              <a:off x="3384152" y="3139083"/>
              <a:ext cx="8673" cy="3943830"/>
            </a:xfrm>
            <a:prstGeom prst="rect">
              <a:avLst/>
            </a:prstGeom>
          </p:spPr>
        </p:pic>
        <p:pic>
          <p:nvPicPr>
            <p:cNvPr id="10" name="Image 6" descr="preencoded.png">    </p:cNvPr>
            <p:cNvPicPr>
              <a:picLocks noChangeAspect="1"/>
            </p:cNvPicPr>
            <p:nvPr/>
          </p:nvPicPr>
          <p:blipFill>
            <a:blip r:embed="rId7"/>
            <a:stretch>
              <a:fillRect/>
            </a:stretch>
          </p:blipFill>
          <p:spPr>
            <a:xfrm>
              <a:off x="4237930" y="3139083"/>
              <a:ext cx="8673" cy="3943830"/>
            </a:xfrm>
            <a:prstGeom prst="rect">
              <a:avLst/>
            </a:prstGeom>
          </p:spPr>
        </p:pic>
        <p:pic>
          <p:nvPicPr>
            <p:cNvPr id="11" name="Image 7" descr="preencoded.png">    </p:cNvPr>
            <p:cNvPicPr>
              <a:picLocks noChangeAspect="1"/>
            </p:cNvPicPr>
            <p:nvPr/>
          </p:nvPicPr>
          <p:blipFill>
            <a:blip r:embed="rId8"/>
            <a:stretch>
              <a:fillRect/>
            </a:stretch>
          </p:blipFill>
          <p:spPr>
            <a:xfrm>
              <a:off x="5091711" y="3139083"/>
              <a:ext cx="8673" cy="3943830"/>
            </a:xfrm>
            <a:prstGeom prst="rect">
              <a:avLst/>
            </a:prstGeom>
          </p:spPr>
        </p:pic>
        <p:pic>
          <p:nvPicPr>
            <p:cNvPr id="12" name="Image 8" descr="preencoded.png">    </p:cNvPr>
            <p:cNvPicPr>
              <a:picLocks noChangeAspect="1"/>
            </p:cNvPicPr>
            <p:nvPr/>
          </p:nvPicPr>
          <p:blipFill>
            <a:blip r:embed="rId9"/>
            <a:stretch>
              <a:fillRect/>
            </a:stretch>
          </p:blipFill>
          <p:spPr>
            <a:xfrm>
              <a:off x="5945489" y="3139083"/>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6799271" y="3139083"/>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7653049" y="3139083"/>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8506828" y="3139083"/>
              <a:ext cx="8673" cy="3943830"/>
            </a:xfrm>
            <a:prstGeom prst="rect">
              <a:avLst/>
            </a:prstGeom>
          </p:spPr>
        </p:pic>
        <p:pic>
          <p:nvPicPr>
            <p:cNvPr id="16" name="Image 12" descr="preencoded.png">    </p:cNvPr>
            <p:cNvPicPr>
              <a:picLocks noChangeAspect="1"/>
            </p:cNvPicPr>
            <p:nvPr/>
          </p:nvPicPr>
          <p:blipFill>
            <a:blip r:embed="rId13"/>
            <a:stretch>
              <a:fillRect/>
            </a:stretch>
          </p:blipFill>
          <p:spPr>
            <a:xfrm>
              <a:off x="2516122" y="4106724"/>
              <a:ext cx="6036870" cy="1780186"/>
            </a:xfrm>
            <a:prstGeom prst="rect">
              <a:avLst/>
            </a:prstGeom>
          </p:spPr>
        </p:pic>
        <p:pic>
          <p:nvPicPr>
            <p:cNvPr id="17" name="Image 13" descr="preencoded.png">    </p:cNvPr>
            <p:cNvPicPr>
              <a:picLocks noChangeAspect="1"/>
            </p:cNvPicPr>
            <p:nvPr/>
          </p:nvPicPr>
          <p:blipFill>
            <a:blip r:embed="rId14"/>
            <a:stretch>
              <a:fillRect/>
            </a:stretch>
          </p:blipFill>
          <p:spPr>
            <a:xfrm>
              <a:off x="2526404" y="4773581"/>
              <a:ext cx="6032267" cy="1701393"/>
            </a:xfrm>
            <a:prstGeom prst="rect">
              <a:avLst/>
            </a:prstGeom>
          </p:spPr>
        </p:pic>
        <p:pic>
          <p:nvPicPr>
            <p:cNvPr id="18" name="Image 14" descr="preencoded.png">    </p:cNvPr>
            <p:cNvPicPr>
              <a:picLocks noChangeAspect="1"/>
            </p:cNvPicPr>
            <p:nvPr/>
          </p:nvPicPr>
          <p:blipFill>
            <a:blip r:embed="rId15"/>
            <a:stretch>
              <a:fillRect/>
            </a:stretch>
          </p:blipFill>
          <p:spPr>
            <a:xfrm>
              <a:off x="3330897" y="4541732"/>
              <a:ext cx="115179" cy="115178"/>
            </a:xfrm>
            <a:prstGeom prst="rect">
              <a:avLst/>
            </a:prstGeom>
          </p:spPr>
        </p:pic>
        <p:pic>
          <p:nvPicPr>
            <p:cNvPr id="19" name="Image 15" descr="preencoded.png">    </p:cNvPr>
            <p:cNvPicPr>
              <a:picLocks noChangeAspect="1"/>
            </p:cNvPicPr>
            <p:nvPr/>
          </p:nvPicPr>
          <p:blipFill>
            <a:blip r:embed="rId16"/>
            <a:stretch>
              <a:fillRect/>
            </a:stretch>
          </p:blipFill>
          <p:spPr>
            <a:xfrm>
              <a:off x="3330897" y="5235848"/>
              <a:ext cx="115179" cy="115179"/>
            </a:xfrm>
            <a:prstGeom prst="rect">
              <a:avLst/>
            </a:prstGeom>
          </p:spPr>
        </p:pic>
        <p:pic>
          <p:nvPicPr>
            <p:cNvPr id="20" name="Image 16" descr="preencoded.png">    </p:cNvPr>
            <p:cNvPicPr>
              <a:picLocks noChangeAspect="1"/>
            </p:cNvPicPr>
            <p:nvPr/>
          </p:nvPicPr>
          <p:blipFill>
            <a:blip r:embed="rId17"/>
            <a:stretch>
              <a:fillRect/>
            </a:stretch>
          </p:blipFill>
          <p:spPr>
            <a:xfrm>
              <a:off x="4184677" y="4238458"/>
              <a:ext cx="115179" cy="115179"/>
            </a:xfrm>
            <a:prstGeom prst="rect">
              <a:avLst/>
            </a:prstGeom>
          </p:spPr>
        </p:pic>
        <p:pic>
          <p:nvPicPr>
            <p:cNvPr id="21" name="Image 17" descr="preencoded.png">    </p:cNvPr>
            <p:cNvPicPr>
              <a:picLocks noChangeAspect="1"/>
            </p:cNvPicPr>
            <p:nvPr/>
          </p:nvPicPr>
          <p:blipFill>
            <a:blip r:embed="rId18"/>
            <a:stretch>
              <a:fillRect/>
            </a:stretch>
          </p:blipFill>
          <p:spPr>
            <a:xfrm>
              <a:off x="4184677" y="5561633"/>
              <a:ext cx="115179" cy="115179"/>
            </a:xfrm>
            <a:prstGeom prst="rect">
              <a:avLst/>
            </a:prstGeom>
          </p:spPr>
        </p:pic>
        <p:pic>
          <p:nvPicPr>
            <p:cNvPr id="22" name="Image 18" descr="preencoded.png">    </p:cNvPr>
            <p:cNvPicPr>
              <a:picLocks noChangeAspect="1"/>
            </p:cNvPicPr>
            <p:nvPr/>
          </p:nvPicPr>
          <p:blipFill>
            <a:blip r:embed="rId19"/>
            <a:stretch>
              <a:fillRect/>
            </a:stretch>
          </p:blipFill>
          <p:spPr>
            <a:xfrm>
              <a:off x="5038458" y="5799609"/>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5038458" y="4733869"/>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5895705" y="5049924"/>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5895705" y="4815483"/>
              <a:ext cx="115179" cy="115179"/>
            </a:xfrm>
            <a:prstGeom prst="rect">
              <a:avLst/>
            </a:prstGeom>
          </p:spPr>
        </p:pic>
        <p:pic>
          <p:nvPicPr>
            <p:cNvPr id="26" name="Image 22" descr="preencoded.png">    </p:cNvPr>
            <p:cNvPicPr>
              <a:picLocks noChangeAspect="1"/>
            </p:cNvPicPr>
            <p:nvPr/>
          </p:nvPicPr>
          <p:blipFill>
            <a:blip r:embed="rId23"/>
            <a:stretch>
              <a:fillRect/>
            </a:stretch>
          </p:blipFill>
          <p:spPr>
            <a:xfrm>
              <a:off x="6746016" y="5750682"/>
              <a:ext cx="115179" cy="115178"/>
            </a:xfrm>
            <a:prstGeom prst="rect">
              <a:avLst/>
            </a:prstGeom>
          </p:spPr>
        </p:pic>
        <p:pic>
          <p:nvPicPr>
            <p:cNvPr id="27" name="Image 23" descr="preencoded.png">    </p:cNvPr>
            <p:cNvPicPr>
              <a:picLocks noChangeAspect="1"/>
            </p:cNvPicPr>
            <p:nvPr/>
          </p:nvPicPr>
          <p:blipFill>
            <a:blip r:embed="rId24"/>
            <a:stretch>
              <a:fillRect/>
            </a:stretch>
          </p:blipFill>
          <p:spPr>
            <a:xfrm>
              <a:off x="6746016" y="5307657"/>
              <a:ext cx="115179" cy="115178"/>
            </a:xfrm>
            <a:prstGeom prst="rect">
              <a:avLst/>
            </a:prstGeom>
          </p:spPr>
        </p:pic>
        <p:pic>
          <p:nvPicPr>
            <p:cNvPr id="28" name="Image 24" descr="preencoded.png">    </p:cNvPr>
            <p:cNvPicPr>
              <a:picLocks noChangeAspect="1"/>
            </p:cNvPicPr>
            <p:nvPr/>
          </p:nvPicPr>
          <p:blipFill>
            <a:blip r:embed="rId25"/>
            <a:stretch>
              <a:fillRect/>
            </a:stretch>
          </p:blipFill>
          <p:spPr>
            <a:xfrm>
              <a:off x="7603266" y="5229337"/>
              <a:ext cx="115179" cy="115179"/>
            </a:xfrm>
            <a:prstGeom prst="rect">
              <a:avLst/>
            </a:prstGeom>
          </p:spPr>
        </p:pic>
        <p:pic>
          <p:nvPicPr>
            <p:cNvPr id="29" name="Image 25" descr="preencoded.png">    </p:cNvPr>
            <p:cNvPicPr>
              <a:picLocks noChangeAspect="1"/>
            </p:cNvPicPr>
            <p:nvPr/>
          </p:nvPicPr>
          <p:blipFill>
            <a:blip r:embed="rId26"/>
            <a:stretch>
              <a:fillRect/>
            </a:stretch>
          </p:blipFill>
          <p:spPr>
            <a:xfrm>
              <a:off x="7603266" y="4929578"/>
              <a:ext cx="115179" cy="115179"/>
            </a:xfrm>
            <a:prstGeom prst="rect">
              <a:avLst/>
            </a:prstGeom>
          </p:spPr>
        </p:pic>
        <p:sp>
          <p:nvSpPr>
            <p:cNvPr id="30"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362943"/>
                  </a:solidFill>
                  <a:latin typeface="Lato" pitchFamily="34" charset="0"/>
                  <a:ea typeface="Lato" pitchFamily="34" charset="-122"/>
                  <a:cs typeface="Lato" pitchFamily="34" charset="-120"/>
                </a:rPr>
                <a:t>0</a:t>
              </a:r>
              <a:endParaRPr lang="en-US" sz="1366" dirty="0"/>
            </a:p>
          </p:txBody>
        </p:sp>
        <p:sp>
          <p:nvSpPr>
            <p:cNvPr id="31"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362943"/>
                  </a:solidFill>
                  <a:latin typeface="Lato" pitchFamily="34" charset="0"/>
                  <a:ea typeface="Lato" pitchFamily="34" charset="-122"/>
                  <a:cs typeface="Lato" pitchFamily="34" charset="-120"/>
                </a:rPr>
                <a:t>1</a:t>
              </a:r>
              <a:endParaRPr lang="en-US" sz="1639" dirty="0"/>
            </a:p>
          </p:txBody>
        </p:sp>
        <p:sp>
          <p:nvSpPr>
            <p:cNvPr id="32"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362943"/>
                  </a:solidFill>
                  <a:latin typeface="Lato" pitchFamily="34" charset="0"/>
                  <a:ea typeface="Lato" pitchFamily="34" charset="-122"/>
                  <a:cs typeface="Lato" pitchFamily="34" charset="-120"/>
                </a:rPr>
                <a:t>2</a:t>
              </a:r>
              <a:endParaRPr lang="en-US" sz="1639" dirty="0"/>
            </a:p>
          </p:txBody>
        </p:sp>
        <p:sp>
          <p:nvSpPr>
            <p:cNvPr id="33"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362943"/>
                  </a:solidFill>
                  <a:latin typeface="Lato" pitchFamily="34" charset="0"/>
                  <a:ea typeface="Lato" pitchFamily="34" charset="-122"/>
                  <a:cs typeface="Lato" pitchFamily="34" charset="-120"/>
                </a:rPr>
                <a:t>3</a:t>
              </a:r>
              <a:endParaRPr lang="en-US" sz="1639" dirty="0"/>
            </a:p>
          </p:txBody>
        </p:sp>
        <p:sp>
          <p:nvSpPr>
            <p:cNvPr id="34"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362943"/>
                  </a:solidFill>
                  <a:latin typeface="Lato" pitchFamily="34" charset="0"/>
                  <a:ea typeface="Lato" pitchFamily="34" charset="-122"/>
                  <a:cs typeface="Lato" pitchFamily="34" charset="-120"/>
                </a:rPr>
                <a:t>4</a:t>
              </a:r>
              <a:endParaRPr lang="en-US" sz="1639" dirty="0"/>
            </a:p>
          </p:txBody>
        </p:sp>
        <p:sp>
          <p:nvSpPr>
            <p:cNvPr id="35"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362943"/>
                  </a:solidFill>
                  <a:latin typeface="Lato" pitchFamily="34" charset="0"/>
                  <a:ea typeface="Lato" pitchFamily="34" charset="-122"/>
                  <a:cs typeface="Lato" pitchFamily="34" charset="-120"/>
                </a:rPr>
                <a:t>5</a:t>
              </a:r>
              <a:endParaRPr lang="en-US" sz="1639" dirty="0"/>
            </a:p>
          </p:txBody>
        </p:sp>
        <p:sp>
          <p:nvSpPr>
            <p:cNvPr id="36"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362943"/>
                  </a:solidFill>
                  <a:latin typeface="Lato" pitchFamily="34" charset="0"/>
                  <a:ea typeface="Lato" pitchFamily="34" charset="-122"/>
                  <a:cs typeface="Lato" pitchFamily="34" charset="-120"/>
                </a:rPr>
                <a:t>6</a:t>
              </a:r>
              <a:endParaRPr lang="en-US" sz="1639" dirty="0"/>
            </a:p>
          </p:txBody>
        </p:sp>
        <p:sp>
          <p:nvSpPr>
            <p:cNvPr id="37"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362943"/>
                  </a:solidFill>
                  <a:latin typeface="Lato" pitchFamily="34" charset="0"/>
                  <a:ea typeface="Lato" pitchFamily="34" charset="-122"/>
                  <a:cs typeface="Lato" pitchFamily="34" charset="-120"/>
                </a:rPr>
                <a:t>7</a:t>
              </a:r>
              <a:endParaRPr lang="en-US" sz="1639" dirty="0"/>
            </a:p>
          </p:txBody>
        </p:sp>
        <p:sp>
          <p:nvSpPr>
            <p:cNvPr id="38"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362943"/>
                  </a:solidFill>
                  <a:latin typeface="Lato" pitchFamily="34" charset="0"/>
                  <a:ea typeface="Lato" pitchFamily="34" charset="-122"/>
                  <a:cs typeface="Lato" pitchFamily="34" charset="-120"/>
                </a:rPr>
                <a:t>8</a:t>
              </a:r>
              <a:endParaRPr lang="en-US" sz="1639" dirty="0"/>
            </a:p>
          </p:txBody>
        </p:sp>
        <p:sp>
          <p:nvSpPr>
            <p:cNvPr id="39"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362943"/>
                  </a:solidFill>
                  <a:latin typeface="Lato" pitchFamily="34" charset="0"/>
                  <a:ea typeface="Lato" pitchFamily="34" charset="-122"/>
                  <a:cs typeface="Lato" pitchFamily="34" charset="-120"/>
                </a:rPr>
                <a:t>10</a:t>
              </a:r>
              <a:endParaRPr lang="en-US" sz="1366" dirty="0"/>
            </a:p>
          </p:txBody>
        </p:sp>
        <p:sp>
          <p:nvSpPr>
            <p:cNvPr id="40"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362943"/>
                  </a:solidFill>
                  <a:latin typeface="Lato" pitchFamily="34" charset="0"/>
                  <a:ea typeface="Lato" pitchFamily="34" charset="-122"/>
                  <a:cs typeface="Lato" pitchFamily="34" charset="-120"/>
                </a:rPr>
                <a:t>20</a:t>
              </a:r>
              <a:endParaRPr lang="en-US" sz="1366" dirty="0"/>
            </a:p>
          </p:txBody>
        </p:sp>
        <p:sp>
          <p:nvSpPr>
            <p:cNvPr id="41"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362943"/>
                  </a:solidFill>
                  <a:latin typeface="Lato" pitchFamily="34" charset="0"/>
                  <a:ea typeface="Lato" pitchFamily="34" charset="-122"/>
                  <a:cs typeface="Lato" pitchFamily="34" charset="-120"/>
                </a:rPr>
                <a:t>30</a:t>
              </a:r>
              <a:endParaRPr lang="en-US" sz="1366" dirty="0"/>
            </a:p>
          </p:txBody>
        </p:sp>
        <p:sp>
          <p:nvSpPr>
            <p:cNvPr id="42"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362943"/>
                  </a:solidFill>
                  <a:latin typeface="Lato" pitchFamily="34" charset="0"/>
                  <a:ea typeface="Lato" pitchFamily="34" charset="-122"/>
                  <a:cs typeface="Lato" pitchFamily="34" charset="-120"/>
                </a:rPr>
                <a:t>40</a:t>
              </a:r>
              <a:endParaRPr lang="en-US" sz="1366" dirty="0"/>
            </a:p>
          </p:txBody>
        </p:sp>
        <p:sp>
          <p:nvSpPr>
            <p:cNvPr id="43"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362943"/>
                  </a:solidFill>
                  <a:latin typeface="Lato" pitchFamily="34" charset="0"/>
                  <a:ea typeface="Lato" pitchFamily="34" charset="-122"/>
                  <a:cs typeface="Lato" pitchFamily="34" charset="-120"/>
                </a:rPr>
                <a:t>50</a:t>
              </a:r>
              <a:endParaRPr lang="en-US" sz="1366" dirty="0"/>
            </a:p>
          </p:txBody>
        </p:sp>
        <p:sp>
          <p:nvSpPr>
            <p:cNvPr id="44"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362943"/>
                  </a:solidFill>
                  <a:latin typeface="Lato" pitchFamily="34" charset="0"/>
                  <a:ea typeface="Lato" pitchFamily="34" charset="-122"/>
                  <a:cs typeface="Lato" pitchFamily="34" charset="-120"/>
                </a:rPr>
                <a:t>60</a:t>
              </a:r>
              <a:endParaRPr lang="en-US" sz="1366" dirty="0"/>
            </a:p>
          </p:txBody>
        </p:sp>
        <p:sp>
          <p:nvSpPr>
            <p:cNvPr id="45"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362943"/>
                  </a:solidFill>
                  <a:latin typeface="Lato" pitchFamily="34" charset="0"/>
                  <a:ea typeface="Lato" pitchFamily="34" charset="-122"/>
                  <a:cs typeface="Lato" pitchFamily="34" charset="-120"/>
                </a:rPr>
                <a:t>70</a:t>
              </a:r>
              <a:endParaRPr lang="en-US" sz="1366" dirty="0"/>
            </a:p>
          </p:txBody>
        </p:sp>
        <p:sp>
          <p:nvSpPr>
            <p:cNvPr id="46"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362943"/>
                  </a:solidFill>
                  <a:latin typeface="Lato" pitchFamily="34" charset="0"/>
                  <a:ea typeface="Lato" pitchFamily="34" charset="-122"/>
                  <a:cs typeface="Lato" pitchFamily="34" charset="-120"/>
                </a:rPr>
                <a:t>80</a:t>
              </a:r>
              <a:endParaRPr lang="en-US" sz="1366" dirty="0"/>
            </a:p>
          </p:txBody>
        </p:sp>
        <p:sp>
          <p:nvSpPr>
            <p:cNvPr id="47"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362943"/>
                  </a:solidFill>
                  <a:latin typeface="Lato" pitchFamily="34" charset="0"/>
                  <a:ea typeface="Lato" pitchFamily="34" charset="-122"/>
                  <a:cs typeface="Lato" pitchFamily="34" charset="-120"/>
                </a:rPr>
                <a:t>90</a:t>
              </a:r>
              <a:endParaRPr lang="en-US" sz="1366" dirty="0"/>
            </a:p>
          </p:txBody>
        </p:sp>
        <p:sp>
          <p:nvSpPr>
            <p:cNvPr id="48"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362943"/>
                  </a:solidFill>
                  <a:latin typeface="Lato" pitchFamily="34" charset="0"/>
                  <a:ea typeface="Lato" pitchFamily="34" charset="-122"/>
                  <a:cs typeface="Lato" pitchFamily="34" charset="-120"/>
                </a:rPr>
                <a:t>100</a:t>
              </a:r>
              <a:endParaRPr lang="en-US" sz="1366" dirty="0"/>
            </a:p>
          </p:txBody>
        </p:sp>
      </p:grpSp>
      <p:grpSp>
        <p:nvGrpSpPr>
          <p:cNvPr id="55780" name="Group"/>
          <p:cNvGrpSpPr/>
          <p:nvPr/>
        </p:nvGrpSpPr>
        <p:grpSpPr>
          <a:xfrm>
            <a:off x="10801350" y="3143250"/>
            <a:ext cx="4181476" cy="4181456"/>
            <a:chOff x="10801350" y="3143250"/>
            <a:chExt cx="4181476" cy="4181456"/>
          </a:xfrm>
        </p:grpSpPr>
        <p:pic>
          <p:nvPicPr>
            <p:cNvPr id="49" name="Image 26" descr="preencoded.png">    </p:cNvPr>
            <p:cNvPicPr>
              <a:picLocks noChangeAspect="1"/>
            </p:cNvPicPr>
            <p:nvPr/>
          </p:nvPicPr>
          <p:blipFill>
            <a:blip r:embed="rId27"/>
            <a:stretch>
              <a:fillRect/>
            </a:stretch>
          </p:blipFill>
          <p:spPr>
            <a:xfrm>
              <a:off x="12892088" y="3143250"/>
              <a:ext cx="2090738" cy="3569103"/>
            </a:xfrm>
            <a:prstGeom prst="rect">
              <a:avLst/>
            </a:prstGeom>
          </p:spPr>
        </p:pic>
        <p:pic>
          <p:nvPicPr>
            <p:cNvPr id="50" name="Image 27" descr="preencoded.png">    </p:cNvPr>
            <p:cNvPicPr>
              <a:picLocks noChangeAspect="1"/>
            </p:cNvPicPr>
            <p:nvPr/>
          </p:nvPicPr>
          <p:blipFill>
            <a:blip r:embed="rId28"/>
            <a:stretch>
              <a:fillRect/>
            </a:stretch>
          </p:blipFill>
          <p:spPr>
            <a:xfrm>
              <a:off x="11413713" y="6268845"/>
              <a:ext cx="2956750" cy="1055861"/>
            </a:xfrm>
            <a:prstGeom prst="rect">
              <a:avLst/>
            </a:prstGeom>
          </p:spPr>
        </p:pic>
        <p:pic>
          <p:nvPicPr>
            <p:cNvPr id="51" name="Image 28" descr="preencoded.png">    </p:cNvPr>
            <p:cNvPicPr>
              <a:picLocks noChangeAspect="1"/>
            </p:cNvPicPr>
            <p:nvPr/>
          </p:nvPicPr>
          <p:blipFill>
            <a:blip r:embed="rId29"/>
            <a:stretch>
              <a:fillRect/>
            </a:stretch>
          </p:blipFill>
          <p:spPr>
            <a:xfrm>
              <a:off x="10801350" y="3143250"/>
              <a:ext cx="2090738" cy="3569103"/>
            </a:xfrm>
            <a:prstGeom prst="rect">
              <a:avLst/>
            </a:prstGeom>
          </p:spPr>
        </p:pic>
        <p:sp>
          <p:nvSpPr>
            <p:cNvPr id="52" name="Text 21"/>
            <p:cNvSpPr/>
            <p:nvPr/>
          </p:nvSpPr>
          <p:spPr>
            <a:xfrm>
              <a:off x="12172950" y="4719638"/>
              <a:ext cx="160782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Kavoon" pitchFamily="34" charset="0"/>
                  <a:ea typeface="Kavoon" pitchFamily="34" charset="-122"/>
                  <a:cs typeface="Kavoon" pitchFamily="34" charset="-120"/>
                </a:rPr>
                <a:t>34.574</a:t>
              </a:r>
              <a:endParaRPr lang="en-US" sz="3600" dirty="0"/>
            </a:p>
          </p:txBody>
        </p:sp>
        <p:sp>
          <p:nvSpPr>
            <p:cNvPr id="53" name="Text 22"/>
            <p:cNvSpPr/>
            <p:nvPr/>
          </p:nvSpPr>
          <p:spPr>
            <a:xfrm>
              <a:off x="12520613" y="5291138"/>
              <a:ext cx="85915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Total</a:t>
              </a:r>
              <a:endParaRPr lang="en-US" sz="2400" dirty="0"/>
            </a:p>
          </p:txBody>
        </p:sp>
      </p:grpSp>
      <p:grpSp>
        <p:nvGrpSpPr>
          <p:cNvPr id="16639" name="Group"/>
          <p:cNvGrpSpPr/>
          <p:nvPr/>
        </p:nvGrpSpPr>
        <p:grpSpPr>
          <a:xfrm>
            <a:off x="9898380" y="7886700"/>
            <a:ext cx="5996940" cy="1668780"/>
            <a:chOff x="9898380" y="7886700"/>
            <a:chExt cx="5996940" cy="1668780"/>
          </a:xfrm>
        </p:grpSpPr>
        <p:sp>
          <p:nvSpPr>
            <p:cNvPr id="54" name="Text 23"/>
            <p:cNvSpPr/>
            <p:nvPr/>
          </p:nvSpPr>
          <p:spPr>
            <a:xfrm>
              <a:off x="9898380" y="7886700"/>
              <a:ext cx="599694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Kavoon" pitchFamily="34" charset="0"/>
                  <a:ea typeface="Kavoon" pitchFamily="34" charset="-122"/>
                  <a:cs typeface="Kavoon" pitchFamily="34" charset="-120"/>
                </a:rPr>
                <a:t>Treasure Found</a:t>
              </a:r>
              <a:endParaRPr lang="en-US" sz="3600" dirty="0"/>
            </a:p>
          </p:txBody>
        </p:sp>
        <p:sp>
          <p:nvSpPr>
            <p:cNvPr id="55" name="Text 24"/>
            <p:cNvSpPr/>
            <p:nvPr/>
          </p:nvSpPr>
          <p:spPr>
            <a:xfrm>
              <a:off x="9913620" y="853440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amount of treasure found per month</a:t>
              </a:r>
              <a:endParaRPr lang="en-US" sz="2400" dirty="0"/>
            </a:p>
          </p:txBody>
        </p:sp>
      </p:grpSp>
      <p:grpSp>
        <p:nvGrpSpPr>
          <p:cNvPr id="82301" name="Group"/>
          <p:cNvGrpSpPr/>
          <p:nvPr/>
        </p:nvGrpSpPr>
        <p:grpSpPr>
          <a:xfrm>
            <a:off x="2392680" y="7886700"/>
            <a:ext cx="5996940" cy="1668780"/>
            <a:chOff x="2392680" y="7886700"/>
            <a:chExt cx="5996940" cy="1668780"/>
          </a:xfrm>
        </p:grpSpPr>
        <p:sp>
          <p:nvSpPr>
            <p:cNvPr id="56" name="Text 25"/>
            <p:cNvSpPr/>
            <p:nvPr/>
          </p:nvSpPr>
          <p:spPr>
            <a:xfrm>
              <a:off x="2392680" y="7886700"/>
              <a:ext cx="599694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Kavoon" pitchFamily="34" charset="0"/>
                  <a:ea typeface="Kavoon" pitchFamily="34" charset="-122"/>
                  <a:cs typeface="Kavoon" pitchFamily="34" charset="-120"/>
                </a:rPr>
                <a:t>Spellcasting Progress</a:t>
              </a:r>
              <a:endParaRPr lang="en-US" sz="3600" dirty="0"/>
            </a:p>
          </p:txBody>
        </p:sp>
        <p:sp>
          <p:nvSpPr>
            <p:cNvPr id="57" name="Text 26"/>
            <p:cNvSpPr/>
            <p:nvPr/>
          </p:nvSpPr>
          <p:spPr>
            <a:xfrm>
              <a:off x="2407920" y="8534400"/>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EF0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821150" y="619125"/>
            <a:ext cx="2943225" cy="2943225"/>
          </a:xfrm>
          <a:prstGeom prst="rect">
            <a:avLst/>
          </a:prstGeom>
        </p:spPr>
      </p:pic>
      <p:pic>
        <p:nvPicPr>
          <p:cNvPr id="3" name="Image 1" descr="preencoded.png">    </p:cNvPr>
          <p:cNvPicPr>
            <a:picLocks noChangeAspect="1"/>
          </p:cNvPicPr>
          <p:nvPr/>
        </p:nvPicPr>
        <p:blipFill>
          <a:blip r:embed="rId2"/>
          <a:stretch>
            <a:fillRect/>
          </a:stretch>
        </p:blipFill>
        <p:spPr>
          <a:xfrm>
            <a:off x="466725" y="7848600"/>
            <a:ext cx="2114549" cy="2114550"/>
          </a:xfrm>
          <a:prstGeom prst="rect">
            <a:avLst/>
          </a:prstGeom>
        </p:spPr>
      </p:pic>
      <p:pic>
        <p:nvPicPr>
          <p:cNvPr id="4" name="Image 2" descr="preencoded.png">    </p:cNvPr>
          <p:cNvPicPr>
            <a:picLocks noChangeAspect="1"/>
          </p:cNvPicPr>
          <p:nvPr/>
        </p:nvPicPr>
        <p:blipFill>
          <a:blip r:embed="rId3"/>
          <a:stretch>
            <a:fillRect/>
          </a:stretch>
        </p:blipFill>
        <p:spPr>
          <a:xfrm>
            <a:off x="466725" y="514350"/>
            <a:ext cx="3257550" cy="1628775"/>
          </a:xfrm>
          <a:prstGeom prst="rect">
            <a:avLst/>
          </a:prstGeom>
        </p:spPr>
      </p:pic>
      <p:grpSp>
        <p:nvGrpSpPr>
          <p:cNvPr id="29502"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62943"/>
                  </a:solidFill>
                  <a:latin typeface="Inter" pitchFamily="34" charset="0"/>
                  <a:ea typeface="Inter" pitchFamily="34" charset="-122"/>
                  <a:cs typeface="Inter" pitchFamily="34" charset="-120"/>
                </a:rPr>
                <a:t>EaTemp</a:t>
              </a:r>
              <a:endParaRPr lang="en-US" sz="2710" dirty="0"/>
            </a:p>
          </p:txBody>
        </p:sp>
      </p:grpSp>
      <p:grpSp>
        <p:nvGrpSpPr>
          <p:cNvPr id="14364" name="Group"/>
          <p:cNvGrpSpPr/>
          <p:nvPr/>
        </p:nvGrpSpPr>
        <p:grpSpPr>
          <a:xfrm>
            <a:off x="10086975" y="4314825"/>
            <a:ext cx="6644640" cy="1744980"/>
            <a:chOff x="10086975" y="4314825"/>
            <a:chExt cx="6644640" cy="1744980"/>
          </a:xfrm>
        </p:grpSpPr>
        <p:sp>
          <p:nvSpPr>
            <p:cNvPr id="7" name="Text 1"/>
            <p:cNvSpPr/>
            <p:nvPr/>
          </p:nvSpPr>
          <p:spPr>
            <a:xfrm>
              <a:off x="10086975" y="4314825"/>
              <a:ext cx="66446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Kavoon" pitchFamily="34" charset="0"/>
                  <a:ea typeface="Kavoon" pitchFamily="34" charset="-122"/>
                  <a:cs typeface="Kavoon" pitchFamily="34" charset="-120"/>
                </a:rPr>
                <a:t>A web application</a:t>
              </a:r>
              <a:endParaRPr lang="en-US" sz="3600" dirty="0"/>
            </a:p>
          </p:txBody>
        </p:sp>
        <p:sp>
          <p:nvSpPr>
            <p:cNvPr id="8" name="Text 2"/>
            <p:cNvSpPr/>
            <p:nvPr/>
          </p:nvSpPr>
          <p:spPr>
            <a:xfrm>
              <a:off x="10086975" y="5038725"/>
              <a:ext cx="66141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pic>
        <p:nvPicPr>
          <p:cNvPr id="9" name="Image 4" descr="preencoded.png">    </p:cNvPr>
          <p:cNvPicPr>
            <a:picLocks noChangeAspect="1"/>
          </p:cNvPicPr>
          <p:nvPr/>
        </p:nvPicPr>
        <p:blipFill>
          <a:blip r:embed="rId5"/>
          <a:stretch>
            <a:fillRect/>
          </a:stretch>
        </p:blipFill>
        <p:spPr>
          <a:xfrm>
            <a:off x="190500" y="2438400"/>
            <a:ext cx="10325100" cy="6124575"/>
          </a:xfrm>
          <a:prstGeom prst="rect">
            <a:avLst/>
          </a:prstGeom>
        </p:spPr>
      </p:pic>
      <p:pic>
        <p:nvPicPr>
          <p:cNvPr id="10" name="Image 5" descr="preencoded.png">    </p:cNvPr>
          <p:cNvPicPr>
            <a:picLocks noChangeAspect="1"/>
          </p:cNvPicPr>
          <p:nvPr/>
        </p:nvPicPr>
        <p:blipFill>
          <a:blip r:embed="rId6"/>
          <a:stretch>
            <a:fillRect/>
          </a:stretch>
        </p:blipFill>
        <p:spPr>
          <a:xfrm>
            <a:off x="1638300" y="2695575"/>
            <a:ext cx="7419975" cy="4867275"/>
          </a:xfrm>
          <a:prstGeom prst="rect">
            <a:avLst/>
          </a:prstGeom>
        </p:spPr>
      </p:pic>
      <p:sp>
        <p:nvSpPr>
          <p:cNvPr id="11" name="Text 3"/>
          <p:cNvSpPr/>
          <p:nvPr/>
        </p:nvSpPr>
        <p:spPr>
          <a:xfrm>
            <a:off x="5181600" y="914400"/>
            <a:ext cx="7915275" cy="1219200"/>
          </a:xfrm>
          <a:prstGeom prst="rect">
            <a:avLst/>
          </a:prstGeom>
          <a:noFill/>
          <a:ln/>
        </p:spPr>
        <p:txBody>
          <a:bodyPr wrap="square" lIns="0" tIns="0" rIns="0" bIns="0" rtlCol="0" anchor="t"/>
          <a:lstStyle/>
          <a:p>
            <a:pPr algn="ctr" indent="0" marL="0">
              <a:buNone/>
            </a:pPr>
            <a:r>
              <a:rPr lang="en-US" sz="6000" u="none" dirty="0">
                <a:solidFill>
                  <a:srgbClr val="484A64"/>
                </a:solidFill>
                <a:latin typeface="Kavoon" pitchFamily="34" charset="0"/>
                <a:ea typeface="Kavoon" pitchFamily="34" charset="-122"/>
                <a:cs typeface="Kavoon" pitchFamily="34" charset="-120"/>
              </a:rPr>
              <a:t>Portal to Adventure</a:t>
            </a:r>
            <a:endParaRPr lang="en-US" sz="6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EF0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421100" y="962025"/>
            <a:ext cx="3743325" cy="3743325"/>
          </a:xfrm>
          <a:prstGeom prst="rect">
            <a:avLst/>
          </a:prstGeom>
        </p:spPr>
      </p:pic>
      <p:pic>
        <p:nvPicPr>
          <p:cNvPr id="3" name="Image 1" descr="preencoded.png">    </p:cNvPr>
          <p:cNvPicPr>
            <a:picLocks noChangeAspect="1"/>
          </p:cNvPicPr>
          <p:nvPr/>
        </p:nvPicPr>
        <p:blipFill>
          <a:blip r:embed="rId2"/>
          <a:stretch>
            <a:fillRect/>
          </a:stretch>
        </p:blipFill>
        <p:spPr>
          <a:xfrm>
            <a:off x="647700" y="476250"/>
            <a:ext cx="1838325" cy="1838325"/>
          </a:xfrm>
          <a:prstGeom prst="rect">
            <a:avLst/>
          </a:prstGeom>
        </p:spPr>
      </p:pic>
      <p:pic>
        <p:nvPicPr>
          <p:cNvPr id="4" name="Image 2" descr="preencoded.png">    </p:cNvPr>
          <p:cNvPicPr>
            <a:picLocks noChangeAspect="1"/>
          </p:cNvPicPr>
          <p:nvPr/>
        </p:nvPicPr>
        <p:blipFill>
          <a:blip r:embed="rId3"/>
          <a:stretch>
            <a:fillRect/>
          </a:stretch>
        </p:blipFill>
        <p:spPr>
          <a:xfrm>
            <a:off x="5886450" y="8658225"/>
            <a:ext cx="3257550" cy="1628775"/>
          </a:xfrm>
          <a:prstGeom prst="rect">
            <a:avLst/>
          </a:prstGeom>
        </p:spPr>
      </p:pic>
      <p:grpSp>
        <p:nvGrpSpPr>
          <p:cNvPr id="19353"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62943"/>
                  </a:solidFill>
                  <a:latin typeface="Inter" pitchFamily="34" charset="0"/>
                  <a:ea typeface="Inter" pitchFamily="34" charset="-122"/>
                  <a:cs typeface="Inter" pitchFamily="34" charset="-120"/>
                </a:rPr>
                <a:t>EaTemp</a:t>
              </a:r>
              <a:endParaRPr lang="en-US" sz="2710" dirty="0"/>
            </a:p>
          </p:txBody>
        </p:sp>
      </p:grpSp>
      <p:grpSp>
        <p:nvGrpSpPr>
          <p:cNvPr id="12428" name="Group"/>
          <p:cNvGrpSpPr/>
          <p:nvPr/>
        </p:nvGrpSpPr>
        <p:grpSpPr>
          <a:xfrm>
            <a:off x="2209800" y="3114675"/>
            <a:ext cx="6644640" cy="2202180"/>
            <a:chOff x="2209800" y="3114675"/>
            <a:chExt cx="6644640" cy="2202180"/>
          </a:xfrm>
        </p:grpSpPr>
        <p:sp>
          <p:nvSpPr>
            <p:cNvPr id="7" name="Text 1"/>
            <p:cNvSpPr/>
            <p:nvPr/>
          </p:nvSpPr>
          <p:spPr>
            <a:xfrm>
              <a:off x="2209800" y="3114675"/>
              <a:ext cx="664464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Kavoon" pitchFamily="34" charset="0"/>
                  <a:ea typeface="Kavoon" pitchFamily="34" charset="-122"/>
                  <a:cs typeface="Kavoon" pitchFamily="34" charset="-120"/>
                </a:rPr>
                <a:t>An mobile app</a:t>
              </a:r>
              <a:endParaRPr lang="en-US" sz="3600" dirty="0"/>
            </a:p>
          </p:txBody>
        </p:sp>
        <p:sp>
          <p:nvSpPr>
            <p:cNvPr id="8" name="Text 2"/>
            <p:cNvSpPr/>
            <p:nvPr/>
          </p:nvSpPr>
          <p:spPr>
            <a:xfrm>
              <a:off x="2209800" y="3838575"/>
              <a:ext cx="66141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An app designed for exploring and experiencing the enchanting realm of fantasy</a:t>
              </a:r>
              <a:endParaRPr lang="en-US" sz="2400" dirty="0"/>
            </a:p>
          </p:txBody>
        </p:sp>
      </p:grpSp>
      <p:sp>
        <p:nvSpPr>
          <p:cNvPr id="9" name="Text 3"/>
          <p:cNvSpPr/>
          <p:nvPr/>
        </p:nvSpPr>
        <p:spPr>
          <a:xfrm>
            <a:off x="2209800" y="5743575"/>
            <a:ext cx="6776085" cy="3002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Live your fantasy dreams</a:t>
            </a:r>
            <a:endParaRPr lang="en-US" sz="2400" dirty="0"/>
          </a:p>
        </p:txBody>
      </p:sp>
      <p:sp>
        <p:nvSpPr>
          <p:cNvPr id="10" name="Text 4"/>
          <p:cNvSpPr/>
          <p:nvPr/>
        </p:nvSpPr>
        <p:spPr>
          <a:xfrm>
            <a:off x="2171700" y="1390650"/>
            <a:ext cx="9572625" cy="1219200"/>
          </a:xfrm>
          <a:prstGeom prst="rect">
            <a:avLst/>
          </a:prstGeom>
          <a:noFill/>
          <a:ln/>
        </p:spPr>
        <p:txBody>
          <a:bodyPr wrap="square" lIns="0" tIns="0" rIns="0" bIns="0" rtlCol="0" anchor="t"/>
          <a:lstStyle/>
          <a:p>
            <a:pPr algn="l" indent="0" marL="0">
              <a:buNone/>
            </a:pPr>
            <a:r>
              <a:rPr lang="en-US" sz="6000" u="none" dirty="0">
                <a:solidFill>
                  <a:srgbClr val="484A64"/>
                </a:solidFill>
                <a:latin typeface="Kavoon" pitchFamily="34" charset="0"/>
                <a:ea typeface="Kavoon" pitchFamily="34" charset="-122"/>
                <a:cs typeface="Kavoon" pitchFamily="34" charset="-120"/>
              </a:rPr>
              <a:t>The Future of Fantasy</a:t>
            </a:r>
            <a:endParaRPr lang="en-US" sz="6000" dirty="0"/>
          </a:p>
        </p:txBody>
      </p:sp>
      <p:pic>
        <p:nvPicPr>
          <p:cNvPr id="11" name="Image 4" descr="preencoded.png">    </p:cNvPr>
          <p:cNvPicPr>
            <a:picLocks noChangeAspect="1"/>
          </p:cNvPicPr>
          <p:nvPr/>
        </p:nvPicPr>
        <p:blipFill>
          <a:blip r:embed="rId5"/>
          <a:stretch>
            <a:fillRect/>
          </a:stretch>
        </p:blipFill>
        <p:spPr>
          <a:xfrm>
            <a:off x="11591925" y="771525"/>
            <a:ext cx="4105275" cy="8886825"/>
          </a:xfrm>
          <a:prstGeom prst="rect">
            <a:avLst/>
          </a:prstGeom>
        </p:spPr>
      </p:pic>
      <p:pic>
        <p:nvPicPr>
          <p:cNvPr id="12" name="Image 5" descr="preencoded.png">    </p:cNvPr>
          <p:cNvPicPr>
            <a:picLocks noChangeAspect="1"/>
          </p:cNvPicPr>
          <p:nvPr/>
        </p:nvPicPr>
        <p:blipFill>
          <a:blip r:embed="rId6"/>
          <a:stretch>
            <a:fillRect/>
          </a:stretch>
        </p:blipFill>
        <p:spPr>
          <a:xfrm>
            <a:off x="11734800"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EF0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210550" y="-1933575"/>
            <a:ext cx="3867150" cy="3867150"/>
          </a:xfrm>
          <a:prstGeom prst="rect">
            <a:avLst/>
          </a:prstGeom>
        </p:spPr>
      </p:pic>
      <p:pic>
        <p:nvPicPr>
          <p:cNvPr id="3" name="Image 1" descr="preencoded.png">    </p:cNvPr>
          <p:cNvPicPr>
            <a:picLocks noChangeAspect="1"/>
          </p:cNvPicPr>
          <p:nvPr/>
        </p:nvPicPr>
        <p:blipFill>
          <a:blip r:embed="rId2"/>
          <a:stretch>
            <a:fillRect/>
          </a:stretch>
        </p:blipFill>
        <p:spPr>
          <a:xfrm rot="16200000">
            <a:off x="15844837" y="7281862"/>
            <a:ext cx="3257550" cy="1628775"/>
          </a:xfrm>
          <a:prstGeom prst="rect">
            <a:avLst/>
          </a:prstGeom>
        </p:spPr>
      </p:pic>
      <p:pic>
        <p:nvPicPr>
          <p:cNvPr id="4" name="Image 2" descr="preencoded.png">    </p:cNvPr>
          <p:cNvPicPr>
            <a:picLocks noChangeAspect="1"/>
          </p:cNvPicPr>
          <p:nvPr/>
        </p:nvPicPr>
        <p:blipFill>
          <a:blip r:embed="rId3"/>
          <a:stretch>
            <a:fillRect/>
          </a:stretch>
        </p:blipFill>
        <p:spPr>
          <a:xfrm>
            <a:off x="971550" y="2581275"/>
            <a:ext cx="1676400" cy="1676400"/>
          </a:xfrm>
          <a:prstGeom prst="rect">
            <a:avLst/>
          </a:prstGeom>
        </p:spPr>
      </p:pic>
      <p:grpSp>
        <p:nvGrpSpPr>
          <p:cNvPr id="11676"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62943"/>
                  </a:solidFill>
                  <a:latin typeface="Inter" pitchFamily="34" charset="0"/>
                  <a:ea typeface="Inter" pitchFamily="34" charset="-122"/>
                  <a:cs typeface="Inter" pitchFamily="34" charset="-120"/>
                </a:rPr>
                <a:t>EaTemp</a:t>
              </a:r>
              <a:endParaRPr lang="en-US" sz="2710" dirty="0"/>
            </a:p>
          </p:txBody>
        </p:sp>
      </p:grpSp>
      <p:grpSp>
        <p:nvGrpSpPr>
          <p:cNvPr id="66379" name="Group"/>
          <p:cNvGrpSpPr/>
          <p:nvPr/>
        </p:nvGrpSpPr>
        <p:grpSpPr>
          <a:xfrm>
            <a:off x="657225" y="6229350"/>
            <a:ext cx="4377690" cy="2202180"/>
            <a:chOff x="657225" y="6229350"/>
            <a:chExt cx="4377690" cy="2202180"/>
          </a:xfrm>
        </p:grpSpPr>
        <p:sp>
          <p:nvSpPr>
            <p:cNvPr id="7" name="Text 1"/>
            <p:cNvSpPr/>
            <p:nvPr/>
          </p:nvSpPr>
          <p:spPr>
            <a:xfrm>
              <a:off x="657225" y="6229350"/>
              <a:ext cx="437769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Kavoon" pitchFamily="34" charset="0"/>
                  <a:ea typeface="Kavoon" pitchFamily="34" charset="-122"/>
                  <a:cs typeface="Kavoon" pitchFamily="34" charset="-120"/>
                </a:rPr>
                <a:t>A web application</a:t>
              </a:r>
              <a:endParaRPr lang="en-US" sz="3600" dirty="0"/>
            </a:p>
          </p:txBody>
        </p:sp>
        <p:sp>
          <p:nvSpPr>
            <p:cNvPr id="8" name="Text 2"/>
            <p:cNvSpPr/>
            <p:nvPr/>
          </p:nvSpPr>
          <p:spPr>
            <a:xfrm>
              <a:off x="657225" y="6953250"/>
              <a:ext cx="434721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sp>
        <p:nvSpPr>
          <p:cNvPr id="9" name="Text 3"/>
          <p:cNvSpPr/>
          <p:nvPr/>
        </p:nvSpPr>
        <p:spPr>
          <a:xfrm>
            <a:off x="619125" y="923925"/>
            <a:ext cx="5153025" cy="4076700"/>
          </a:xfrm>
          <a:prstGeom prst="rect">
            <a:avLst/>
          </a:prstGeom>
          <a:noFill/>
          <a:ln/>
        </p:spPr>
        <p:txBody>
          <a:bodyPr wrap="square" lIns="0" tIns="0" rIns="0" bIns="0" rtlCol="0" anchor="t"/>
          <a:lstStyle/>
          <a:p>
            <a:pPr algn="l" indent="0" marL="0">
              <a:buNone/>
            </a:pPr>
            <a:r>
              <a:rPr lang="en-US" sz="6000" u="none" dirty="0">
                <a:solidFill>
                  <a:srgbClr val="484A64"/>
                </a:solidFill>
                <a:latin typeface="Kavoon" pitchFamily="34" charset="0"/>
                <a:ea typeface="Kavoon" pitchFamily="34" charset="-122"/>
                <a:cs typeface="Kavoon" pitchFamily="34" charset="-120"/>
              </a:rPr>
              <a:t>A Gateway to a World of Fantasy and Wonder</a:t>
            </a:r>
            <a:endParaRPr lang="en-US" sz="6000" dirty="0"/>
          </a:p>
        </p:txBody>
      </p:sp>
      <p:sp>
        <p:nvSpPr>
          <p:cNvPr id="10" name="Text 4"/>
          <p:cNvSpPr/>
          <p:nvPr/>
        </p:nvSpPr>
        <p:spPr>
          <a:xfrm>
            <a:off x="12573000" y="3314700"/>
            <a:ext cx="5204460" cy="42214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Uncover hidden treasures and secret treasures</a:t>
            </a:r>
            <a:endParaRPr lang="en-US" sz="2400" dirty="0"/>
          </a:p>
        </p:txBody>
      </p:sp>
      <p:grpSp>
        <p:nvGrpSpPr>
          <p:cNvPr id="89496" name="Group"/>
          <p:cNvGrpSpPr/>
          <p:nvPr/>
        </p:nvGrpSpPr>
        <p:grpSpPr>
          <a:xfrm>
            <a:off x="5924550" y="561975"/>
            <a:ext cx="6429375" cy="9248775"/>
            <a:chOff x="5924550" y="561975"/>
            <a:chExt cx="6429375" cy="9248775"/>
          </a:xfrm>
        </p:grpSpPr>
        <p:pic>
          <p:nvPicPr>
            <p:cNvPr id="11" name="Image 4" descr="preencoded.png">    </p:cNvPr>
            <p:cNvPicPr>
              <a:picLocks noChangeAspect="1"/>
            </p:cNvPicPr>
            <p:nvPr/>
          </p:nvPicPr>
          <p:blipFill>
            <a:blip r:embed="rId5"/>
            <a:stretch>
              <a:fillRect/>
            </a:stretch>
          </p:blipFill>
          <p:spPr>
            <a:xfrm>
              <a:off x="5924550" y="561975"/>
              <a:ext cx="6429375" cy="9248775"/>
            </a:xfrm>
            <a:prstGeom prst="rect">
              <a:avLst/>
            </a:prstGeom>
          </p:spPr>
        </p:pic>
        <p:pic>
          <p:nvPicPr>
            <p:cNvPr id="12" name="Image 5" descr="preencoded.png">    </p:cNvPr>
            <p:cNvPicPr>
              <a:picLocks noChangeAspect="1"/>
            </p:cNvPicPr>
            <p:nvPr/>
          </p:nvPicPr>
          <p:blipFill>
            <a:blip r:embed="rId6"/>
            <a:stretch>
              <a:fillRect/>
            </a:stretch>
          </p:blipFill>
          <p:spPr>
            <a:xfrm>
              <a:off x="6296025" y="1352550"/>
              <a:ext cx="5686425" cy="76771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EF0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34044"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62943"/>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1868150" y="523875"/>
            <a:ext cx="5495925" cy="2171700"/>
          </a:xfrm>
          <a:prstGeom prst="rect">
            <a:avLst/>
          </a:prstGeom>
          <a:noFill/>
          <a:ln/>
        </p:spPr>
        <p:txBody>
          <a:bodyPr wrap="square" lIns="0" tIns="0" rIns="0" bIns="0" rtlCol="0" anchor="t"/>
          <a:lstStyle/>
          <a:p>
            <a:pPr algn="r" indent="0" marL="0">
              <a:buNone/>
            </a:pPr>
            <a:r>
              <a:rPr lang="en-US" sz="6000" u="none" dirty="0">
                <a:solidFill>
                  <a:srgbClr val="484A64"/>
                </a:solidFill>
                <a:latin typeface="Kavoon" pitchFamily="34" charset="0"/>
                <a:ea typeface="Kavoon" pitchFamily="34" charset="-122"/>
                <a:cs typeface="Kavoon" pitchFamily="34" charset="-120"/>
              </a:rPr>
              <a:t>A Magic Picture</a:t>
            </a:r>
            <a:endParaRPr lang="en-US" sz="6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EF0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821150" y="619125"/>
            <a:ext cx="2943225" cy="2943225"/>
          </a:xfrm>
          <a:prstGeom prst="rect">
            <a:avLst/>
          </a:prstGeom>
        </p:spPr>
      </p:pic>
      <p:pic>
        <p:nvPicPr>
          <p:cNvPr id="3" name="Image 1" descr="preencoded.png">    </p:cNvPr>
          <p:cNvPicPr>
            <a:picLocks noChangeAspect="1"/>
          </p:cNvPicPr>
          <p:nvPr/>
        </p:nvPicPr>
        <p:blipFill>
          <a:blip r:embed="rId2"/>
          <a:stretch>
            <a:fillRect/>
          </a:stretch>
        </p:blipFill>
        <p:spPr>
          <a:xfrm>
            <a:off x="466725" y="7848600"/>
            <a:ext cx="2114549" cy="2114550"/>
          </a:xfrm>
          <a:prstGeom prst="rect">
            <a:avLst/>
          </a:prstGeom>
        </p:spPr>
      </p:pic>
      <p:pic>
        <p:nvPicPr>
          <p:cNvPr id="4" name="Image 2" descr="preencoded.png">    </p:cNvPr>
          <p:cNvPicPr>
            <a:picLocks noChangeAspect="1"/>
          </p:cNvPicPr>
          <p:nvPr/>
        </p:nvPicPr>
        <p:blipFill>
          <a:blip r:embed="rId3"/>
          <a:stretch>
            <a:fillRect/>
          </a:stretch>
        </p:blipFill>
        <p:spPr>
          <a:xfrm>
            <a:off x="466725" y="514350"/>
            <a:ext cx="3257550" cy="1628775"/>
          </a:xfrm>
          <a:prstGeom prst="rect">
            <a:avLst/>
          </a:prstGeom>
        </p:spPr>
      </p:pic>
      <p:grpSp>
        <p:nvGrpSpPr>
          <p:cNvPr id="75991"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62943"/>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466725" y="1971675"/>
            <a:ext cx="5981700" cy="6810375"/>
          </a:xfrm>
          <a:prstGeom prst="rect">
            <a:avLst/>
          </a:prstGeom>
        </p:spPr>
      </p:pic>
      <p:grpSp>
        <p:nvGrpSpPr>
          <p:cNvPr id="83471" name="Group"/>
          <p:cNvGrpSpPr/>
          <p:nvPr/>
        </p:nvGrpSpPr>
        <p:grpSpPr>
          <a:xfrm>
            <a:off x="6505575" y="2466975"/>
            <a:ext cx="902970" cy="1950720"/>
            <a:chOff x="6505575" y="2466975"/>
            <a:chExt cx="902970" cy="1950720"/>
          </a:xfrm>
        </p:grpSpPr>
        <p:sp>
          <p:nvSpPr>
            <p:cNvPr id="8" name="Text 1"/>
            <p:cNvSpPr/>
            <p:nvPr/>
          </p:nvSpPr>
          <p:spPr>
            <a:xfrm>
              <a:off x="6505575" y="2466975"/>
              <a:ext cx="902970" cy="1950720"/>
            </a:xfrm>
            <a:prstGeom prst="rect">
              <a:avLst/>
            </a:prstGeom>
            <a:noFill/>
            <a:ln/>
          </p:spPr>
          <p:txBody>
            <a:bodyPr wrap="square" lIns="0" tIns="0" rIns="0" bIns="0" rtlCol="0" anchor="t"/>
            <a:lstStyle/>
            <a:p>
              <a:pPr algn="l" indent="0" marL="0">
                <a:buNone/>
              </a:pPr>
              <a:r>
                <a:rPr lang="en-US" sz="9600" u="none" dirty="0">
                  <a:solidFill>
                    <a:srgbClr val="484A64"/>
                  </a:solidFill>
                  <a:latin typeface="Kavoon" pitchFamily="34" charset="0"/>
                  <a:ea typeface="Kavoon" pitchFamily="34" charset="-122"/>
                  <a:cs typeface="Kavoon" pitchFamily="34" charset="-120"/>
                </a:rPr>
                <a:t>1</a:t>
              </a:r>
              <a:endParaRPr lang="en-US" sz="9600" dirty="0"/>
            </a:p>
          </p:txBody>
        </p:sp>
      </p:grpSp>
      <p:grpSp>
        <p:nvGrpSpPr>
          <p:cNvPr id="95523" name="Group"/>
          <p:cNvGrpSpPr/>
          <p:nvPr/>
        </p:nvGrpSpPr>
        <p:grpSpPr>
          <a:xfrm>
            <a:off x="7134225" y="1933575"/>
            <a:ext cx="4415790" cy="2697480"/>
            <a:chOff x="7134225" y="1933575"/>
            <a:chExt cx="4415790" cy="2697480"/>
          </a:xfrm>
        </p:grpSpPr>
        <p:sp>
          <p:nvSpPr>
            <p:cNvPr id="9" name="Text 2"/>
            <p:cNvSpPr/>
            <p:nvPr/>
          </p:nvSpPr>
          <p:spPr>
            <a:xfrm>
              <a:off x="7134225" y="1933575"/>
              <a:ext cx="4415790" cy="1303020"/>
            </a:xfrm>
            <a:prstGeom prst="rect">
              <a:avLst/>
            </a:prstGeom>
            <a:noFill/>
            <a:ln/>
          </p:spPr>
          <p:txBody>
            <a:bodyPr wrap="square" lIns="0" tIns="0" rIns="0" bIns="0" rtlCol="0" anchor="t"/>
            <a:lstStyle/>
            <a:p>
              <a:pPr algn="l" indent="0" marL="0">
                <a:buNone/>
              </a:pPr>
              <a:r>
                <a:rPr lang="en-US" sz="3600" u="none" dirty="0">
                  <a:solidFill>
                    <a:srgbClr val="0E0E0E"/>
                  </a:solidFill>
                  <a:latin typeface="Kavoon" pitchFamily="34" charset="0"/>
                  <a:ea typeface="Kavoon" pitchFamily="34" charset="-122"/>
                  <a:cs typeface="Kavoon" pitchFamily="34" charset="-120"/>
                </a:rPr>
                <a:t>Discover the secrets</a:t>
              </a:r>
              <a:endParaRPr lang="en-US" sz="3600" dirty="0"/>
            </a:p>
          </p:txBody>
        </p:sp>
        <p:sp>
          <p:nvSpPr>
            <p:cNvPr id="10" name="Text 3"/>
            <p:cNvSpPr/>
            <p:nvPr/>
          </p:nvSpPr>
          <p:spPr>
            <a:xfrm>
              <a:off x="7134225" y="3152775"/>
              <a:ext cx="438531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Explore the lush, vibrant forest and uncover the mysteries that lie within.</a:t>
              </a:r>
              <a:endParaRPr lang="en-US" sz="2400" dirty="0"/>
            </a:p>
          </p:txBody>
        </p:sp>
      </p:grpSp>
      <p:grpSp>
        <p:nvGrpSpPr>
          <p:cNvPr id="45966" name="Group"/>
          <p:cNvGrpSpPr/>
          <p:nvPr/>
        </p:nvGrpSpPr>
        <p:grpSpPr>
          <a:xfrm>
            <a:off x="6505575" y="6010275"/>
            <a:ext cx="1112520" cy="1950720"/>
            <a:chOff x="6505575" y="6010275"/>
            <a:chExt cx="1112520" cy="1950720"/>
          </a:xfrm>
        </p:grpSpPr>
        <p:sp>
          <p:nvSpPr>
            <p:cNvPr id="11" name="Text 4"/>
            <p:cNvSpPr/>
            <p:nvPr/>
          </p:nvSpPr>
          <p:spPr>
            <a:xfrm>
              <a:off x="6505575" y="6010275"/>
              <a:ext cx="1112520" cy="1950720"/>
            </a:xfrm>
            <a:prstGeom prst="rect">
              <a:avLst/>
            </a:prstGeom>
            <a:noFill/>
            <a:ln/>
          </p:spPr>
          <p:txBody>
            <a:bodyPr wrap="square" lIns="0" tIns="0" rIns="0" bIns="0" rtlCol="0" anchor="t"/>
            <a:lstStyle/>
            <a:p>
              <a:pPr algn="l" indent="0" marL="0">
                <a:buNone/>
              </a:pPr>
              <a:r>
                <a:rPr lang="en-US" sz="9600" u="none" dirty="0">
                  <a:solidFill>
                    <a:srgbClr val="484A64"/>
                  </a:solidFill>
                  <a:latin typeface="Kavoon" pitchFamily="34" charset="0"/>
                  <a:ea typeface="Kavoon" pitchFamily="34" charset="-122"/>
                  <a:cs typeface="Kavoon" pitchFamily="34" charset="-120"/>
                </a:rPr>
                <a:t>3</a:t>
              </a:r>
              <a:endParaRPr lang="en-US" sz="9600" dirty="0"/>
            </a:p>
          </p:txBody>
        </p:sp>
      </p:grpSp>
      <p:grpSp>
        <p:nvGrpSpPr>
          <p:cNvPr id="37295" name="Group"/>
          <p:cNvGrpSpPr/>
          <p:nvPr/>
        </p:nvGrpSpPr>
        <p:grpSpPr>
          <a:xfrm>
            <a:off x="7343775" y="5248275"/>
            <a:ext cx="4206240" cy="3154680"/>
            <a:chOff x="7343775" y="5248275"/>
            <a:chExt cx="4206240" cy="3154680"/>
          </a:xfrm>
        </p:grpSpPr>
        <p:sp>
          <p:nvSpPr>
            <p:cNvPr id="12" name="Text 5"/>
            <p:cNvSpPr/>
            <p:nvPr/>
          </p:nvSpPr>
          <p:spPr>
            <a:xfrm>
              <a:off x="7343775" y="5248275"/>
              <a:ext cx="4206240" cy="1303020"/>
            </a:xfrm>
            <a:prstGeom prst="rect">
              <a:avLst/>
            </a:prstGeom>
            <a:noFill/>
            <a:ln/>
          </p:spPr>
          <p:txBody>
            <a:bodyPr wrap="square" lIns="0" tIns="0" rIns="0" bIns="0" rtlCol="0" anchor="t"/>
            <a:lstStyle/>
            <a:p>
              <a:pPr algn="l" indent="0" marL="0">
                <a:buNone/>
              </a:pPr>
              <a:r>
                <a:rPr lang="en-US" sz="3600" u="none" dirty="0">
                  <a:solidFill>
                    <a:srgbClr val="0E0E0E"/>
                  </a:solidFill>
                  <a:latin typeface="Kavoon" pitchFamily="34" charset="0"/>
                  <a:ea typeface="Kavoon" pitchFamily="34" charset="-122"/>
                  <a:cs typeface="Kavoon" pitchFamily="34" charset="-120"/>
                </a:rPr>
                <a:t>Meet the creatures</a:t>
              </a:r>
              <a:endParaRPr lang="en-US" sz="3600" dirty="0"/>
            </a:p>
          </p:txBody>
        </p:sp>
        <p:sp>
          <p:nvSpPr>
            <p:cNvPr id="13" name="Text 6"/>
            <p:cNvSpPr/>
            <p:nvPr/>
          </p:nvSpPr>
          <p:spPr>
            <a:xfrm>
              <a:off x="7343775" y="6467475"/>
              <a:ext cx="41757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Encounter the mythical creatures that call the forest home, from talking animals to fairies.</a:t>
              </a:r>
              <a:endParaRPr lang="en-US" sz="2400" dirty="0"/>
            </a:p>
          </p:txBody>
        </p:sp>
      </p:grpSp>
      <p:grpSp>
        <p:nvGrpSpPr>
          <p:cNvPr id="96817" name="Group"/>
          <p:cNvGrpSpPr/>
          <p:nvPr/>
        </p:nvGrpSpPr>
        <p:grpSpPr>
          <a:xfrm>
            <a:off x="12134850" y="6010275"/>
            <a:ext cx="1160145" cy="1950720"/>
            <a:chOff x="12134850" y="6010275"/>
            <a:chExt cx="1160145" cy="1950720"/>
          </a:xfrm>
        </p:grpSpPr>
        <p:sp>
          <p:nvSpPr>
            <p:cNvPr id="14" name="Text 7"/>
            <p:cNvSpPr/>
            <p:nvPr/>
          </p:nvSpPr>
          <p:spPr>
            <a:xfrm>
              <a:off x="12134850" y="6010275"/>
              <a:ext cx="1160145" cy="1950720"/>
            </a:xfrm>
            <a:prstGeom prst="rect">
              <a:avLst/>
            </a:prstGeom>
            <a:noFill/>
            <a:ln/>
          </p:spPr>
          <p:txBody>
            <a:bodyPr wrap="square" lIns="0" tIns="0" rIns="0" bIns="0" rtlCol="0" anchor="t"/>
            <a:lstStyle/>
            <a:p>
              <a:pPr algn="l" indent="0" marL="0">
                <a:buNone/>
              </a:pPr>
              <a:r>
                <a:rPr lang="en-US" sz="9600" u="none" dirty="0">
                  <a:solidFill>
                    <a:srgbClr val="484A64"/>
                  </a:solidFill>
                  <a:latin typeface="Kavoon" pitchFamily="34" charset="0"/>
                  <a:ea typeface="Kavoon" pitchFamily="34" charset="-122"/>
                  <a:cs typeface="Kavoon" pitchFamily="34" charset="-120"/>
                </a:rPr>
                <a:t>4</a:t>
              </a:r>
              <a:endParaRPr lang="en-US" sz="9600" dirty="0"/>
            </a:p>
          </p:txBody>
        </p:sp>
      </p:grpSp>
      <p:grpSp>
        <p:nvGrpSpPr>
          <p:cNvPr id="35226" name="Group"/>
          <p:cNvGrpSpPr/>
          <p:nvPr/>
        </p:nvGrpSpPr>
        <p:grpSpPr>
          <a:xfrm>
            <a:off x="13020675" y="5248275"/>
            <a:ext cx="4158615" cy="3154680"/>
            <a:chOff x="13020675" y="5248275"/>
            <a:chExt cx="4158615" cy="3154680"/>
          </a:xfrm>
        </p:grpSpPr>
        <p:sp>
          <p:nvSpPr>
            <p:cNvPr id="15" name="Text 8"/>
            <p:cNvSpPr/>
            <p:nvPr/>
          </p:nvSpPr>
          <p:spPr>
            <a:xfrm>
              <a:off x="13020675" y="5248275"/>
              <a:ext cx="4158615" cy="1303020"/>
            </a:xfrm>
            <a:prstGeom prst="rect">
              <a:avLst/>
            </a:prstGeom>
            <a:noFill/>
            <a:ln/>
          </p:spPr>
          <p:txBody>
            <a:bodyPr wrap="square" lIns="0" tIns="0" rIns="0" bIns="0" rtlCol="0" anchor="t"/>
            <a:lstStyle/>
            <a:p>
              <a:pPr algn="l" indent="0" marL="0">
                <a:buNone/>
              </a:pPr>
              <a:r>
                <a:rPr lang="en-US" sz="3600" u="none" dirty="0">
                  <a:solidFill>
                    <a:srgbClr val="0E0E0E"/>
                  </a:solidFill>
                  <a:latin typeface="Kavoon" pitchFamily="34" charset="0"/>
                  <a:ea typeface="Kavoon" pitchFamily="34" charset="-122"/>
                  <a:cs typeface="Kavoon" pitchFamily="34" charset="-120"/>
                </a:rPr>
                <a:t>Uncover the magic</a:t>
              </a:r>
              <a:endParaRPr lang="en-US" sz="3600" dirty="0"/>
            </a:p>
          </p:txBody>
        </p:sp>
        <p:sp>
          <p:nvSpPr>
            <p:cNvPr id="16" name="Text 9"/>
            <p:cNvSpPr/>
            <p:nvPr/>
          </p:nvSpPr>
          <p:spPr>
            <a:xfrm>
              <a:off x="13020675" y="6467475"/>
              <a:ext cx="4128135"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Learn about the powerful magic that pervades the forest and how it affects all who enter.</a:t>
              </a:r>
              <a:endParaRPr lang="en-US" sz="2400" dirty="0"/>
            </a:p>
          </p:txBody>
        </p:sp>
      </p:grpSp>
      <p:grpSp>
        <p:nvGrpSpPr>
          <p:cNvPr id="37156" name="Group"/>
          <p:cNvGrpSpPr/>
          <p:nvPr/>
        </p:nvGrpSpPr>
        <p:grpSpPr>
          <a:xfrm>
            <a:off x="12134850" y="2466975"/>
            <a:ext cx="1083945" cy="1950720"/>
            <a:chOff x="12134850" y="2466975"/>
            <a:chExt cx="1083945" cy="1950720"/>
          </a:xfrm>
        </p:grpSpPr>
        <p:sp>
          <p:nvSpPr>
            <p:cNvPr id="17" name="Text 10"/>
            <p:cNvSpPr/>
            <p:nvPr/>
          </p:nvSpPr>
          <p:spPr>
            <a:xfrm>
              <a:off x="12134850" y="2466975"/>
              <a:ext cx="1083945" cy="1950720"/>
            </a:xfrm>
            <a:prstGeom prst="rect">
              <a:avLst/>
            </a:prstGeom>
            <a:noFill/>
            <a:ln/>
          </p:spPr>
          <p:txBody>
            <a:bodyPr wrap="square" lIns="0" tIns="0" rIns="0" bIns="0" rtlCol="0" anchor="t"/>
            <a:lstStyle/>
            <a:p>
              <a:pPr algn="l" indent="0" marL="0">
                <a:buNone/>
              </a:pPr>
              <a:r>
                <a:rPr lang="en-US" sz="9600" u="none" dirty="0">
                  <a:solidFill>
                    <a:srgbClr val="484A64"/>
                  </a:solidFill>
                  <a:latin typeface="Kavoon" pitchFamily="34" charset="0"/>
                  <a:ea typeface="Kavoon" pitchFamily="34" charset="-122"/>
                  <a:cs typeface="Kavoon" pitchFamily="34" charset="-120"/>
                </a:rPr>
                <a:t>2</a:t>
              </a:r>
              <a:endParaRPr lang="en-US" sz="9600" dirty="0"/>
            </a:p>
          </p:txBody>
        </p:sp>
      </p:grpSp>
      <p:grpSp>
        <p:nvGrpSpPr>
          <p:cNvPr id="68348" name="Group"/>
          <p:cNvGrpSpPr/>
          <p:nvPr/>
        </p:nvGrpSpPr>
        <p:grpSpPr>
          <a:xfrm>
            <a:off x="12944475" y="1933575"/>
            <a:ext cx="4234815" cy="2697480"/>
            <a:chOff x="12944475" y="1933575"/>
            <a:chExt cx="4234815" cy="2697480"/>
          </a:xfrm>
        </p:grpSpPr>
        <p:sp>
          <p:nvSpPr>
            <p:cNvPr id="18" name="Text 11"/>
            <p:cNvSpPr/>
            <p:nvPr/>
          </p:nvSpPr>
          <p:spPr>
            <a:xfrm>
              <a:off x="12944475" y="1933575"/>
              <a:ext cx="4234815" cy="1303020"/>
            </a:xfrm>
            <a:prstGeom prst="rect">
              <a:avLst/>
            </a:prstGeom>
            <a:noFill/>
            <a:ln/>
          </p:spPr>
          <p:txBody>
            <a:bodyPr wrap="square" lIns="0" tIns="0" rIns="0" bIns="0" rtlCol="0" anchor="t"/>
            <a:lstStyle/>
            <a:p>
              <a:pPr algn="l" indent="0" marL="0">
                <a:buNone/>
              </a:pPr>
              <a:r>
                <a:rPr lang="en-US" sz="3600" u="none" dirty="0">
                  <a:solidFill>
                    <a:srgbClr val="0E0E0E"/>
                  </a:solidFill>
                  <a:latin typeface="Kavoon" pitchFamily="34" charset="0"/>
                  <a:ea typeface="Kavoon" pitchFamily="34" charset="-122"/>
                  <a:cs typeface="Kavoon" pitchFamily="34" charset="-120"/>
                </a:rPr>
                <a:t>Find your own path</a:t>
              </a:r>
              <a:endParaRPr lang="en-US" sz="3600" dirty="0"/>
            </a:p>
          </p:txBody>
        </p:sp>
        <p:sp>
          <p:nvSpPr>
            <p:cNvPr id="19" name="Text 12"/>
            <p:cNvSpPr/>
            <p:nvPr/>
          </p:nvSpPr>
          <p:spPr>
            <a:xfrm>
              <a:off x="12944475" y="3152775"/>
              <a:ext cx="4204335"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Choose your own path through the forest, and see where it takes you.</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EF0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421100" y="962025"/>
            <a:ext cx="3743325" cy="3743325"/>
          </a:xfrm>
          <a:prstGeom prst="rect">
            <a:avLst/>
          </a:prstGeom>
        </p:spPr>
      </p:pic>
      <p:pic>
        <p:nvPicPr>
          <p:cNvPr id="3" name="Image 1" descr="preencoded.png">    </p:cNvPr>
          <p:cNvPicPr>
            <a:picLocks noChangeAspect="1"/>
          </p:cNvPicPr>
          <p:nvPr/>
        </p:nvPicPr>
        <p:blipFill>
          <a:blip r:embed="rId2"/>
          <a:stretch>
            <a:fillRect/>
          </a:stretch>
        </p:blipFill>
        <p:spPr>
          <a:xfrm>
            <a:off x="647700" y="476250"/>
            <a:ext cx="1838325" cy="1838325"/>
          </a:xfrm>
          <a:prstGeom prst="rect">
            <a:avLst/>
          </a:prstGeom>
        </p:spPr>
      </p:pic>
      <p:pic>
        <p:nvPicPr>
          <p:cNvPr id="4" name="Image 2" descr="preencoded.png">    </p:cNvPr>
          <p:cNvPicPr>
            <a:picLocks noChangeAspect="1"/>
          </p:cNvPicPr>
          <p:nvPr/>
        </p:nvPicPr>
        <p:blipFill>
          <a:blip r:embed="rId3"/>
          <a:stretch>
            <a:fillRect/>
          </a:stretch>
        </p:blipFill>
        <p:spPr>
          <a:xfrm>
            <a:off x="5886450" y="8658225"/>
            <a:ext cx="3257550" cy="1628775"/>
          </a:xfrm>
          <a:prstGeom prst="rect">
            <a:avLst/>
          </a:prstGeom>
        </p:spPr>
      </p:pic>
      <p:grpSp>
        <p:nvGrpSpPr>
          <p:cNvPr id="21548"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62943"/>
                  </a:solidFill>
                  <a:latin typeface="Inter" pitchFamily="34" charset="0"/>
                  <a:ea typeface="Inter" pitchFamily="34" charset="-122"/>
                  <a:cs typeface="Inter" pitchFamily="34" charset="-120"/>
                </a:rPr>
                <a:t>EaTemp</a:t>
              </a:r>
              <a:endParaRPr lang="en-US" sz="2710" dirty="0"/>
            </a:p>
          </p:txBody>
        </p:sp>
      </p:grpSp>
      <p:pic>
        <p:nvPicPr>
          <p:cNvPr id="7" name="Image 4" descr="preencoded.png">    </p:cNvPr>
          <p:cNvPicPr>
            <a:picLocks noChangeAspect="1"/>
          </p:cNvPicPr>
          <p:nvPr/>
        </p:nvPicPr>
        <p:blipFill>
          <a:blip r:embed="rId5"/>
          <a:stretch>
            <a:fillRect/>
          </a:stretch>
        </p:blipFill>
        <p:spPr>
          <a:xfrm>
            <a:off x="381000" y="2200275"/>
            <a:ext cx="10858500" cy="5895975"/>
          </a:xfrm>
          <a:prstGeom prst="rect">
            <a:avLst/>
          </a:prstGeom>
        </p:spPr>
      </p:pic>
      <p:sp>
        <p:nvSpPr>
          <p:cNvPr id="8" name="Text 1"/>
          <p:cNvSpPr/>
          <p:nvPr/>
        </p:nvSpPr>
        <p:spPr>
          <a:xfrm>
            <a:off x="3810000" y="8772525"/>
            <a:ext cx="10658475" cy="1219200"/>
          </a:xfrm>
          <a:prstGeom prst="rect">
            <a:avLst/>
          </a:prstGeom>
          <a:noFill/>
          <a:ln/>
        </p:spPr>
        <p:txBody>
          <a:bodyPr wrap="square" lIns="0" tIns="0" rIns="0" bIns="0" rtlCol="0" anchor="t"/>
          <a:lstStyle/>
          <a:p>
            <a:pPr algn="ctr" indent="0" marL="0">
              <a:buNone/>
            </a:pPr>
            <a:r>
              <a:rPr lang="en-US" sz="6000" u="none" dirty="0">
                <a:solidFill>
                  <a:srgbClr val="484A64"/>
                </a:solidFill>
                <a:latin typeface="Kavoon" pitchFamily="34" charset="0"/>
                <a:ea typeface="Kavoon" pitchFamily="34" charset="-122"/>
                <a:cs typeface="Kavoon" pitchFamily="34" charset="-120"/>
              </a:rPr>
              <a:t>Fantasy Realm at a Glance</a:t>
            </a:r>
            <a:endParaRPr lang="en-US" sz="6000" dirty="0"/>
          </a:p>
        </p:txBody>
      </p:sp>
      <p:grpSp>
        <p:nvGrpSpPr>
          <p:cNvPr id="76620" name="Group"/>
          <p:cNvGrpSpPr/>
          <p:nvPr/>
        </p:nvGrpSpPr>
        <p:grpSpPr>
          <a:xfrm>
            <a:off x="11791950" y="1457325"/>
            <a:ext cx="5292090" cy="1668780"/>
            <a:chOff x="11791950" y="1457325"/>
            <a:chExt cx="5292090" cy="1668780"/>
          </a:xfrm>
        </p:grpSpPr>
        <p:sp>
          <p:nvSpPr>
            <p:cNvPr id="9" name="Text 2"/>
            <p:cNvSpPr/>
            <p:nvPr/>
          </p:nvSpPr>
          <p:spPr>
            <a:xfrm>
              <a:off x="11791950" y="1457325"/>
              <a:ext cx="529209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Kavoon" pitchFamily="34" charset="0"/>
                  <a:ea typeface="Kavoon" pitchFamily="34" charset="-122"/>
                  <a:cs typeface="Kavoon" pitchFamily="34" charset="-120"/>
                </a:rPr>
                <a:t>The Forest</a:t>
              </a:r>
              <a:endParaRPr lang="en-US" sz="3600" dirty="0"/>
            </a:p>
          </p:txBody>
        </p:sp>
        <p:sp>
          <p:nvSpPr>
            <p:cNvPr id="10" name="Text 3"/>
            <p:cNvSpPr/>
            <p:nvPr/>
          </p:nvSpPr>
          <p:spPr>
            <a:xfrm>
              <a:off x="11791950" y="2105025"/>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magical forest filled with talking animals and creatures.</a:t>
              </a:r>
              <a:endParaRPr lang="en-US" sz="2400" dirty="0"/>
            </a:p>
          </p:txBody>
        </p:sp>
      </p:grpSp>
      <p:grpSp>
        <p:nvGrpSpPr>
          <p:cNvPr id="87373" name="Group"/>
          <p:cNvGrpSpPr/>
          <p:nvPr/>
        </p:nvGrpSpPr>
        <p:grpSpPr>
          <a:xfrm>
            <a:off x="11791950" y="3933825"/>
            <a:ext cx="5292090" cy="1668780"/>
            <a:chOff x="11791950" y="3933825"/>
            <a:chExt cx="5292090" cy="1668780"/>
          </a:xfrm>
        </p:grpSpPr>
        <p:sp>
          <p:nvSpPr>
            <p:cNvPr id="11" name="Text 4"/>
            <p:cNvSpPr/>
            <p:nvPr/>
          </p:nvSpPr>
          <p:spPr>
            <a:xfrm>
              <a:off x="11791950" y="3933825"/>
              <a:ext cx="529209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Kavoon" pitchFamily="34" charset="0"/>
                  <a:ea typeface="Kavoon" pitchFamily="34" charset="-122"/>
                  <a:cs typeface="Kavoon" pitchFamily="34" charset="-120"/>
                </a:rPr>
                <a:t>The Caves</a:t>
              </a:r>
              <a:endParaRPr lang="en-US" sz="3600" dirty="0"/>
            </a:p>
          </p:txBody>
        </p:sp>
        <p:sp>
          <p:nvSpPr>
            <p:cNvPr id="12" name="Text 5"/>
            <p:cNvSpPr/>
            <p:nvPr/>
          </p:nvSpPr>
          <p:spPr>
            <a:xfrm>
              <a:off x="11791950" y="4581525"/>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network of underground caves filled with gems.</a:t>
              </a:r>
              <a:endParaRPr lang="en-US" sz="2400" dirty="0"/>
            </a:p>
          </p:txBody>
        </p:sp>
      </p:grpSp>
      <p:grpSp>
        <p:nvGrpSpPr>
          <p:cNvPr id="84070" name="Group"/>
          <p:cNvGrpSpPr/>
          <p:nvPr/>
        </p:nvGrpSpPr>
        <p:grpSpPr>
          <a:xfrm>
            <a:off x="11791950" y="6200775"/>
            <a:ext cx="5292090" cy="1668780"/>
            <a:chOff x="11791950" y="6200775"/>
            <a:chExt cx="5292090" cy="1668780"/>
          </a:xfrm>
        </p:grpSpPr>
        <p:sp>
          <p:nvSpPr>
            <p:cNvPr id="13" name="Text 6"/>
            <p:cNvSpPr/>
            <p:nvPr/>
          </p:nvSpPr>
          <p:spPr>
            <a:xfrm>
              <a:off x="11791950" y="6200775"/>
              <a:ext cx="5292090" cy="731520"/>
            </a:xfrm>
            <a:prstGeom prst="rect">
              <a:avLst/>
            </a:prstGeom>
            <a:noFill/>
            <a:ln/>
          </p:spPr>
          <p:txBody>
            <a:bodyPr wrap="square" lIns="0" tIns="0" rIns="0" bIns="0" rtlCol="0" anchor="t"/>
            <a:lstStyle/>
            <a:p>
              <a:pPr algn="l" indent="0" marL="0">
                <a:buNone/>
              </a:pPr>
              <a:r>
                <a:rPr lang="en-US" sz="3600" u="none" dirty="0">
                  <a:solidFill>
                    <a:srgbClr val="0E0E0E"/>
                  </a:solidFill>
                  <a:latin typeface="Kavoon" pitchFamily="34" charset="0"/>
                  <a:ea typeface="Kavoon" pitchFamily="34" charset="-122"/>
                  <a:cs typeface="Kavoon" pitchFamily="34" charset="-120"/>
                </a:rPr>
                <a:t>The Lair</a:t>
              </a:r>
              <a:endParaRPr lang="en-US" sz="3600" dirty="0"/>
            </a:p>
          </p:txBody>
        </p:sp>
        <p:sp>
          <p:nvSpPr>
            <p:cNvPr id="14" name="Text 7"/>
            <p:cNvSpPr/>
            <p:nvPr/>
          </p:nvSpPr>
          <p:spPr>
            <a:xfrm>
              <a:off x="11791950" y="6848475"/>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dangerous place where dragons reside.</a:t>
              </a:r>
              <a:endParaRPr lang="en-US" sz="24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EF0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210550" y="-1933575"/>
            <a:ext cx="3867150" cy="3867150"/>
          </a:xfrm>
          <a:prstGeom prst="rect">
            <a:avLst/>
          </a:prstGeom>
        </p:spPr>
      </p:pic>
      <p:pic>
        <p:nvPicPr>
          <p:cNvPr id="3" name="Image 1" descr="preencoded.png">    </p:cNvPr>
          <p:cNvPicPr>
            <a:picLocks noChangeAspect="1"/>
          </p:cNvPicPr>
          <p:nvPr/>
        </p:nvPicPr>
        <p:blipFill>
          <a:blip r:embed="rId2"/>
          <a:stretch>
            <a:fillRect/>
          </a:stretch>
        </p:blipFill>
        <p:spPr>
          <a:xfrm rot="16200000">
            <a:off x="15844837" y="7281862"/>
            <a:ext cx="3257550" cy="1628775"/>
          </a:xfrm>
          <a:prstGeom prst="rect">
            <a:avLst/>
          </a:prstGeom>
        </p:spPr>
      </p:pic>
      <p:pic>
        <p:nvPicPr>
          <p:cNvPr id="4" name="Image 2" descr="preencoded.png">    </p:cNvPr>
          <p:cNvPicPr>
            <a:picLocks noChangeAspect="1"/>
          </p:cNvPicPr>
          <p:nvPr/>
        </p:nvPicPr>
        <p:blipFill>
          <a:blip r:embed="rId3"/>
          <a:stretch>
            <a:fillRect/>
          </a:stretch>
        </p:blipFill>
        <p:spPr>
          <a:xfrm>
            <a:off x="971550" y="2581275"/>
            <a:ext cx="1676400" cy="1676400"/>
          </a:xfrm>
          <a:prstGeom prst="rect">
            <a:avLst/>
          </a:prstGeom>
        </p:spPr>
      </p:pic>
      <p:grpSp>
        <p:nvGrpSpPr>
          <p:cNvPr id="58020"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62943"/>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4591050" y="723900"/>
            <a:ext cx="9105900" cy="1219200"/>
          </a:xfrm>
          <a:prstGeom prst="rect">
            <a:avLst/>
          </a:prstGeom>
          <a:noFill/>
          <a:ln/>
        </p:spPr>
        <p:txBody>
          <a:bodyPr wrap="square" lIns="0" tIns="0" rIns="0" bIns="0" rtlCol="0" anchor="t"/>
          <a:lstStyle/>
          <a:p>
            <a:pPr algn="ctr" indent="0" marL="0">
              <a:buNone/>
            </a:pPr>
            <a:r>
              <a:rPr lang="en-US" sz="6000" u="none" dirty="0">
                <a:solidFill>
                  <a:srgbClr val="484A64"/>
                </a:solidFill>
                <a:latin typeface="Kavoon" pitchFamily="34" charset="0"/>
                <a:ea typeface="Kavoon" pitchFamily="34" charset="-122"/>
                <a:cs typeface="Kavoon" pitchFamily="34" charset="-120"/>
              </a:rPr>
              <a:t>The Timeline</a:t>
            </a:r>
            <a:endParaRPr lang="en-US" sz="6000" dirty="0"/>
          </a:p>
        </p:txBody>
      </p:sp>
      <p:grpSp>
        <p:nvGrpSpPr>
          <p:cNvPr id="29452" name="Group"/>
          <p:cNvGrpSpPr/>
          <p:nvPr/>
        </p:nvGrpSpPr>
        <p:grpSpPr>
          <a:xfrm>
            <a:off x="2276475" y="5400675"/>
            <a:ext cx="1219200" cy="1219200"/>
            <a:chOff x="2276475" y="5400675"/>
            <a:chExt cx="1219200" cy="1219200"/>
          </a:xfrm>
        </p:grpSpPr>
        <p:sp>
          <p:nvSpPr>
            <p:cNvPr id="8" name="Shape 2"/>
            <p:cNvSpPr/>
            <p:nvPr/>
          </p:nvSpPr>
          <p:spPr>
            <a:xfrm>
              <a:off x="2276475" y="5400675"/>
              <a:ext cx="1219200" cy="1219200"/>
            </a:xfrm>
            <a:prstGeom prst="ellipse">
              <a:avLst/>
            </a:prstGeom>
            <a:noFill/>
            <a:ln w="9525">
              <a:solidFill>
                <a:srgbClr val="362943"/>
              </a:solidFill>
              <a:prstDash val="solid"/>
            </a:ln>
          </p:spPr>
        </p:sp>
        <p:sp>
          <p:nvSpPr>
            <p:cNvPr id="9" name="Text 3"/>
            <p:cNvSpPr/>
            <p:nvPr/>
          </p:nvSpPr>
          <p:spPr>
            <a:xfrm>
              <a:off x="2291715" y="5644515"/>
              <a:ext cx="1188720" cy="731520"/>
            </a:xfrm>
            <a:prstGeom prst="rect">
              <a:avLst/>
            </a:prstGeom>
            <a:noFill/>
            <a:ln/>
          </p:spPr>
          <p:txBody>
            <a:bodyPr wrap="square" lIns="0" tIns="0" rIns="0" bIns="0" rtlCol="0" anchor="ctr"/>
            <a:lstStyle/>
            <a:p>
              <a:pPr algn="ctr" indent="0" marL="0">
                <a:buNone/>
              </a:pPr>
              <a:r>
                <a:rPr lang="en-US" sz="3600" u="none" dirty="0">
                  <a:solidFill>
                    <a:srgbClr val="362943"/>
                  </a:solidFill>
                  <a:latin typeface="Kavoon" pitchFamily="34" charset="0"/>
                  <a:ea typeface="Kavoon" pitchFamily="34" charset="-122"/>
                  <a:cs typeface="Kavoon" pitchFamily="34" charset="-120"/>
                </a:rPr>
                <a:t>2022</a:t>
              </a:r>
              <a:endParaRPr lang="en-US" sz="3600" dirty="0"/>
            </a:p>
          </p:txBody>
        </p:sp>
      </p:grpSp>
      <p:grpSp>
        <p:nvGrpSpPr>
          <p:cNvPr id="82579" name="Group"/>
          <p:cNvGrpSpPr/>
          <p:nvPr/>
        </p:nvGrpSpPr>
        <p:grpSpPr>
          <a:xfrm>
            <a:off x="3495605" y="5995988"/>
            <a:ext cx="2895741" cy="0"/>
            <a:chOff x="3495605" y="5995988"/>
            <a:chExt cx="2895741" cy="0"/>
          </a:xfrm>
        </p:grpSpPr>
        <p:sp>
          <p:nvSpPr>
            <p:cNvPr id="10" name="Shape 4"/>
            <p:cNvSpPr/>
            <p:nvPr/>
          </p:nvSpPr>
          <p:spPr>
            <a:xfrm>
              <a:off x="3495605" y="5995988"/>
              <a:ext cx="2895741" cy="0"/>
            </a:xfrm>
            <a:prstGeom prst="line">
              <a:avLst/>
            </a:prstGeom>
            <a:noFill/>
            <a:ln w="28575">
              <a:solidFill>
                <a:srgbClr val="362943"/>
              </a:solidFill>
              <a:prstDash val="solid"/>
            </a:ln>
          </p:spPr>
        </p:sp>
      </p:grpSp>
      <p:grpSp>
        <p:nvGrpSpPr>
          <p:cNvPr id="52022" name="Group"/>
          <p:cNvGrpSpPr/>
          <p:nvPr/>
        </p:nvGrpSpPr>
        <p:grpSpPr>
          <a:xfrm>
            <a:off x="6391275" y="5400675"/>
            <a:ext cx="1219200" cy="1219200"/>
            <a:chOff x="6391275" y="5400675"/>
            <a:chExt cx="1219200" cy="1219200"/>
          </a:xfrm>
        </p:grpSpPr>
        <p:sp>
          <p:nvSpPr>
            <p:cNvPr id="11" name="Shape 5"/>
            <p:cNvSpPr/>
            <p:nvPr/>
          </p:nvSpPr>
          <p:spPr>
            <a:xfrm>
              <a:off x="6391275" y="5400675"/>
              <a:ext cx="1219200" cy="1219200"/>
            </a:xfrm>
            <a:prstGeom prst="ellipse">
              <a:avLst/>
            </a:prstGeom>
            <a:noFill/>
            <a:ln w="9525">
              <a:solidFill>
                <a:srgbClr val="362943"/>
              </a:solidFill>
              <a:prstDash val="solid"/>
            </a:ln>
          </p:spPr>
        </p:sp>
        <p:sp>
          <p:nvSpPr>
            <p:cNvPr id="12" name="Text 6"/>
            <p:cNvSpPr/>
            <p:nvPr/>
          </p:nvSpPr>
          <p:spPr>
            <a:xfrm>
              <a:off x="6401753" y="5644515"/>
              <a:ext cx="1198245" cy="731520"/>
            </a:xfrm>
            <a:prstGeom prst="rect">
              <a:avLst/>
            </a:prstGeom>
            <a:noFill/>
            <a:ln/>
          </p:spPr>
          <p:txBody>
            <a:bodyPr wrap="square" lIns="0" tIns="0" rIns="0" bIns="0" rtlCol="0" anchor="ctr"/>
            <a:lstStyle/>
            <a:p>
              <a:pPr algn="ctr" indent="0" marL="0">
                <a:buNone/>
              </a:pPr>
              <a:r>
                <a:rPr lang="en-US" sz="3600" u="none" dirty="0">
                  <a:solidFill>
                    <a:srgbClr val="362943"/>
                  </a:solidFill>
                  <a:latin typeface="Kavoon" pitchFamily="34" charset="0"/>
                  <a:ea typeface="Kavoon" pitchFamily="34" charset="-122"/>
                  <a:cs typeface="Kavoon" pitchFamily="34" charset="-120"/>
                </a:rPr>
                <a:t>2023</a:t>
              </a:r>
              <a:endParaRPr lang="en-US" sz="3600" dirty="0"/>
            </a:p>
          </p:txBody>
        </p:sp>
      </p:grpSp>
      <p:grpSp>
        <p:nvGrpSpPr>
          <p:cNvPr id="52153" name="Group"/>
          <p:cNvGrpSpPr/>
          <p:nvPr/>
        </p:nvGrpSpPr>
        <p:grpSpPr>
          <a:xfrm>
            <a:off x="7610405" y="5995988"/>
            <a:ext cx="2895741" cy="0"/>
            <a:chOff x="7610405" y="5995988"/>
            <a:chExt cx="2895741" cy="0"/>
          </a:xfrm>
        </p:grpSpPr>
        <p:sp>
          <p:nvSpPr>
            <p:cNvPr id="13" name="Shape 7"/>
            <p:cNvSpPr/>
            <p:nvPr/>
          </p:nvSpPr>
          <p:spPr>
            <a:xfrm>
              <a:off x="7610405" y="5995988"/>
              <a:ext cx="2895741" cy="0"/>
            </a:xfrm>
            <a:prstGeom prst="line">
              <a:avLst/>
            </a:prstGeom>
            <a:noFill/>
            <a:ln w="28575">
              <a:solidFill>
                <a:srgbClr val="362943"/>
              </a:solidFill>
              <a:prstDash val="solid"/>
            </a:ln>
          </p:spPr>
        </p:sp>
      </p:grpSp>
      <p:grpSp>
        <p:nvGrpSpPr>
          <p:cNvPr id="85564" name="Group"/>
          <p:cNvGrpSpPr/>
          <p:nvPr/>
        </p:nvGrpSpPr>
        <p:grpSpPr>
          <a:xfrm>
            <a:off x="10506075" y="5400675"/>
            <a:ext cx="1219200" cy="1219200"/>
            <a:chOff x="10506075" y="5400675"/>
            <a:chExt cx="1219200" cy="1219200"/>
          </a:xfrm>
        </p:grpSpPr>
        <p:sp>
          <p:nvSpPr>
            <p:cNvPr id="14" name="Shape 8"/>
            <p:cNvSpPr/>
            <p:nvPr/>
          </p:nvSpPr>
          <p:spPr>
            <a:xfrm>
              <a:off x="10506075" y="5400675"/>
              <a:ext cx="1219200" cy="1219200"/>
            </a:xfrm>
            <a:prstGeom prst="ellipse">
              <a:avLst/>
            </a:prstGeom>
            <a:noFill/>
            <a:ln w="9525">
              <a:solidFill>
                <a:srgbClr val="362943"/>
              </a:solidFill>
              <a:prstDash val="solid"/>
            </a:ln>
          </p:spPr>
        </p:sp>
        <p:sp>
          <p:nvSpPr>
            <p:cNvPr id="15" name="Text 9"/>
            <p:cNvSpPr/>
            <p:nvPr/>
          </p:nvSpPr>
          <p:spPr>
            <a:xfrm>
              <a:off x="10511790" y="5644515"/>
              <a:ext cx="1207770" cy="731520"/>
            </a:xfrm>
            <a:prstGeom prst="rect">
              <a:avLst/>
            </a:prstGeom>
            <a:noFill/>
            <a:ln/>
          </p:spPr>
          <p:txBody>
            <a:bodyPr wrap="square" lIns="0" tIns="0" rIns="0" bIns="0" rtlCol="0" anchor="ctr"/>
            <a:lstStyle/>
            <a:p>
              <a:pPr algn="ctr" indent="0" marL="0">
                <a:buNone/>
              </a:pPr>
              <a:r>
                <a:rPr lang="en-US" sz="3600" u="none" dirty="0">
                  <a:solidFill>
                    <a:srgbClr val="362943"/>
                  </a:solidFill>
                  <a:latin typeface="Kavoon" pitchFamily="34" charset="0"/>
                  <a:ea typeface="Kavoon" pitchFamily="34" charset="-122"/>
                  <a:cs typeface="Kavoon" pitchFamily="34" charset="-120"/>
                </a:rPr>
                <a:t>2024</a:t>
              </a:r>
              <a:endParaRPr lang="en-US" sz="3600" dirty="0"/>
            </a:p>
          </p:txBody>
        </p:sp>
      </p:grpSp>
      <p:grpSp>
        <p:nvGrpSpPr>
          <p:cNvPr id="75430" name="Group"/>
          <p:cNvGrpSpPr/>
          <p:nvPr/>
        </p:nvGrpSpPr>
        <p:grpSpPr>
          <a:xfrm>
            <a:off x="11725205" y="5995988"/>
            <a:ext cx="2895741" cy="0"/>
            <a:chOff x="11725205" y="5995988"/>
            <a:chExt cx="2895741" cy="0"/>
          </a:xfrm>
        </p:grpSpPr>
        <p:sp>
          <p:nvSpPr>
            <p:cNvPr id="16" name="Shape 10"/>
            <p:cNvSpPr/>
            <p:nvPr/>
          </p:nvSpPr>
          <p:spPr>
            <a:xfrm>
              <a:off x="11725205" y="5995988"/>
              <a:ext cx="2895741" cy="0"/>
            </a:xfrm>
            <a:prstGeom prst="line">
              <a:avLst/>
            </a:prstGeom>
            <a:noFill/>
            <a:ln w="28575">
              <a:solidFill>
                <a:srgbClr val="362943"/>
              </a:solidFill>
              <a:prstDash val="solid"/>
            </a:ln>
          </p:spPr>
        </p:sp>
      </p:grpSp>
      <p:grpSp>
        <p:nvGrpSpPr>
          <p:cNvPr id="26410" name="Group"/>
          <p:cNvGrpSpPr/>
          <p:nvPr/>
        </p:nvGrpSpPr>
        <p:grpSpPr>
          <a:xfrm>
            <a:off x="14620875" y="5400675"/>
            <a:ext cx="1219200" cy="1219200"/>
            <a:chOff x="14620875" y="5400675"/>
            <a:chExt cx="1219200" cy="1219200"/>
          </a:xfrm>
        </p:grpSpPr>
        <p:sp>
          <p:nvSpPr>
            <p:cNvPr id="17" name="Shape 11"/>
            <p:cNvSpPr/>
            <p:nvPr/>
          </p:nvSpPr>
          <p:spPr>
            <a:xfrm>
              <a:off x="14620875" y="5400675"/>
              <a:ext cx="1219200" cy="1219200"/>
            </a:xfrm>
            <a:prstGeom prst="ellipse">
              <a:avLst/>
            </a:prstGeom>
            <a:noFill/>
            <a:ln w="9525">
              <a:solidFill>
                <a:srgbClr val="362943"/>
              </a:solidFill>
              <a:prstDash val="solid"/>
            </a:ln>
          </p:spPr>
        </p:sp>
        <p:sp>
          <p:nvSpPr>
            <p:cNvPr id="18" name="Text 12"/>
            <p:cNvSpPr/>
            <p:nvPr/>
          </p:nvSpPr>
          <p:spPr>
            <a:xfrm>
              <a:off x="14640878" y="5644515"/>
              <a:ext cx="1179195" cy="731520"/>
            </a:xfrm>
            <a:prstGeom prst="rect">
              <a:avLst/>
            </a:prstGeom>
            <a:noFill/>
            <a:ln/>
          </p:spPr>
          <p:txBody>
            <a:bodyPr wrap="square" lIns="0" tIns="0" rIns="0" bIns="0" rtlCol="0" anchor="ctr"/>
            <a:lstStyle/>
            <a:p>
              <a:pPr algn="ctr" indent="0" marL="0">
                <a:buNone/>
              </a:pPr>
              <a:r>
                <a:rPr lang="en-US" sz="3600" u="none" dirty="0">
                  <a:solidFill>
                    <a:srgbClr val="362943"/>
                  </a:solidFill>
                  <a:latin typeface="Kavoon" pitchFamily="34" charset="0"/>
                  <a:ea typeface="Kavoon" pitchFamily="34" charset="-122"/>
                  <a:cs typeface="Kavoon" pitchFamily="34" charset="-120"/>
                </a:rPr>
                <a:t>2025</a:t>
              </a:r>
              <a:endParaRPr lang="en-US" sz="3600" dirty="0"/>
            </a:p>
          </p:txBody>
        </p:sp>
      </p:grpSp>
      <p:grpSp>
        <p:nvGrpSpPr>
          <p:cNvPr id="51913" name="Group"/>
          <p:cNvGrpSpPr/>
          <p:nvPr/>
        </p:nvGrpSpPr>
        <p:grpSpPr>
          <a:xfrm>
            <a:off x="649605" y="3409950"/>
            <a:ext cx="4663440" cy="1668780"/>
            <a:chOff x="649605" y="3409950"/>
            <a:chExt cx="4663440" cy="1668780"/>
          </a:xfrm>
        </p:grpSpPr>
        <p:sp>
          <p:nvSpPr>
            <p:cNvPr id="19" name="Text 13"/>
            <p:cNvSpPr/>
            <p:nvPr/>
          </p:nvSpPr>
          <p:spPr>
            <a:xfrm>
              <a:off x="649605" y="3409950"/>
              <a:ext cx="466344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Kavoon" pitchFamily="34" charset="0"/>
                  <a:ea typeface="Kavoon" pitchFamily="34" charset="-122"/>
                  <a:cs typeface="Kavoon" pitchFamily="34" charset="-120"/>
                </a:rPr>
                <a:t>Dragon Taming</a:t>
              </a:r>
              <a:endParaRPr lang="en-US" sz="3600" dirty="0"/>
            </a:p>
          </p:txBody>
        </p:sp>
        <p:sp>
          <p:nvSpPr>
            <p:cNvPr id="20" name="Text 14"/>
            <p:cNvSpPr/>
            <p:nvPr/>
          </p:nvSpPr>
          <p:spPr>
            <a:xfrm>
              <a:off x="664845" y="4057650"/>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First dragon was successfully tamed</a:t>
              </a:r>
              <a:endParaRPr lang="en-US" sz="2400" dirty="0"/>
            </a:p>
          </p:txBody>
        </p:sp>
      </p:grpSp>
      <p:grpSp>
        <p:nvGrpSpPr>
          <p:cNvPr id="80754" name="Group"/>
          <p:cNvGrpSpPr/>
          <p:nvPr/>
        </p:nvGrpSpPr>
        <p:grpSpPr>
          <a:xfrm>
            <a:off x="8898255" y="3409950"/>
            <a:ext cx="4663440" cy="1668780"/>
            <a:chOff x="8898255" y="3409950"/>
            <a:chExt cx="4663440" cy="1668780"/>
          </a:xfrm>
        </p:grpSpPr>
        <p:sp>
          <p:nvSpPr>
            <p:cNvPr id="21" name="Text 15"/>
            <p:cNvSpPr/>
            <p:nvPr/>
          </p:nvSpPr>
          <p:spPr>
            <a:xfrm>
              <a:off x="8898255" y="3409950"/>
              <a:ext cx="466344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Kavoon" pitchFamily="34" charset="0"/>
                  <a:ea typeface="Kavoon" pitchFamily="34" charset="-122"/>
                  <a:cs typeface="Kavoon" pitchFamily="34" charset="-120"/>
                </a:rPr>
                <a:t>Unicorn Migration</a:t>
              </a:r>
              <a:endParaRPr lang="en-US" sz="3600" dirty="0"/>
            </a:p>
          </p:txBody>
        </p:sp>
        <p:sp>
          <p:nvSpPr>
            <p:cNvPr id="22" name="Text 16"/>
            <p:cNvSpPr/>
            <p:nvPr/>
          </p:nvSpPr>
          <p:spPr>
            <a:xfrm>
              <a:off x="8913495" y="4057650"/>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Large herd of unicorns migrated to the realm</a:t>
              </a:r>
              <a:endParaRPr lang="en-US" sz="2400" dirty="0"/>
            </a:p>
          </p:txBody>
        </p:sp>
      </p:grpSp>
      <p:grpSp>
        <p:nvGrpSpPr>
          <p:cNvPr id="13222" name="Group"/>
          <p:cNvGrpSpPr/>
          <p:nvPr/>
        </p:nvGrpSpPr>
        <p:grpSpPr>
          <a:xfrm>
            <a:off x="12974955" y="7172325"/>
            <a:ext cx="4663440" cy="1668780"/>
            <a:chOff x="12974955" y="7172325"/>
            <a:chExt cx="4663440" cy="1668780"/>
          </a:xfrm>
        </p:grpSpPr>
        <p:sp>
          <p:nvSpPr>
            <p:cNvPr id="23" name="Text 17"/>
            <p:cNvSpPr/>
            <p:nvPr/>
          </p:nvSpPr>
          <p:spPr>
            <a:xfrm>
              <a:off x="12974955" y="7172325"/>
              <a:ext cx="466344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Kavoon" pitchFamily="34" charset="0"/>
                  <a:ea typeface="Kavoon" pitchFamily="34" charset="-122"/>
                  <a:cs typeface="Kavoon" pitchFamily="34" charset="-120"/>
                </a:rPr>
                <a:t>Rainbow Sightings</a:t>
              </a:r>
              <a:endParaRPr lang="en-US" sz="3600" dirty="0"/>
            </a:p>
          </p:txBody>
        </p:sp>
        <p:sp>
          <p:nvSpPr>
            <p:cNvPr id="24" name="Text 18"/>
            <p:cNvSpPr/>
            <p:nvPr/>
          </p:nvSpPr>
          <p:spPr>
            <a:xfrm>
              <a:off x="12990195" y="7820025"/>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Unusually large number of rainbows were sighted</a:t>
              </a:r>
              <a:endParaRPr lang="en-US" sz="2400" dirty="0"/>
            </a:p>
          </p:txBody>
        </p:sp>
      </p:grpSp>
      <p:grpSp>
        <p:nvGrpSpPr>
          <p:cNvPr id="79842" name="Group"/>
          <p:cNvGrpSpPr/>
          <p:nvPr/>
        </p:nvGrpSpPr>
        <p:grpSpPr>
          <a:xfrm>
            <a:off x="4821555" y="7172325"/>
            <a:ext cx="4663440" cy="1668780"/>
            <a:chOff x="4821555" y="7172325"/>
            <a:chExt cx="4663440" cy="1668780"/>
          </a:xfrm>
        </p:grpSpPr>
        <p:sp>
          <p:nvSpPr>
            <p:cNvPr id="25" name="Text 19"/>
            <p:cNvSpPr/>
            <p:nvPr/>
          </p:nvSpPr>
          <p:spPr>
            <a:xfrm>
              <a:off x="4821555" y="7172325"/>
              <a:ext cx="4663440"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Kavoon" pitchFamily="34" charset="0"/>
                  <a:ea typeface="Kavoon" pitchFamily="34" charset="-122"/>
                  <a:cs typeface="Kavoon" pitchFamily="34" charset="-120"/>
                </a:rPr>
                <a:t>Enchanted Pool</a:t>
              </a:r>
              <a:endParaRPr lang="en-US" sz="3600" dirty="0"/>
            </a:p>
          </p:txBody>
        </p:sp>
        <p:sp>
          <p:nvSpPr>
            <p:cNvPr id="26" name="Text 20"/>
            <p:cNvSpPr/>
            <p:nvPr/>
          </p:nvSpPr>
          <p:spPr>
            <a:xfrm>
              <a:off x="4836795" y="7820025"/>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magical pool with power to grant wishes</a:t>
              </a:r>
              <a:endParaRPr lang="en-US" sz="2400"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EF0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821150" y="619125"/>
            <a:ext cx="2943225" cy="2943225"/>
          </a:xfrm>
          <a:prstGeom prst="rect">
            <a:avLst/>
          </a:prstGeom>
        </p:spPr>
      </p:pic>
      <p:pic>
        <p:nvPicPr>
          <p:cNvPr id="3" name="Image 1" descr="preencoded.png">    </p:cNvPr>
          <p:cNvPicPr>
            <a:picLocks noChangeAspect="1"/>
          </p:cNvPicPr>
          <p:nvPr/>
        </p:nvPicPr>
        <p:blipFill>
          <a:blip r:embed="rId2"/>
          <a:stretch>
            <a:fillRect/>
          </a:stretch>
        </p:blipFill>
        <p:spPr>
          <a:xfrm>
            <a:off x="466725" y="7848600"/>
            <a:ext cx="2114549" cy="2114550"/>
          </a:xfrm>
          <a:prstGeom prst="rect">
            <a:avLst/>
          </a:prstGeom>
        </p:spPr>
      </p:pic>
      <p:pic>
        <p:nvPicPr>
          <p:cNvPr id="4" name="Image 2" descr="preencoded.png">    </p:cNvPr>
          <p:cNvPicPr>
            <a:picLocks noChangeAspect="1"/>
          </p:cNvPicPr>
          <p:nvPr/>
        </p:nvPicPr>
        <p:blipFill>
          <a:blip r:embed="rId3"/>
          <a:stretch>
            <a:fillRect/>
          </a:stretch>
        </p:blipFill>
        <p:spPr>
          <a:xfrm>
            <a:off x="466725" y="514350"/>
            <a:ext cx="3257550" cy="1628775"/>
          </a:xfrm>
          <a:prstGeom prst="rect">
            <a:avLst/>
          </a:prstGeom>
        </p:spPr>
      </p:pic>
      <p:grpSp>
        <p:nvGrpSpPr>
          <p:cNvPr id="27313"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62943"/>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2686050" y="533400"/>
            <a:ext cx="4286250" cy="1219200"/>
          </a:xfrm>
          <a:prstGeom prst="rect">
            <a:avLst/>
          </a:prstGeom>
          <a:noFill/>
          <a:ln/>
        </p:spPr>
        <p:txBody>
          <a:bodyPr wrap="square" lIns="0" tIns="0" rIns="0" bIns="0" rtlCol="0" anchor="t"/>
          <a:lstStyle/>
          <a:p>
            <a:pPr algn="l" indent="0" marL="0">
              <a:buNone/>
            </a:pPr>
            <a:r>
              <a:rPr lang="en-US" sz="6000" u="none" dirty="0">
                <a:solidFill>
                  <a:srgbClr val="484A64"/>
                </a:solidFill>
                <a:latin typeface="Kavoon" pitchFamily="34" charset="0"/>
                <a:ea typeface="Kavoon" pitchFamily="34" charset="-122"/>
                <a:cs typeface="Kavoon" pitchFamily="34" charset="-120"/>
              </a:rPr>
              <a:t>Our Team</a:t>
            </a:r>
            <a:endParaRPr lang="en-US" sz="6000" dirty="0"/>
          </a:p>
        </p:txBody>
      </p:sp>
      <p:grpSp>
        <p:nvGrpSpPr>
          <p:cNvPr id="97034" name="Group"/>
          <p:cNvGrpSpPr/>
          <p:nvPr/>
        </p:nvGrpSpPr>
        <p:grpSpPr>
          <a:xfrm>
            <a:off x="2667000" y="2124075"/>
            <a:ext cx="3590925" cy="6172200"/>
            <a:chOff x="2667000" y="2124075"/>
            <a:chExt cx="3590925" cy="6172200"/>
          </a:xfrm>
        </p:grpSpPr>
        <p:pic>
          <p:nvPicPr>
            <p:cNvPr id="8" name="Image 4" descr="preencoded.png">    </p:cNvPr>
            <p:cNvPicPr>
              <a:picLocks noChangeAspect="1"/>
            </p:cNvPicPr>
            <p:nvPr/>
          </p:nvPicPr>
          <p:blipFill>
            <a:blip r:embed="rId5"/>
            <a:stretch>
              <a:fillRect/>
            </a:stretch>
          </p:blipFill>
          <p:spPr>
            <a:xfrm>
              <a:off x="2667000" y="2124075"/>
              <a:ext cx="3590925" cy="6172200"/>
            </a:xfrm>
            <a:prstGeom prst="rect">
              <a:avLst/>
            </a:prstGeom>
          </p:spPr>
        </p:pic>
        <p:grpSp>
          <p:nvGrpSpPr>
            <p:cNvPr id="44168" name="Group"/>
            <p:cNvGrpSpPr/>
            <p:nvPr/>
          </p:nvGrpSpPr>
          <p:grpSpPr>
            <a:xfrm>
              <a:off x="2621280" y="8448675"/>
              <a:ext cx="3682365" cy="1249680"/>
              <a:chOff x="2621280" y="8448675"/>
              <a:chExt cx="3682365" cy="1249680"/>
            </a:xfrm>
          </p:grpSpPr>
          <p:sp>
            <p:nvSpPr>
              <p:cNvPr id="9" name="Text 2"/>
              <p:cNvSpPr/>
              <p:nvPr/>
            </p:nvSpPr>
            <p:spPr>
              <a:xfrm>
                <a:off x="2621280" y="8448675"/>
                <a:ext cx="3682365"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Kavoon" pitchFamily="34" charset="0"/>
                    <a:ea typeface="Kavoon" pitchFamily="34" charset="-122"/>
                    <a:cs typeface="Kavoon" pitchFamily="34" charset="-120"/>
                  </a:rPr>
                  <a:t>Eldruin</a:t>
                </a:r>
                <a:endParaRPr lang="en-US" sz="3600" dirty="0"/>
              </a:p>
            </p:txBody>
          </p:sp>
          <p:sp>
            <p:nvSpPr>
              <p:cNvPr id="10" name="Text 3"/>
              <p:cNvSpPr/>
              <p:nvPr/>
            </p:nvSpPr>
            <p:spPr>
              <a:xfrm>
                <a:off x="2636520" y="9134475"/>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Fire Mage</a:t>
                </a:r>
                <a:endParaRPr lang="en-US" sz="2400" dirty="0"/>
              </a:p>
            </p:txBody>
          </p:sp>
        </p:grpSp>
      </p:grpSp>
      <p:grpSp>
        <p:nvGrpSpPr>
          <p:cNvPr id="25096" name="Group"/>
          <p:cNvGrpSpPr/>
          <p:nvPr/>
        </p:nvGrpSpPr>
        <p:grpSpPr>
          <a:xfrm>
            <a:off x="6867525" y="2124075"/>
            <a:ext cx="3590925" cy="6172200"/>
            <a:chOff x="6867525" y="2124075"/>
            <a:chExt cx="3590925" cy="6172200"/>
          </a:xfrm>
        </p:grpSpPr>
        <p:pic>
          <p:nvPicPr>
            <p:cNvPr id="11" name="Image 5" descr="preencoded.png">    </p:cNvPr>
            <p:cNvPicPr>
              <a:picLocks noChangeAspect="1"/>
            </p:cNvPicPr>
            <p:nvPr/>
          </p:nvPicPr>
          <p:blipFill>
            <a:blip r:embed="rId6"/>
            <a:stretch>
              <a:fillRect/>
            </a:stretch>
          </p:blipFill>
          <p:spPr>
            <a:xfrm>
              <a:off x="6867525" y="2124075"/>
              <a:ext cx="3590925" cy="6172200"/>
            </a:xfrm>
            <a:prstGeom prst="rect">
              <a:avLst/>
            </a:prstGeom>
          </p:spPr>
        </p:pic>
        <p:grpSp>
          <p:nvGrpSpPr>
            <p:cNvPr id="42430" name="Group"/>
            <p:cNvGrpSpPr/>
            <p:nvPr/>
          </p:nvGrpSpPr>
          <p:grpSpPr>
            <a:xfrm>
              <a:off x="6821805" y="8448675"/>
              <a:ext cx="3682365" cy="1249680"/>
              <a:chOff x="6821805" y="8448675"/>
              <a:chExt cx="3682365" cy="1249680"/>
            </a:xfrm>
          </p:grpSpPr>
          <p:sp>
            <p:nvSpPr>
              <p:cNvPr id="12" name="Text 4"/>
              <p:cNvSpPr/>
              <p:nvPr/>
            </p:nvSpPr>
            <p:spPr>
              <a:xfrm>
                <a:off x="6821805" y="8448675"/>
                <a:ext cx="3682365"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Kavoon" pitchFamily="34" charset="0"/>
                    <a:ea typeface="Kavoon" pitchFamily="34" charset="-122"/>
                    <a:cs typeface="Kavoon" pitchFamily="34" charset="-120"/>
                  </a:rPr>
                  <a:t>Elementalen</a:t>
                </a:r>
                <a:endParaRPr lang="en-US" sz="3600" dirty="0"/>
              </a:p>
            </p:txBody>
          </p:sp>
          <p:sp>
            <p:nvSpPr>
              <p:cNvPr id="13" name="Text 5"/>
              <p:cNvSpPr/>
              <p:nvPr/>
            </p:nvSpPr>
            <p:spPr>
              <a:xfrm>
                <a:off x="6837045" y="9134475"/>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Guardian</a:t>
                </a:r>
                <a:endParaRPr lang="en-US" sz="2400" dirty="0"/>
              </a:p>
            </p:txBody>
          </p:sp>
        </p:grpSp>
      </p:grpSp>
      <p:grpSp>
        <p:nvGrpSpPr>
          <p:cNvPr id="97672" name="Group"/>
          <p:cNvGrpSpPr/>
          <p:nvPr/>
        </p:nvGrpSpPr>
        <p:grpSpPr>
          <a:xfrm>
            <a:off x="11068050" y="2124075"/>
            <a:ext cx="3590925" cy="6172200"/>
            <a:chOff x="11068050" y="2124075"/>
            <a:chExt cx="3590925" cy="6172200"/>
          </a:xfrm>
        </p:grpSpPr>
        <p:pic>
          <p:nvPicPr>
            <p:cNvPr id="14" name="Image 6" descr="preencoded.png">    </p:cNvPr>
            <p:cNvPicPr>
              <a:picLocks noChangeAspect="1"/>
            </p:cNvPicPr>
            <p:nvPr/>
          </p:nvPicPr>
          <p:blipFill>
            <a:blip r:embed="rId7"/>
            <a:stretch>
              <a:fillRect/>
            </a:stretch>
          </p:blipFill>
          <p:spPr>
            <a:xfrm>
              <a:off x="11068050" y="2124075"/>
              <a:ext cx="3590925" cy="6172200"/>
            </a:xfrm>
            <a:prstGeom prst="rect">
              <a:avLst/>
            </a:prstGeom>
          </p:spPr>
        </p:pic>
        <p:grpSp>
          <p:nvGrpSpPr>
            <p:cNvPr id="27711" name="Group"/>
            <p:cNvGrpSpPr/>
            <p:nvPr/>
          </p:nvGrpSpPr>
          <p:grpSpPr>
            <a:xfrm>
              <a:off x="11022330" y="8448675"/>
              <a:ext cx="3682365" cy="1249680"/>
              <a:chOff x="11022330" y="8448675"/>
              <a:chExt cx="3682365" cy="1249680"/>
            </a:xfrm>
          </p:grpSpPr>
          <p:sp>
            <p:nvSpPr>
              <p:cNvPr id="15" name="Text 6"/>
              <p:cNvSpPr/>
              <p:nvPr/>
            </p:nvSpPr>
            <p:spPr>
              <a:xfrm>
                <a:off x="11022330" y="8448675"/>
                <a:ext cx="3682365" cy="731520"/>
              </a:xfrm>
              <a:prstGeom prst="rect">
                <a:avLst/>
              </a:prstGeom>
              <a:noFill/>
              <a:ln/>
            </p:spPr>
            <p:txBody>
              <a:bodyPr wrap="square" lIns="0" tIns="0" rIns="0" bIns="0" rtlCol="0" anchor="t"/>
              <a:lstStyle/>
              <a:p>
                <a:pPr algn="ctr" indent="0" marL="0">
                  <a:buNone/>
                </a:pPr>
                <a:r>
                  <a:rPr lang="en-US" sz="3600" u="none" dirty="0">
                    <a:solidFill>
                      <a:srgbClr val="0E0E0E"/>
                    </a:solidFill>
                    <a:latin typeface="Kavoon" pitchFamily="34" charset="0"/>
                    <a:ea typeface="Kavoon" pitchFamily="34" charset="-122"/>
                    <a:cs typeface="Kavoon" pitchFamily="34" charset="-120"/>
                  </a:rPr>
                  <a:t>Lunaria</a:t>
                </a:r>
                <a:endParaRPr lang="en-US" sz="3600" dirty="0"/>
              </a:p>
            </p:txBody>
          </p:sp>
          <p:sp>
            <p:nvSpPr>
              <p:cNvPr id="16" name="Text 7"/>
              <p:cNvSpPr/>
              <p:nvPr/>
            </p:nvSpPr>
            <p:spPr>
              <a:xfrm>
                <a:off x="11037570" y="9134475"/>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Moon Priestess</a:t>
                </a:r>
                <a:endParaRPr lang="en-US" sz="2400" dirty="0"/>
              </a:p>
            </p:txBody>
          </p:sp>
        </p:gr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EF0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821150" y="619125"/>
            <a:ext cx="2943225" cy="2943225"/>
          </a:xfrm>
          <a:prstGeom prst="rect">
            <a:avLst/>
          </a:prstGeom>
        </p:spPr>
      </p:pic>
      <p:pic>
        <p:nvPicPr>
          <p:cNvPr id="3" name="Image 1" descr="preencoded.png">    </p:cNvPr>
          <p:cNvPicPr>
            <a:picLocks noChangeAspect="1"/>
          </p:cNvPicPr>
          <p:nvPr/>
        </p:nvPicPr>
        <p:blipFill>
          <a:blip r:embed="rId2"/>
          <a:stretch>
            <a:fillRect/>
          </a:stretch>
        </p:blipFill>
        <p:spPr>
          <a:xfrm>
            <a:off x="466725" y="7848600"/>
            <a:ext cx="2114549" cy="2114550"/>
          </a:xfrm>
          <a:prstGeom prst="rect">
            <a:avLst/>
          </a:prstGeom>
        </p:spPr>
      </p:pic>
      <p:pic>
        <p:nvPicPr>
          <p:cNvPr id="4" name="Image 2" descr="preencoded.png">    </p:cNvPr>
          <p:cNvPicPr>
            <a:picLocks noChangeAspect="1"/>
          </p:cNvPicPr>
          <p:nvPr/>
        </p:nvPicPr>
        <p:blipFill>
          <a:blip r:embed="rId3"/>
          <a:stretch>
            <a:fillRect/>
          </a:stretch>
        </p:blipFill>
        <p:spPr>
          <a:xfrm>
            <a:off x="466725" y="514350"/>
            <a:ext cx="3257550" cy="1628775"/>
          </a:xfrm>
          <a:prstGeom prst="rect">
            <a:avLst/>
          </a:prstGeom>
        </p:spPr>
      </p:pic>
      <p:grpSp>
        <p:nvGrpSpPr>
          <p:cNvPr id="53047"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62943"/>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5895975" y="485775"/>
            <a:ext cx="6505575" cy="1219200"/>
          </a:xfrm>
          <a:prstGeom prst="rect">
            <a:avLst/>
          </a:prstGeom>
          <a:noFill/>
          <a:ln/>
        </p:spPr>
        <p:txBody>
          <a:bodyPr wrap="square" lIns="0" tIns="0" rIns="0" bIns="0" rtlCol="0" anchor="t"/>
          <a:lstStyle/>
          <a:p>
            <a:pPr algn="ctr" indent="0" marL="0">
              <a:buNone/>
            </a:pPr>
            <a:r>
              <a:rPr lang="en-US" sz="6000" u="none" dirty="0">
                <a:solidFill>
                  <a:srgbClr val="484A64"/>
                </a:solidFill>
                <a:latin typeface="Kavoon" pitchFamily="34" charset="0"/>
                <a:ea typeface="Kavoon" pitchFamily="34" charset="-122"/>
                <a:cs typeface="Kavoon" pitchFamily="34" charset="-120"/>
              </a:rPr>
              <a:t>The List</a:t>
            </a:r>
            <a:endParaRPr lang="en-US" sz="6000" dirty="0"/>
          </a:p>
        </p:txBody>
      </p:sp>
      <p:grpSp>
        <p:nvGrpSpPr>
          <p:cNvPr id="47888" name="Group"/>
          <p:cNvGrpSpPr/>
          <p:nvPr/>
        </p:nvGrpSpPr>
        <p:grpSpPr>
          <a:xfrm>
            <a:off x="2752725" y="2438400"/>
            <a:ext cx="12833985" cy="1021080"/>
            <a:chOff x="2752725" y="2438400"/>
            <a:chExt cx="12833985" cy="1021080"/>
          </a:xfrm>
        </p:grpSpPr>
        <p:sp>
          <p:nvSpPr>
            <p:cNvPr id="8" name="Text 2"/>
            <p:cNvSpPr/>
            <p:nvPr/>
          </p:nvSpPr>
          <p:spPr>
            <a:xfrm>
              <a:off x="2752725" y="2681288"/>
              <a:ext cx="4640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Kavoon" pitchFamily="34" charset="0"/>
                  <a:ea typeface="Kavoon" pitchFamily="34" charset="-122"/>
                  <a:cs typeface="Kavoon" pitchFamily="34" charset="-120"/>
                </a:rPr>
                <a:t>Dragons</a:t>
              </a:r>
              <a:endParaRPr lang="en-US" sz="2700" dirty="0"/>
            </a:p>
          </p:txBody>
        </p:sp>
        <p:sp>
          <p:nvSpPr>
            <p:cNvPr id="9" name="Text 3"/>
            <p:cNvSpPr/>
            <p:nvPr/>
          </p:nvSpPr>
          <p:spPr>
            <a:xfrm>
              <a:off x="7553325" y="2438400"/>
              <a:ext cx="803338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Fire-breathing creatures that are often powerful and dangerous</a:t>
              </a:r>
              <a:endParaRPr lang="en-US" sz="2400" dirty="0"/>
            </a:p>
          </p:txBody>
        </p:sp>
      </p:grpSp>
      <p:grpSp>
        <p:nvGrpSpPr>
          <p:cNvPr id="30823" name="Group"/>
          <p:cNvGrpSpPr/>
          <p:nvPr/>
        </p:nvGrpSpPr>
        <p:grpSpPr>
          <a:xfrm>
            <a:off x="2752725" y="3810000"/>
            <a:ext cx="12833985" cy="563880"/>
            <a:chOff x="2752725" y="3810000"/>
            <a:chExt cx="12833985" cy="563880"/>
          </a:xfrm>
        </p:grpSpPr>
        <p:sp>
          <p:nvSpPr>
            <p:cNvPr id="10" name="Text 4"/>
            <p:cNvSpPr/>
            <p:nvPr/>
          </p:nvSpPr>
          <p:spPr>
            <a:xfrm>
              <a:off x="2752725" y="3824287"/>
              <a:ext cx="4640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Kavoon" pitchFamily="34" charset="0"/>
                  <a:ea typeface="Kavoon" pitchFamily="34" charset="-122"/>
                  <a:cs typeface="Kavoon" pitchFamily="34" charset="-120"/>
                </a:rPr>
                <a:t>Medieval-like Settings</a:t>
              </a:r>
              <a:endParaRPr lang="en-US" sz="2700" dirty="0"/>
            </a:p>
          </p:txBody>
        </p:sp>
        <p:sp>
          <p:nvSpPr>
            <p:cNvPr id="11" name="Text 5"/>
            <p:cNvSpPr/>
            <p:nvPr/>
          </p:nvSpPr>
          <p:spPr>
            <a:xfrm>
              <a:off x="7553325" y="3810000"/>
              <a:ext cx="803338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Worlds with castles, knights, and feudal systems</a:t>
              </a:r>
              <a:endParaRPr lang="en-US" sz="2400" dirty="0"/>
            </a:p>
          </p:txBody>
        </p:sp>
      </p:grpSp>
      <p:grpSp>
        <p:nvGrpSpPr>
          <p:cNvPr id="91928" name="Group"/>
          <p:cNvGrpSpPr/>
          <p:nvPr/>
        </p:nvGrpSpPr>
        <p:grpSpPr>
          <a:xfrm>
            <a:off x="2752725" y="4724400"/>
            <a:ext cx="12833985" cy="563880"/>
            <a:chOff x="2752725" y="4724400"/>
            <a:chExt cx="12833985" cy="563880"/>
          </a:xfrm>
        </p:grpSpPr>
        <p:sp>
          <p:nvSpPr>
            <p:cNvPr id="12" name="Text 6"/>
            <p:cNvSpPr/>
            <p:nvPr/>
          </p:nvSpPr>
          <p:spPr>
            <a:xfrm>
              <a:off x="2752725" y="4738687"/>
              <a:ext cx="4640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Kavoon" pitchFamily="34" charset="0"/>
                  <a:ea typeface="Kavoon" pitchFamily="34" charset="-122"/>
                  <a:cs typeface="Kavoon" pitchFamily="34" charset="-120"/>
                </a:rPr>
                <a:t>Chosen One Trope</a:t>
              </a:r>
              <a:endParaRPr lang="en-US" sz="2700" dirty="0"/>
            </a:p>
          </p:txBody>
        </p:sp>
        <p:sp>
          <p:nvSpPr>
            <p:cNvPr id="13" name="Text 7"/>
            <p:cNvSpPr/>
            <p:nvPr/>
          </p:nvSpPr>
          <p:spPr>
            <a:xfrm>
              <a:off x="7553325" y="4724400"/>
              <a:ext cx="803338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hero chosen by destiny to save the world</a:t>
              </a:r>
              <a:endParaRPr lang="en-US" sz="2400" dirty="0"/>
            </a:p>
          </p:txBody>
        </p:sp>
      </p:grpSp>
      <p:grpSp>
        <p:nvGrpSpPr>
          <p:cNvPr id="18468" name="Group"/>
          <p:cNvGrpSpPr/>
          <p:nvPr/>
        </p:nvGrpSpPr>
        <p:grpSpPr>
          <a:xfrm>
            <a:off x="2752725" y="5638800"/>
            <a:ext cx="12833985" cy="1021080"/>
            <a:chOff x="2752725" y="5638800"/>
            <a:chExt cx="12833985" cy="1021080"/>
          </a:xfrm>
        </p:grpSpPr>
        <p:sp>
          <p:nvSpPr>
            <p:cNvPr id="14" name="Text 8"/>
            <p:cNvSpPr/>
            <p:nvPr/>
          </p:nvSpPr>
          <p:spPr>
            <a:xfrm>
              <a:off x="2752725" y="5881687"/>
              <a:ext cx="4640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Kavoon" pitchFamily="34" charset="0"/>
                  <a:ea typeface="Kavoon" pitchFamily="34" charset="-122"/>
                  <a:cs typeface="Kavoon" pitchFamily="34" charset="-120"/>
                </a:rPr>
                <a:t>Magic</a:t>
              </a:r>
              <a:endParaRPr lang="en-US" sz="2700" dirty="0"/>
            </a:p>
          </p:txBody>
        </p:sp>
        <p:sp>
          <p:nvSpPr>
            <p:cNvPr id="15" name="Text 9"/>
            <p:cNvSpPr/>
            <p:nvPr/>
          </p:nvSpPr>
          <p:spPr>
            <a:xfrm>
              <a:off x="7553325" y="5638800"/>
              <a:ext cx="803338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An integral part of fantasy stories, can take many forms</a:t>
              </a:r>
              <a:endParaRPr lang="en-US" sz="2400" dirty="0"/>
            </a:p>
          </p:txBody>
        </p:sp>
      </p:grpSp>
      <p:grpSp>
        <p:nvGrpSpPr>
          <p:cNvPr id="80037" name="Group"/>
          <p:cNvGrpSpPr/>
          <p:nvPr/>
        </p:nvGrpSpPr>
        <p:grpSpPr>
          <a:xfrm>
            <a:off x="2752725" y="7010400"/>
            <a:ext cx="12833985" cy="1021080"/>
            <a:chOff x="2752725" y="7010400"/>
            <a:chExt cx="12833985" cy="1021080"/>
          </a:xfrm>
        </p:grpSpPr>
        <p:sp>
          <p:nvSpPr>
            <p:cNvPr id="16" name="Text 10"/>
            <p:cNvSpPr/>
            <p:nvPr/>
          </p:nvSpPr>
          <p:spPr>
            <a:xfrm>
              <a:off x="2752725" y="7253287"/>
              <a:ext cx="4640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Kavoon" pitchFamily="34" charset="0"/>
                  <a:ea typeface="Kavoon" pitchFamily="34" charset="-122"/>
                  <a:cs typeface="Kavoon" pitchFamily="34" charset="-120"/>
                </a:rPr>
                <a:t>The Best Curse</a:t>
              </a:r>
              <a:endParaRPr lang="en-US" sz="2700" dirty="0"/>
            </a:p>
          </p:txBody>
        </p:sp>
        <p:sp>
          <p:nvSpPr>
            <p:cNvPr id="17" name="Text 11"/>
            <p:cNvSpPr/>
            <p:nvPr/>
          </p:nvSpPr>
          <p:spPr>
            <a:xfrm>
              <a:off x="7553325" y="7010400"/>
              <a:ext cx="803338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curse that is unique, creative, and fits within the story</a:t>
              </a:r>
              <a:endParaRPr lang="en-US" sz="2400" dirty="0"/>
            </a:p>
          </p:txBody>
        </p:sp>
      </p:grpSp>
      <p:grpSp>
        <p:nvGrpSpPr>
          <p:cNvPr id="11019" name="Group"/>
          <p:cNvGrpSpPr/>
          <p:nvPr/>
        </p:nvGrpSpPr>
        <p:grpSpPr>
          <a:xfrm>
            <a:off x="2752725" y="8382000"/>
            <a:ext cx="12833985" cy="563880"/>
            <a:chOff x="2752725" y="8382000"/>
            <a:chExt cx="12833985" cy="563880"/>
          </a:xfrm>
        </p:grpSpPr>
        <p:sp>
          <p:nvSpPr>
            <p:cNvPr id="18" name="Text 12"/>
            <p:cNvSpPr/>
            <p:nvPr/>
          </p:nvSpPr>
          <p:spPr>
            <a:xfrm>
              <a:off x="2752725" y="8396288"/>
              <a:ext cx="4640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Kavoon" pitchFamily="34" charset="0"/>
                  <a:ea typeface="Kavoon" pitchFamily="34" charset="-122"/>
                  <a:cs typeface="Kavoon" pitchFamily="34" charset="-120"/>
                </a:rPr>
                <a:t>Unique Creatures</a:t>
              </a:r>
              <a:endParaRPr lang="en-US" sz="2700" dirty="0"/>
            </a:p>
          </p:txBody>
        </p:sp>
        <p:sp>
          <p:nvSpPr>
            <p:cNvPr id="19" name="Text 13"/>
            <p:cNvSpPr/>
            <p:nvPr/>
          </p:nvSpPr>
          <p:spPr>
            <a:xfrm>
              <a:off x="7553325" y="8382000"/>
              <a:ext cx="803338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variety of fantastical beings that inhabit the world</a:t>
              </a:r>
              <a:endParaRPr lang="en-US" sz="2400" dirty="0"/>
            </a:p>
          </p:txBody>
        </p:sp>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EF0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210550" y="-1933575"/>
            <a:ext cx="3867150" cy="3867150"/>
          </a:xfrm>
          <a:prstGeom prst="rect">
            <a:avLst/>
          </a:prstGeom>
        </p:spPr>
      </p:pic>
      <p:pic>
        <p:nvPicPr>
          <p:cNvPr id="3" name="Image 1" descr="preencoded.png">    </p:cNvPr>
          <p:cNvPicPr>
            <a:picLocks noChangeAspect="1"/>
          </p:cNvPicPr>
          <p:nvPr/>
        </p:nvPicPr>
        <p:blipFill>
          <a:blip r:embed="rId2"/>
          <a:stretch>
            <a:fillRect/>
          </a:stretch>
        </p:blipFill>
        <p:spPr>
          <a:xfrm rot="16200000">
            <a:off x="15844837" y="7281862"/>
            <a:ext cx="3257550" cy="1628775"/>
          </a:xfrm>
          <a:prstGeom prst="rect">
            <a:avLst/>
          </a:prstGeom>
        </p:spPr>
      </p:pic>
      <p:pic>
        <p:nvPicPr>
          <p:cNvPr id="4" name="Image 2" descr="preencoded.png">    </p:cNvPr>
          <p:cNvPicPr>
            <a:picLocks noChangeAspect="1"/>
          </p:cNvPicPr>
          <p:nvPr/>
        </p:nvPicPr>
        <p:blipFill>
          <a:blip r:embed="rId3"/>
          <a:stretch>
            <a:fillRect/>
          </a:stretch>
        </p:blipFill>
        <p:spPr>
          <a:xfrm>
            <a:off x="971550" y="2581275"/>
            <a:ext cx="1676400" cy="1676400"/>
          </a:xfrm>
          <a:prstGeom prst="rect">
            <a:avLst/>
          </a:prstGeom>
        </p:spPr>
      </p:pic>
      <p:grpSp>
        <p:nvGrpSpPr>
          <p:cNvPr id="30548"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62943"/>
                  </a:solidFill>
                  <a:latin typeface="Inter" pitchFamily="34" charset="0"/>
                  <a:ea typeface="Inter" pitchFamily="34" charset="-122"/>
                  <a:cs typeface="Inter" pitchFamily="34" charset="-120"/>
                </a:rPr>
                <a:t>EaTemp</a:t>
              </a:r>
              <a:endParaRPr lang="en-US" sz="2710" dirty="0"/>
            </a:p>
          </p:txBody>
        </p:sp>
      </p:grpSp>
      <p:grpSp>
        <p:nvGrpSpPr>
          <p:cNvPr id="38351" name="Group"/>
          <p:cNvGrpSpPr/>
          <p:nvPr/>
        </p:nvGrpSpPr>
        <p:grpSpPr>
          <a:xfrm>
            <a:off x="590550" y="2343150"/>
            <a:ext cx="17373600" cy="6581775"/>
            <a:chOff x="590550" y="2343150"/>
            <a:chExt cx="17373600" cy="6581775"/>
          </a:xfrm>
        </p:grpSpPr>
        <p:sp>
          <p:nvSpPr>
            <p:cNvPr id="7" name="Shape 1"/>
            <p:cNvSpPr/>
            <p:nvPr/>
          </p:nvSpPr>
          <p:spPr>
            <a:xfrm>
              <a:off x="7629525" y="2343150"/>
              <a:ext cx="4114800" cy="1266825"/>
            </a:xfrm>
            <a:prstGeom prst="roundRect">
              <a:avLst>
                <a:gd name="adj" fmla="val 72180"/>
              </a:avLst>
            </a:prstGeom>
            <a:solidFill>
              <a:srgbClr val="FFFFFF"/>
            </a:solidFill>
            <a:ln/>
          </p:spPr>
        </p:sp>
        <p:pic>
          <p:nvPicPr>
            <p:cNvPr id="8" name="Image 4" descr="preencoded.png">    </p:cNvPr>
            <p:cNvPicPr>
              <a:picLocks noChangeAspect="1"/>
            </p:cNvPicPr>
            <p:nvPr/>
          </p:nvPicPr>
          <p:blipFill>
            <a:blip r:embed="rId5"/>
            <a:stretch>
              <a:fillRect/>
            </a:stretch>
          </p:blipFill>
          <p:spPr>
            <a:xfrm>
              <a:off x="7858125" y="2557463"/>
              <a:ext cx="838200" cy="838200"/>
            </a:xfrm>
            <a:prstGeom prst="rect">
              <a:avLst/>
            </a:prstGeom>
          </p:spPr>
        </p:pic>
        <p:sp>
          <p:nvSpPr>
            <p:cNvPr id="9" name="Shape 2"/>
            <p:cNvSpPr/>
            <p:nvPr/>
          </p:nvSpPr>
          <p:spPr>
            <a:xfrm>
              <a:off x="590550" y="4114800"/>
              <a:ext cx="4114800" cy="1266825"/>
            </a:xfrm>
            <a:prstGeom prst="roundRect">
              <a:avLst>
                <a:gd name="adj" fmla="val 72180"/>
              </a:avLst>
            </a:prstGeom>
            <a:solidFill>
              <a:srgbClr val="FFFFFF"/>
            </a:solidFill>
            <a:ln/>
          </p:spPr>
        </p:sp>
        <p:pic>
          <p:nvPicPr>
            <p:cNvPr id="10" name="Image 5" descr="preencoded.png">    </p:cNvPr>
            <p:cNvPicPr>
              <a:picLocks noChangeAspect="1"/>
            </p:cNvPicPr>
            <p:nvPr/>
          </p:nvPicPr>
          <p:blipFill>
            <a:blip r:embed="rId6"/>
            <a:stretch>
              <a:fillRect/>
            </a:stretch>
          </p:blipFill>
          <p:spPr>
            <a:xfrm>
              <a:off x="819150" y="4329113"/>
              <a:ext cx="838200" cy="838200"/>
            </a:xfrm>
            <a:prstGeom prst="rect">
              <a:avLst/>
            </a:prstGeom>
          </p:spPr>
        </p:pic>
        <p:sp>
          <p:nvSpPr>
            <p:cNvPr id="11" name="Shape 3"/>
            <p:cNvSpPr/>
            <p:nvPr/>
          </p:nvSpPr>
          <p:spPr>
            <a:xfrm>
              <a:off x="2876550" y="5867400"/>
              <a:ext cx="4114800" cy="1266825"/>
            </a:xfrm>
            <a:prstGeom prst="roundRect">
              <a:avLst>
                <a:gd name="adj" fmla="val 72180"/>
              </a:avLst>
            </a:prstGeom>
            <a:solidFill>
              <a:srgbClr val="FFFFFF"/>
            </a:solidFill>
            <a:ln/>
          </p:spPr>
        </p:sp>
        <p:pic>
          <p:nvPicPr>
            <p:cNvPr id="12" name="Image 6" descr="preencoded.png">    </p:cNvPr>
            <p:cNvPicPr>
              <a:picLocks noChangeAspect="1"/>
            </p:cNvPicPr>
            <p:nvPr/>
          </p:nvPicPr>
          <p:blipFill>
            <a:blip r:embed="rId7"/>
            <a:stretch>
              <a:fillRect/>
            </a:stretch>
          </p:blipFill>
          <p:spPr>
            <a:xfrm>
              <a:off x="3105150" y="6081713"/>
              <a:ext cx="838200" cy="838200"/>
            </a:xfrm>
            <a:prstGeom prst="rect">
              <a:avLst/>
            </a:prstGeom>
          </p:spPr>
        </p:pic>
        <p:sp>
          <p:nvSpPr>
            <p:cNvPr id="13" name="Shape 4"/>
            <p:cNvSpPr/>
            <p:nvPr/>
          </p:nvSpPr>
          <p:spPr>
            <a:xfrm>
              <a:off x="2876550" y="7658100"/>
              <a:ext cx="4114800" cy="1266825"/>
            </a:xfrm>
            <a:prstGeom prst="roundRect">
              <a:avLst>
                <a:gd name="adj" fmla="val 72180"/>
              </a:avLst>
            </a:prstGeom>
            <a:solidFill>
              <a:srgbClr val="FFFFFF"/>
            </a:solidFill>
            <a:ln/>
          </p:spPr>
        </p:sp>
        <p:pic>
          <p:nvPicPr>
            <p:cNvPr id="14" name="Image 7" descr="preencoded.png">    </p:cNvPr>
            <p:cNvPicPr>
              <a:picLocks noChangeAspect="1"/>
            </p:cNvPicPr>
            <p:nvPr/>
          </p:nvPicPr>
          <p:blipFill>
            <a:blip r:embed="rId8"/>
            <a:stretch>
              <a:fillRect/>
            </a:stretch>
          </p:blipFill>
          <p:spPr>
            <a:xfrm>
              <a:off x="3105150" y="7872413"/>
              <a:ext cx="838200" cy="838200"/>
            </a:xfrm>
            <a:prstGeom prst="rect">
              <a:avLst/>
            </a:prstGeom>
          </p:spPr>
        </p:pic>
        <p:sp>
          <p:nvSpPr>
            <p:cNvPr id="15" name="Shape 5"/>
            <p:cNvSpPr/>
            <p:nvPr/>
          </p:nvSpPr>
          <p:spPr>
            <a:xfrm>
              <a:off x="11506200" y="5886450"/>
              <a:ext cx="4114800" cy="1266825"/>
            </a:xfrm>
            <a:prstGeom prst="roundRect">
              <a:avLst>
                <a:gd name="adj" fmla="val 72180"/>
              </a:avLst>
            </a:prstGeom>
            <a:solidFill>
              <a:srgbClr val="FFFFFF"/>
            </a:solidFill>
            <a:ln/>
          </p:spPr>
        </p:sp>
        <p:pic>
          <p:nvPicPr>
            <p:cNvPr id="16" name="Image 8" descr="preencoded.png">    </p:cNvPr>
            <p:cNvPicPr>
              <a:picLocks noChangeAspect="1"/>
            </p:cNvPicPr>
            <p:nvPr/>
          </p:nvPicPr>
          <p:blipFill>
            <a:blip r:embed="rId9"/>
            <a:stretch>
              <a:fillRect/>
            </a:stretch>
          </p:blipFill>
          <p:spPr>
            <a:xfrm>
              <a:off x="11734800" y="6100763"/>
              <a:ext cx="838200" cy="838200"/>
            </a:xfrm>
            <a:prstGeom prst="rect">
              <a:avLst/>
            </a:prstGeom>
          </p:spPr>
        </p:pic>
        <p:sp>
          <p:nvSpPr>
            <p:cNvPr id="17" name="Shape 6"/>
            <p:cNvSpPr/>
            <p:nvPr/>
          </p:nvSpPr>
          <p:spPr>
            <a:xfrm>
              <a:off x="11506200" y="7658100"/>
              <a:ext cx="4114800" cy="1266825"/>
            </a:xfrm>
            <a:prstGeom prst="roundRect">
              <a:avLst>
                <a:gd name="adj" fmla="val 72180"/>
              </a:avLst>
            </a:prstGeom>
            <a:solidFill>
              <a:srgbClr val="FFFFFF"/>
            </a:solidFill>
            <a:ln/>
          </p:spPr>
        </p:sp>
        <p:pic>
          <p:nvPicPr>
            <p:cNvPr id="18" name="Image 9" descr="preencoded.png">    </p:cNvPr>
            <p:cNvPicPr>
              <a:picLocks noChangeAspect="1"/>
            </p:cNvPicPr>
            <p:nvPr/>
          </p:nvPicPr>
          <p:blipFill>
            <a:blip r:embed="rId10"/>
            <a:stretch>
              <a:fillRect/>
            </a:stretch>
          </p:blipFill>
          <p:spPr>
            <a:xfrm>
              <a:off x="11734800" y="7872413"/>
              <a:ext cx="838200" cy="838200"/>
            </a:xfrm>
            <a:prstGeom prst="rect">
              <a:avLst/>
            </a:prstGeom>
          </p:spPr>
        </p:pic>
        <p:sp>
          <p:nvSpPr>
            <p:cNvPr id="19" name="Shape 7"/>
            <p:cNvSpPr/>
            <p:nvPr/>
          </p:nvSpPr>
          <p:spPr>
            <a:xfrm>
              <a:off x="5010150" y="4114800"/>
              <a:ext cx="4114800" cy="1266825"/>
            </a:xfrm>
            <a:prstGeom prst="roundRect">
              <a:avLst>
                <a:gd name="adj" fmla="val 72180"/>
              </a:avLst>
            </a:prstGeom>
            <a:solidFill>
              <a:srgbClr val="FFFFFF"/>
            </a:solidFill>
            <a:ln/>
          </p:spPr>
        </p:sp>
        <p:pic>
          <p:nvPicPr>
            <p:cNvPr id="20" name="Image 10" descr="preencoded.png">    </p:cNvPr>
            <p:cNvPicPr>
              <a:picLocks noChangeAspect="1"/>
            </p:cNvPicPr>
            <p:nvPr/>
          </p:nvPicPr>
          <p:blipFill>
            <a:blip r:embed="rId11"/>
            <a:stretch>
              <a:fillRect/>
            </a:stretch>
          </p:blipFill>
          <p:spPr>
            <a:xfrm>
              <a:off x="5238750" y="4329113"/>
              <a:ext cx="838200" cy="838200"/>
            </a:xfrm>
            <a:prstGeom prst="rect">
              <a:avLst/>
            </a:prstGeom>
          </p:spPr>
        </p:pic>
        <p:sp>
          <p:nvSpPr>
            <p:cNvPr id="21" name="Shape 8"/>
            <p:cNvSpPr/>
            <p:nvPr/>
          </p:nvSpPr>
          <p:spPr>
            <a:xfrm>
              <a:off x="13849350" y="4114800"/>
              <a:ext cx="4114800" cy="1266825"/>
            </a:xfrm>
            <a:prstGeom prst="roundRect">
              <a:avLst>
                <a:gd name="adj" fmla="val 72180"/>
              </a:avLst>
            </a:prstGeom>
            <a:solidFill>
              <a:srgbClr val="FFFFFF"/>
            </a:solidFill>
            <a:ln/>
          </p:spPr>
        </p:sp>
        <p:pic>
          <p:nvPicPr>
            <p:cNvPr id="22" name="Image 11" descr="preencoded.png">    </p:cNvPr>
            <p:cNvPicPr>
              <a:picLocks noChangeAspect="1"/>
            </p:cNvPicPr>
            <p:nvPr/>
          </p:nvPicPr>
          <p:blipFill>
            <a:blip r:embed="rId12"/>
            <a:stretch>
              <a:fillRect/>
            </a:stretch>
          </p:blipFill>
          <p:spPr>
            <a:xfrm>
              <a:off x="14077950" y="4329113"/>
              <a:ext cx="838200" cy="838200"/>
            </a:xfrm>
            <a:prstGeom prst="rect">
              <a:avLst/>
            </a:prstGeom>
          </p:spPr>
        </p:pic>
        <p:sp>
          <p:nvSpPr>
            <p:cNvPr id="23" name="Shape 9"/>
            <p:cNvSpPr/>
            <p:nvPr/>
          </p:nvSpPr>
          <p:spPr>
            <a:xfrm>
              <a:off x="9429750" y="4114800"/>
              <a:ext cx="4114800" cy="1266825"/>
            </a:xfrm>
            <a:prstGeom prst="roundRect">
              <a:avLst>
                <a:gd name="adj" fmla="val 72180"/>
              </a:avLst>
            </a:prstGeom>
            <a:solidFill>
              <a:srgbClr val="FFFFFF"/>
            </a:solidFill>
            <a:ln/>
          </p:spPr>
        </p:sp>
        <p:pic>
          <p:nvPicPr>
            <p:cNvPr id="24" name="Image 12" descr="preencoded.png">    </p:cNvPr>
            <p:cNvPicPr>
              <a:picLocks noChangeAspect="1"/>
            </p:cNvPicPr>
            <p:nvPr/>
          </p:nvPicPr>
          <p:blipFill>
            <a:blip r:embed="rId13"/>
            <a:stretch>
              <a:fillRect/>
            </a:stretch>
          </p:blipFill>
          <p:spPr>
            <a:xfrm>
              <a:off x="9658350" y="4329113"/>
              <a:ext cx="838200" cy="838200"/>
            </a:xfrm>
            <a:prstGeom prst="rect">
              <a:avLst/>
            </a:prstGeom>
          </p:spPr>
        </p:pic>
        <p:sp>
          <p:nvSpPr>
            <p:cNvPr id="25" name="Shape 10"/>
            <p:cNvSpPr/>
            <p:nvPr/>
          </p:nvSpPr>
          <p:spPr>
            <a:xfrm rot="2470">
              <a:off x="2514598" y="3805237"/>
              <a:ext cx="13258803" cy="0"/>
            </a:xfrm>
            <a:prstGeom prst="line">
              <a:avLst/>
            </a:prstGeom>
            <a:noFill/>
            <a:ln w="9525">
              <a:solidFill>
                <a:srgbClr val="4D4D4D"/>
              </a:solidFill>
              <a:prstDash val="solid"/>
            </a:ln>
          </p:spPr>
        </p:sp>
        <p:sp>
          <p:nvSpPr>
            <p:cNvPr id="26" name="Shape 11"/>
            <p:cNvSpPr/>
            <p:nvPr/>
          </p:nvSpPr>
          <p:spPr>
            <a:xfrm rot="5292605">
              <a:off x="9605888" y="3657600"/>
              <a:ext cx="304949" cy="0"/>
            </a:xfrm>
            <a:prstGeom prst="line">
              <a:avLst/>
            </a:prstGeom>
            <a:noFill/>
            <a:ln w="9525">
              <a:solidFill>
                <a:srgbClr val="4D4D4D"/>
              </a:solidFill>
              <a:prstDash val="solid"/>
            </a:ln>
          </p:spPr>
        </p:sp>
        <p:sp>
          <p:nvSpPr>
            <p:cNvPr id="27" name="Shape 12"/>
            <p:cNvSpPr/>
            <p:nvPr/>
          </p:nvSpPr>
          <p:spPr>
            <a:xfrm rot="5295858">
              <a:off x="2362128" y="3967163"/>
              <a:ext cx="314469" cy="0"/>
            </a:xfrm>
            <a:prstGeom prst="line">
              <a:avLst/>
            </a:prstGeom>
            <a:noFill/>
            <a:ln w="9525">
              <a:solidFill>
                <a:srgbClr val="4D4D4D"/>
              </a:solidFill>
              <a:prstDash val="solid"/>
            </a:ln>
          </p:spPr>
        </p:sp>
        <p:sp>
          <p:nvSpPr>
            <p:cNvPr id="28" name="Shape 13"/>
            <p:cNvSpPr/>
            <p:nvPr/>
          </p:nvSpPr>
          <p:spPr>
            <a:xfrm rot="5295858">
              <a:off x="6981753" y="3967163"/>
              <a:ext cx="314469" cy="0"/>
            </a:xfrm>
            <a:prstGeom prst="line">
              <a:avLst/>
            </a:prstGeom>
            <a:noFill/>
            <a:ln w="9525">
              <a:solidFill>
                <a:srgbClr val="4D4D4D"/>
              </a:solidFill>
              <a:prstDash val="solid"/>
            </a:ln>
          </p:spPr>
        </p:sp>
        <p:sp>
          <p:nvSpPr>
            <p:cNvPr id="29" name="Shape 14"/>
            <p:cNvSpPr/>
            <p:nvPr/>
          </p:nvSpPr>
          <p:spPr>
            <a:xfrm rot="5295858">
              <a:off x="11401353" y="3967163"/>
              <a:ext cx="314469" cy="0"/>
            </a:xfrm>
            <a:prstGeom prst="line">
              <a:avLst/>
            </a:prstGeom>
            <a:noFill/>
            <a:ln w="9525">
              <a:solidFill>
                <a:srgbClr val="4D4D4D"/>
              </a:solidFill>
              <a:prstDash val="solid"/>
            </a:ln>
          </p:spPr>
        </p:sp>
        <p:sp>
          <p:nvSpPr>
            <p:cNvPr id="30" name="Shape 15"/>
            <p:cNvSpPr/>
            <p:nvPr/>
          </p:nvSpPr>
          <p:spPr>
            <a:xfrm rot="5295858">
              <a:off x="15611403" y="3967163"/>
              <a:ext cx="314469" cy="0"/>
            </a:xfrm>
            <a:prstGeom prst="line">
              <a:avLst/>
            </a:prstGeom>
            <a:noFill/>
            <a:ln w="9525">
              <a:solidFill>
                <a:srgbClr val="4D4D4D"/>
              </a:solidFill>
              <a:prstDash val="solid"/>
            </a:ln>
          </p:spPr>
        </p:sp>
        <p:sp>
          <p:nvSpPr>
            <p:cNvPr id="31" name="Shape 16"/>
            <p:cNvSpPr/>
            <p:nvPr/>
          </p:nvSpPr>
          <p:spPr>
            <a:xfrm rot="5389519">
              <a:off x="5576880" y="6734175"/>
              <a:ext cx="3124215" cy="0"/>
            </a:xfrm>
            <a:prstGeom prst="line">
              <a:avLst/>
            </a:prstGeom>
            <a:noFill/>
            <a:ln w="9525">
              <a:solidFill>
                <a:srgbClr val="4D4D4D"/>
              </a:solidFill>
              <a:prstDash val="solid"/>
            </a:ln>
          </p:spPr>
        </p:sp>
        <p:sp>
          <p:nvSpPr>
            <p:cNvPr id="32" name="Shape 17"/>
            <p:cNvSpPr/>
            <p:nvPr/>
          </p:nvSpPr>
          <p:spPr>
            <a:xfrm rot="214580">
              <a:off x="6991201" y="6443663"/>
              <a:ext cx="152697" cy="0"/>
            </a:xfrm>
            <a:prstGeom prst="line">
              <a:avLst/>
            </a:prstGeom>
            <a:noFill/>
            <a:ln w="9525">
              <a:solidFill>
                <a:srgbClr val="4D4D4D"/>
              </a:solidFill>
              <a:prstDash val="solid"/>
            </a:ln>
          </p:spPr>
        </p:sp>
        <p:sp>
          <p:nvSpPr>
            <p:cNvPr id="33" name="Shape 18"/>
            <p:cNvSpPr/>
            <p:nvPr/>
          </p:nvSpPr>
          <p:spPr>
            <a:xfrm rot="214580">
              <a:off x="15620851" y="6443663"/>
              <a:ext cx="152697" cy="0"/>
            </a:xfrm>
            <a:prstGeom prst="line">
              <a:avLst/>
            </a:prstGeom>
            <a:noFill/>
            <a:ln w="9525">
              <a:solidFill>
                <a:srgbClr val="4D4D4D"/>
              </a:solidFill>
              <a:prstDash val="solid"/>
            </a:ln>
          </p:spPr>
        </p:sp>
        <p:sp>
          <p:nvSpPr>
            <p:cNvPr id="34" name="Shape 19"/>
            <p:cNvSpPr/>
            <p:nvPr/>
          </p:nvSpPr>
          <p:spPr>
            <a:xfrm rot="214580">
              <a:off x="6991201" y="8291513"/>
              <a:ext cx="152697" cy="0"/>
            </a:xfrm>
            <a:prstGeom prst="line">
              <a:avLst/>
            </a:prstGeom>
            <a:noFill/>
            <a:ln w="9525">
              <a:solidFill>
                <a:srgbClr val="4D4D4D"/>
              </a:solidFill>
              <a:prstDash val="solid"/>
            </a:ln>
          </p:spPr>
        </p:sp>
        <p:sp>
          <p:nvSpPr>
            <p:cNvPr id="35" name="Shape 20"/>
            <p:cNvSpPr/>
            <p:nvPr/>
          </p:nvSpPr>
          <p:spPr>
            <a:xfrm rot="214580">
              <a:off x="15620851" y="8291513"/>
              <a:ext cx="152697" cy="0"/>
            </a:xfrm>
            <a:prstGeom prst="line">
              <a:avLst/>
            </a:prstGeom>
            <a:noFill/>
            <a:ln w="9525">
              <a:solidFill>
                <a:srgbClr val="4D4D4D"/>
              </a:solidFill>
              <a:prstDash val="solid"/>
            </a:ln>
          </p:spPr>
        </p:sp>
        <p:sp>
          <p:nvSpPr>
            <p:cNvPr id="36" name="Shape 21"/>
            <p:cNvSpPr/>
            <p:nvPr/>
          </p:nvSpPr>
          <p:spPr>
            <a:xfrm rot="5389155">
              <a:off x="14258917" y="6786563"/>
              <a:ext cx="3019440" cy="0"/>
            </a:xfrm>
            <a:prstGeom prst="line">
              <a:avLst/>
            </a:prstGeom>
            <a:noFill/>
            <a:ln w="9525">
              <a:solidFill>
                <a:srgbClr val="4D4D4D"/>
              </a:solidFill>
              <a:prstDash val="solid"/>
            </a:ln>
          </p:spPr>
        </p:sp>
        <p:sp>
          <p:nvSpPr>
            <p:cNvPr id="37" name="Text 22"/>
            <p:cNvSpPr/>
            <p:nvPr/>
          </p:nvSpPr>
          <p:spPr>
            <a:xfrm>
              <a:off x="8848725" y="2495550"/>
              <a:ext cx="2735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Kavoon" pitchFamily="34" charset="0"/>
                  <a:ea typeface="Kavoon" pitchFamily="34" charset="-122"/>
                  <a:cs typeface="Kavoon" pitchFamily="34" charset="-120"/>
                </a:rPr>
                <a:t>Chloe Ng</a:t>
              </a:r>
              <a:endParaRPr lang="en-US" sz="2700" dirty="0"/>
            </a:p>
          </p:txBody>
        </p:sp>
        <p:sp>
          <p:nvSpPr>
            <p:cNvPr id="38" name="Text 23"/>
            <p:cNvSpPr/>
            <p:nvPr/>
          </p:nvSpPr>
          <p:spPr>
            <a:xfrm>
              <a:off x="8848725" y="30003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Mage</a:t>
              </a:r>
              <a:endParaRPr lang="en-US" sz="2400" dirty="0"/>
            </a:p>
          </p:txBody>
        </p:sp>
        <p:sp>
          <p:nvSpPr>
            <p:cNvPr id="39" name="Text 24"/>
            <p:cNvSpPr/>
            <p:nvPr/>
          </p:nvSpPr>
          <p:spPr>
            <a:xfrm>
              <a:off x="1809750" y="4267200"/>
              <a:ext cx="2735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Kavoon" pitchFamily="34" charset="0"/>
                  <a:ea typeface="Kavoon" pitchFamily="34" charset="-122"/>
                  <a:cs typeface="Kavoon" pitchFamily="34" charset="-120"/>
                </a:rPr>
                <a:t>Valtorin</a:t>
              </a:r>
              <a:endParaRPr lang="en-US" sz="2700" dirty="0"/>
            </a:p>
          </p:txBody>
        </p:sp>
        <p:sp>
          <p:nvSpPr>
            <p:cNvPr id="40" name="Text 25"/>
            <p:cNvSpPr/>
            <p:nvPr/>
          </p:nvSpPr>
          <p:spPr>
            <a:xfrm>
              <a:off x="1809750" y="47720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Assassin</a:t>
              </a:r>
              <a:endParaRPr lang="en-US" sz="2400" dirty="0"/>
            </a:p>
          </p:txBody>
        </p:sp>
        <p:sp>
          <p:nvSpPr>
            <p:cNvPr id="41" name="Text 26"/>
            <p:cNvSpPr/>
            <p:nvPr/>
          </p:nvSpPr>
          <p:spPr>
            <a:xfrm>
              <a:off x="4095750" y="6019800"/>
              <a:ext cx="2735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Kavoon" pitchFamily="34" charset="0"/>
                  <a:ea typeface="Kavoon" pitchFamily="34" charset="-122"/>
                  <a:cs typeface="Kavoon" pitchFamily="34" charset="-120"/>
                </a:rPr>
                <a:t>Lucian</a:t>
              </a:r>
              <a:endParaRPr lang="en-US" sz="2700" dirty="0"/>
            </a:p>
          </p:txBody>
        </p:sp>
        <p:sp>
          <p:nvSpPr>
            <p:cNvPr id="42" name="Text 27"/>
            <p:cNvSpPr/>
            <p:nvPr/>
          </p:nvSpPr>
          <p:spPr>
            <a:xfrm>
              <a:off x="4095750" y="65246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Conjurer</a:t>
              </a:r>
              <a:endParaRPr lang="en-US" sz="2400" dirty="0"/>
            </a:p>
          </p:txBody>
        </p:sp>
        <p:sp>
          <p:nvSpPr>
            <p:cNvPr id="43" name="Text 28"/>
            <p:cNvSpPr/>
            <p:nvPr/>
          </p:nvSpPr>
          <p:spPr>
            <a:xfrm>
              <a:off x="4095750" y="7810500"/>
              <a:ext cx="2735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Kavoon" pitchFamily="34" charset="0"/>
                  <a:ea typeface="Kavoon" pitchFamily="34" charset="-122"/>
                  <a:cs typeface="Kavoon" pitchFamily="34" charset="-120"/>
                </a:rPr>
                <a:t>Cedric</a:t>
              </a:r>
              <a:endParaRPr lang="en-US" sz="2700" dirty="0"/>
            </a:p>
          </p:txBody>
        </p:sp>
        <p:sp>
          <p:nvSpPr>
            <p:cNvPr id="44" name="Text 29"/>
            <p:cNvSpPr/>
            <p:nvPr/>
          </p:nvSpPr>
          <p:spPr>
            <a:xfrm>
              <a:off x="4095750" y="83153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Timekeeper</a:t>
              </a:r>
              <a:endParaRPr lang="en-US" sz="2400" dirty="0"/>
            </a:p>
          </p:txBody>
        </p:sp>
        <p:sp>
          <p:nvSpPr>
            <p:cNvPr id="45" name="Text 30"/>
            <p:cNvSpPr/>
            <p:nvPr/>
          </p:nvSpPr>
          <p:spPr>
            <a:xfrm>
              <a:off x="12725400" y="6038850"/>
              <a:ext cx="2735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Kavoon" pitchFamily="34" charset="0"/>
                  <a:ea typeface="Kavoon" pitchFamily="34" charset="-122"/>
                  <a:cs typeface="Kavoon" pitchFamily="34" charset="-120"/>
                </a:rPr>
                <a:t>Elvina</a:t>
              </a:r>
              <a:endParaRPr lang="en-US" sz="2700" dirty="0"/>
            </a:p>
          </p:txBody>
        </p:sp>
        <p:sp>
          <p:nvSpPr>
            <p:cNvPr id="46" name="Text 31"/>
            <p:cNvSpPr/>
            <p:nvPr/>
          </p:nvSpPr>
          <p:spPr>
            <a:xfrm>
              <a:off x="12725400" y="654367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Oracle</a:t>
              </a:r>
              <a:endParaRPr lang="en-US" sz="2400" dirty="0"/>
            </a:p>
          </p:txBody>
        </p:sp>
        <p:sp>
          <p:nvSpPr>
            <p:cNvPr id="47" name="Text 32"/>
            <p:cNvSpPr/>
            <p:nvPr/>
          </p:nvSpPr>
          <p:spPr>
            <a:xfrm>
              <a:off x="12725400" y="7810500"/>
              <a:ext cx="2735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Kavoon" pitchFamily="34" charset="0"/>
                  <a:ea typeface="Kavoon" pitchFamily="34" charset="-122"/>
                  <a:cs typeface="Kavoon" pitchFamily="34" charset="-120"/>
                </a:rPr>
                <a:t>Seraphina</a:t>
              </a:r>
              <a:endParaRPr lang="en-US" sz="2700" dirty="0"/>
            </a:p>
          </p:txBody>
        </p:sp>
        <p:sp>
          <p:nvSpPr>
            <p:cNvPr id="48" name="Text 33"/>
            <p:cNvSpPr/>
            <p:nvPr/>
          </p:nvSpPr>
          <p:spPr>
            <a:xfrm>
              <a:off x="12725400" y="83153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Lightbringer</a:t>
              </a:r>
              <a:endParaRPr lang="en-US" sz="2400" dirty="0"/>
            </a:p>
          </p:txBody>
        </p:sp>
        <p:sp>
          <p:nvSpPr>
            <p:cNvPr id="49" name="Text 34"/>
            <p:cNvSpPr/>
            <p:nvPr/>
          </p:nvSpPr>
          <p:spPr>
            <a:xfrm>
              <a:off x="6229350" y="4267200"/>
              <a:ext cx="2735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Kavoon" pitchFamily="34" charset="0"/>
                  <a:ea typeface="Kavoon" pitchFamily="34" charset="-122"/>
                  <a:cs typeface="Kavoon" pitchFamily="34" charset="-120"/>
                </a:rPr>
                <a:t>Aurielle</a:t>
              </a:r>
              <a:endParaRPr lang="en-US" sz="2700" dirty="0"/>
            </a:p>
          </p:txBody>
        </p:sp>
        <p:sp>
          <p:nvSpPr>
            <p:cNvPr id="50" name="Text 35"/>
            <p:cNvSpPr/>
            <p:nvPr/>
          </p:nvSpPr>
          <p:spPr>
            <a:xfrm>
              <a:off x="6229350" y="47720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Priestess</a:t>
              </a:r>
              <a:endParaRPr lang="en-US" sz="2400" dirty="0"/>
            </a:p>
          </p:txBody>
        </p:sp>
        <p:sp>
          <p:nvSpPr>
            <p:cNvPr id="51" name="Text 36"/>
            <p:cNvSpPr/>
            <p:nvPr/>
          </p:nvSpPr>
          <p:spPr>
            <a:xfrm>
              <a:off x="15068550" y="4267200"/>
              <a:ext cx="2735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Kavoon" pitchFamily="34" charset="0"/>
                  <a:ea typeface="Kavoon" pitchFamily="34" charset="-122"/>
                  <a:cs typeface="Kavoon" pitchFamily="34" charset="-120"/>
                </a:rPr>
                <a:t>Dariana</a:t>
              </a:r>
              <a:endParaRPr lang="en-US" sz="2700" dirty="0"/>
            </a:p>
          </p:txBody>
        </p:sp>
        <p:sp>
          <p:nvSpPr>
            <p:cNvPr id="52" name="Text 37"/>
            <p:cNvSpPr/>
            <p:nvPr/>
          </p:nvSpPr>
          <p:spPr>
            <a:xfrm>
              <a:off x="15068550" y="47720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Shaman</a:t>
              </a:r>
              <a:endParaRPr lang="en-US" sz="2400" dirty="0"/>
            </a:p>
          </p:txBody>
        </p:sp>
        <p:sp>
          <p:nvSpPr>
            <p:cNvPr id="53" name="Text 38"/>
            <p:cNvSpPr/>
            <p:nvPr/>
          </p:nvSpPr>
          <p:spPr>
            <a:xfrm>
              <a:off x="10648950" y="4267200"/>
              <a:ext cx="2735580" cy="548640"/>
            </a:xfrm>
            <a:prstGeom prst="rect">
              <a:avLst/>
            </a:prstGeom>
            <a:noFill/>
            <a:ln/>
          </p:spPr>
          <p:txBody>
            <a:bodyPr wrap="square" lIns="0" tIns="0" rIns="0" bIns="0" rtlCol="0" anchor="t"/>
            <a:lstStyle/>
            <a:p>
              <a:pPr algn="l" indent="0" marL="0">
                <a:buNone/>
              </a:pPr>
              <a:r>
                <a:rPr lang="en-US" sz="2700" u="none" dirty="0">
                  <a:solidFill>
                    <a:srgbClr val="0E0E0E"/>
                  </a:solidFill>
                  <a:latin typeface="Kavoon" pitchFamily="34" charset="0"/>
                  <a:ea typeface="Kavoon" pitchFamily="34" charset="-122"/>
                  <a:cs typeface="Kavoon" pitchFamily="34" charset="-120"/>
                </a:rPr>
                <a:t>Theronis</a:t>
              </a:r>
              <a:endParaRPr lang="en-US" sz="2700" dirty="0"/>
            </a:p>
          </p:txBody>
        </p:sp>
        <p:sp>
          <p:nvSpPr>
            <p:cNvPr id="54" name="Text 39"/>
            <p:cNvSpPr/>
            <p:nvPr/>
          </p:nvSpPr>
          <p:spPr>
            <a:xfrm>
              <a:off x="10648950" y="4772025"/>
              <a:ext cx="27279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Warrior</a:t>
              </a:r>
              <a:endParaRPr lang="en-US" sz="2400" dirty="0"/>
            </a:p>
          </p:txBody>
        </p:sp>
      </p:grpSp>
      <p:sp>
        <p:nvSpPr>
          <p:cNvPr id="55" name="Text 40"/>
          <p:cNvSpPr/>
          <p:nvPr/>
        </p:nvSpPr>
        <p:spPr>
          <a:xfrm>
            <a:off x="5810250" y="9601200"/>
            <a:ext cx="679323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To download more editable chart, </a:t>
            </a:r>
            <a:pPr algn="l" indent="0" marL="0">
              <a:buNone/>
            </a:pPr>
            <a:r>
              <a:rPr lang="en-US" sz="2400" u="sng" dirty="0">
                <a:solidFill>
                  <a:srgbClr val="0E0E0E"/>
                </a:solidFill>
                <a:uFill>
                  <a:solidFill>
                    <a:srgbClr val="FFFFFF"/>
                  </a:solidFill>
                </a:uFill>
                <a:latin typeface="Poppins" pitchFamily="34" charset="0"/>
                <a:ea typeface="Poppins" pitchFamily="34" charset="-122"/>
                <a:cs typeface="Poppins" pitchFamily="34" charset="-120"/>
                <a:hlinkClick r:id="rId14"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56" name="Text 41"/>
          <p:cNvSpPr/>
          <p:nvPr/>
        </p:nvSpPr>
        <p:spPr>
          <a:xfrm>
            <a:off x="5238750" y="428625"/>
            <a:ext cx="7962900" cy="1219200"/>
          </a:xfrm>
          <a:prstGeom prst="rect">
            <a:avLst/>
          </a:prstGeom>
          <a:noFill/>
          <a:ln/>
        </p:spPr>
        <p:txBody>
          <a:bodyPr wrap="square" lIns="0" tIns="0" rIns="0" bIns="0" rtlCol="0" anchor="t"/>
          <a:lstStyle/>
          <a:p>
            <a:pPr algn="l" indent="0" marL="0">
              <a:buNone/>
            </a:pPr>
            <a:r>
              <a:rPr lang="en-US" sz="6000" u="none" dirty="0">
                <a:solidFill>
                  <a:srgbClr val="484A64"/>
                </a:solidFill>
                <a:latin typeface="Kavoon" pitchFamily="34" charset="0"/>
                <a:ea typeface="Kavoon" pitchFamily="34" charset="-122"/>
                <a:cs typeface="Kavoon" pitchFamily="34" charset="-120"/>
              </a:rPr>
              <a:t>The Organization</a:t>
            </a:r>
            <a:endParaRPr lang="en-US" sz="60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EF0E7"/>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rot="16200000">
            <a:off x="85725" y="5800725"/>
            <a:ext cx="5105400" cy="2552700"/>
          </a:xfrm>
          <a:prstGeom prst="rect">
            <a:avLst/>
          </a:prstGeom>
        </p:spPr>
      </p:pic>
      <p:pic>
        <p:nvPicPr>
          <p:cNvPr id="3" name="Image 1" descr="preencoded.png">    </p:cNvPr>
          <p:cNvPicPr>
            <a:picLocks noChangeAspect="1"/>
          </p:cNvPicPr>
          <p:nvPr/>
        </p:nvPicPr>
        <p:blipFill>
          <a:blip r:embed="rId2"/>
          <a:stretch>
            <a:fillRect/>
          </a:stretch>
        </p:blipFill>
        <p:spPr>
          <a:xfrm>
            <a:off x="14830425" y="7686675"/>
            <a:ext cx="1943100" cy="1943100"/>
          </a:xfrm>
          <a:prstGeom prst="rect">
            <a:avLst/>
          </a:prstGeom>
        </p:spPr>
      </p:pic>
      <p:pic>
        <p:nvPicPr>
          <p:cNvPr id="4" name="Image 2" descr="preencoded.png">    </p:cNvPr>
          <p:cNvPicPr>
            <a:picLocks noChangeAspect="1"/>
          </p:cNvPicPr>
          <p:nvPr/>
        </p:nvPicPr>
        <p:blipFill>
          <a:blip r:embed="rId3"/>
          <a:stretch>
            <a:fillRect/>
          </a:stretch>
        </p:blipFill>
        <p:spPr>
          <a:xfrm>
            <a:off x="11049000" y="638175"/>
            <a:ext cx="2676525" cy="2676525"/>
          </a:xfrm>
          <a:prstGeom prst="rect">
            <a:avLst/>
          </a:prstGeom>
        </p:spPr>
      </p:pic>
      <p:grpSp>
        <p:nvGrpSpPr>
          <p:cNvPr id="48929"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362943"/>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2743200" y="1028700"/>
            <a:ext cx="12811125" cy="1219200"/>
          </a:xfrm>
          <a:prstGeom prst="rect">
            <a:avLst/>
          </a:prstGeom>
          <a:noFill/>
          <a:ln/>
        </p:spPr>
        <p:txBody>
          <a:bodyPr wrap="square" lIns="0" tIns="0" rIns="0" bIns="0" rtlCol="0" anchor="t"/>
          <a:lstStyle/>
          <a:p>
            <a:pPr algn="ctr" indent="0" marL="0">
              <a:buNone/>
            </a:pPr>
            <a:r>
              <a:rPr lang="en-US" sz="6000" u="none" dirty="0">
                <a:solidFill>
                  <a:srgbClr val="484A64"/>
                </a:solidFill>
                <a:latin typeface="Kavoon" pitchFamily="34" charset="0"/>
                <a:ea typeface="Kavoon" pitchFamily="34" charset="-122"/>
                <a:cs typeface="Kavoon" pitchFamily="34" charset="-120"/>
              </a:rPr>
              <a:t>Thank you for choosing EaTemp</a:t>
            </a:r>
            <a:endParaRPr lang="en-US" sz="6000" dirty="0"/>
          </a:p>
        </p:txBody>
      </p:sp>
      <p:sp>
        <p:nvSpPr>
          <p:cNvPr id="8" name="Text 2"/>
          <p:cNvSpPr/>
          <p:nvPr/>
        </p:nvSpPr>
        <p:spPr>
          <a:xfrm rot="16200000">
            <a:off x="16649700" y="6168390"/>
            <a:ext cx="2737485" cy="356235"/>
          </a:xfrm>
          <a:prstGeom prst="rect">
            <a:avLst/>
          </a:prstGeom>
          <a:noFill/>
          <a:ln/>
        </p:spPr>
        <p:txBody>
          <a:bodyPr wrap="square" lIns="0" tIns="0" rIns="0" bIns="0" rtlCol="0" anchor="t"/>
          <a:lstStyle/>
          <a:p>
            <a:pPr algn="l" indent="0" marL="0">
              <a:buNone/>
            </a:pPr>
            <a:r>
              <a:rPr lang="en-US" sz="1800" u="none" dirty="0">
                <a:solidFill>
                  <a:srgbClr val="0E0E0E"/>
                </a:solidFill>
                <a:latin typeface="Inter" pitchFamily="34" charset="0"/>
                <a:ea typeface="Inter" pitchFamily="34" charset="-122"/>
                <a:cs typeface="Inter" pitchFamily="34" charset="-120"/>
              </a:rPr>
              <a:t>Credit | Image: </a:t>
            </a:r>
            <a:pPr algn="l" indent="0" marL="0">
              <a:buNone/>
            </a:pPr>
            <a:r>
              <a:rPr lang="en-US" sz="1800" u="sng" dirty="0">
                <a:solidFill>
                  <a:srgbClr val="0E0E0E"/>
                </a:solidFill>
                <a:uFill>
                  <a:solidFill>
                    <a:srgbClr val="00FF00"/>
                  </a:solidFill>
                </a:uFill>
                <a:latin typeface="Inter" pitchFamily="34" charset="0"/>
                <a:ea typeface="Inter" pitchFamily="34" charset="-122"/>
                <a:cs typeface="Inter" pitchFamily="34" charset="-120"/>
                <a:hlinkClick r:id="rId5"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E0E0E"/>
                </a:solidFill>
                <a:latin typeface="Inter" pitchFamily="34" charset="0"/>
                <a:ea typeface="Inter" pitchFamily="34" charset="-122"/>
                <a:cs typeface="Inter" pitchFamily="34" charset="-120"/>
              </a:rPr>
              <a:t> </a:t>
            </a:r>
            <a:endParaRPr lang="en-US" sz="1800" dirty="0"/>
          </a:p>
        </p:txBody>
      </p:sp>
      <p:pic>
        <p:nvPicPr>
          <p:cNvPr id="9" name="Image 4" descr="preencoded.png">    </p:cNvPr>
          <p:cNvPicPr>
            <a:picLocks noChangeAspect="1"/>
          </p:cNvPicPr>
          <p:nvPr/>
        </p:nvPicPr>
        <p:blipFill>
          <a:blip r:embed="rId6"/>
          <a:stretch>
            <a:fillRect/>
          </a:stretch>
        </p:blipFill>
        <p:spPr>
          <a:xfrm>
            <a:off x="2819400" y="1504950"/>
            <a:ext cx="4953000" cy="8420100"/>
          </a:xfrm>
          <a:prstGeom prst="rect">
            <a:avLst/>
          </a:prstGeom>
        </p:spPr>
      </p:pic>
      <p:sp>
        <p:nvSpPr>
          <p:cNvPr id="10" name="Text 3"/>
          <p:cNvSpPr/>
          <p:nvPr/>
        </p:nvSpPr>
        <p:spPr>
          <a:xfrm>
            <a:off x="9163050" y="4124325"/>
            <a:ext cx="6509385" cy="4450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Yes, you can use this for both personal and commercial projects.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No, you don't have to credit us.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No, you can't resell or redistribute it, including uploading this template online.</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And you can support us by sharing our site, EaTemp.com, with others.</a:t>
            </a:r>
            <a:endParaRPr lang="en-US" sz="2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26</Slides>
  <Notes>26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2026-10-01T04:18:00Z</dcterms:created>
  <dcterms:modified xsi:type="dcterms:W3CDTF">2026-10-01T04:18:00Z</dcterms:modified>
</cp:coreProperties>
</file>