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Inter"/>
      <p:regular r:id="rId39"/>
      <p:bold r:id="rId40"/>
    </p:embeddedFont>
    <p:embeddedFont>
      <p:font typeface="Kavoon"/>
      <p:regular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gI3j4GlEA1fg2GoWBOs1ZlRq+D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Kavoon-regular.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c8194ae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c8194ae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c8194ae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73c8194ae0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g273c8194ae0_0_1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g273c8194ae0_0_1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73c8194ae0_0_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273c8194ae0_0_2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273c8194ae0_0_2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73c8194ae0_0_2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273c8194ae0_0_2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g273c8194ae0_0_2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73c8194ae0_0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273c8194ae0_0_2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273c8194ae0_0_2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73c8194ae0_0_3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73c8194ae0_0_3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73c8194ae0_0_3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73c8194ae0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273c8194ae0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73c8194ae0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73c8194ae0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73c8194ae0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73c8194ae0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73c8194ae0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73c8194ae0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73c8194ae0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73c8194ae0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73c8194ae0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73c8194ae0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73c8194ae0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73c8194ae0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273c8194ae0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73c8194ae0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73c8194ae0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73c8194ae0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73c8194ae0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73c8194ae0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73c8194ae0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73c8194ae0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73c8194ae0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73c8194ae0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273c8194ae0_0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g273c8194ae0_0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g273c8194ae0_0_5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73c8194ae0_0_5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g273c8194ae0_0_5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273c8194ae0_0_5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273c8194ae0_0_5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g273c8194ae0_0_5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g273c8194ae0_0_5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273c8194ae0_0_6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g273c8194ae0_0_6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g273c8194ae0_0_6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273c8194ae0_0_6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4" name="Google Shape;724;g273c8194ae0_0_6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5" name="Google Shape;725;g273c8194ae0_0_6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73c8194ae0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73c8194ae0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73c8194ae0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73c8194ae0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73c8194ae0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73c8194ae0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73c8194ae0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73c8194ae0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73c8194ae0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73c8194ae0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273c8194ae0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73c8194ae0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73c8194ae0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73c8194ae0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73c8194ae0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73c8194ae0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73c8194ae0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73c8194ae0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73c8194ae0_0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273c8194ae0_0_1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g273c8194ae0_0_1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4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55.png"/><Relationship Id="rId5" Type="http://schemas.openxmlformats.org/officeDocument/2006/relationships/image" Target="../media/image10.png"/><Relationship Id="rId6" Type="http://schemas.openxmlformats.org/officeDocument/2006/relationships/image" Target="../media/image18.png"/><Relationship Id="rId7" Type="http://schemas.openxmlformats.org/officeDocument/2006/relationships/image" Target="../media/image75.png"/><Relationship Id="rId8" Type="http://schemas.openxmlformats.org/officeDocument/2006/relationships/image" Target="../media/image53.png"/></Relationships>
</file>

<file path=ppt/slides/_rels/slide11.xml.rels><?xml version="1.0" encoding="UTF-8" standalone="yes"?><Relationships xmlns="http://schemas.openxmlformats.org/package/2006/relationships"><Relationship Id="rId11" Type="http://schemas.openxmlformats.org/officeDocument/2006/relationships/image" Target="../media/image62.png"/><Relationship Id="rId10" Type="http://schemas.openxmlformats.org/officeDocument/2006/relationships/image" Target="../media/image60.png"/><Relationship Id="rId13" Type="http://schemas.openxmlformats.org/officeDocument/2006/relationships/image" Target="../media/image122.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5.png"/><Relationship Id="rId4" Type="http://schemas.openxmlformats.org/officeDocument/2006/relationships/image" Target="../media/image14.png"/><Relationship Id="rId9" Type="http://schemas.openxmlformats.org/officeDocument/2006/relationships/image" Target="../media/image65.png"/><Relationship Id="rId15" Type="http://schemas.openxmlformats.org/officeDocument/2006/relationships/image" Target="../media/image64.png"/><Relationship Id="rId14" Type="http://schemas.openxmlformats.org/officeDocument/2006/relationships/image" Target="../media/image92.png"/><Relationship Id="rId17" Type="http://schemas.openxmlformats.org/officeDocument/2006/relationships/image" Target="../media/image88.png"/><Relationship Id="rId16" Type="http://schemas.openxmlformats.org/officeDocument/2006/relationships/image" Target="../media/image101.png"/><Relationship Id="rId5" Type="http://schemas.openxmlformats.org/officeDocument/2006/relationships/image" Target="../media/image6.png"/><Relationship Id="rId19" Type="http://schemas.openxmlformats.org/officeDocument/2006/relationships/image" Target="../media/image138.png"/><Relationship Id="rId6" Type="http://schemas.openxmlformats.org/officeDocument/2006/relationships/image" Target="../media/image18.png"/><Relationship Id="rId18" Type="http://schemas.openxmlformats.org/officeDocument/2006/relationships/image" Target="../media/image111.png"/><Relationship Id="rId7" Type="http://schemas.openxmlformats.org/officeDocument/2006/relationships/image" Target="../media/image83.png"/><Relationship Id="rId8"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10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5.png"/><Relationship Id="rId4" Type="http://schemas.openxmlformats.org/officeDocument/2006/relationships/image" Target="../media/image14.png"/><Relationship Id="rId5" Type="http://schemas.openxmlformats.org/officeDocument/2006/relationships/image" Target="../media/image6.png"/><Relationship Id="rId6" Type="http://schemas.openxmlformats.org/officeDocument/2006/relationships/image" Target="../media/image18.png"/></Relationships>
</file>

<file path=ppt/slides/_rels/slide15.xml.rels><?xml version="1.0" encoding="UTF-8" standalone="yes"?><Relationships xmlns="http://schemas.openxmlformats.org/package/2006/relationships"><Relationship Id="rId20" Type="http://schemas.openxmlformats.org/officeDocument/2006/relationships/image" Target="../media/image99.png"/><Relationship Id="rId22" Type="http://schemas.openxmlformats.org/officeDocument/2006/relationships/image" Target="../media/image124.png"/><Relationship Id="rId21" Type="http://schemas.openxmlformats.org/officeDocument/2006/relationships/image" Target="../media/image106.png"/><Relationship Id="rId24" Type="http://schemas.openxmlformats.org/officeDocument/2006/relationships/image" Target="../media/image104.png"/><Relationship Id="rId23" Type="http://schemas.openxmlformats.org/officeDocument/2006/relationships/image" Target="../media/image11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87.png"/><Relationship Id="rId26" Type="http://schemas.openxmlformats.org/officeDocument/2006/relationships/image" Target="../media/image115.png"/><Relationship Id="rId25" Type="http://schemas.openxmlformats.org/officeDocument/2006/relationships/image" Target="../media/image102.png"/><Relationship Id="rId28" Type="http://schemas.openxmlformats.org/officeDocument/2006/relationships/image" Target="../media/image119.png"/><Relationship Id="rId27" Type="http://schemas.openxmlformats.org/officeDocument/2006/relationships/image" Target="../media/image108.png"/><Relationship Id="rId5" Type="http://schemas.openxmlformats.org/officeDocument/2006/relationships/image" Target="../media/image10.png"/><Relationship Id="rId6" Type="http://schemas.openxmlformats.org/officeDocument/2006/relationships/image" Target="../media/image18.png"/><Relationship Id="rId29" Type="http://schemas.openxmlformats.org/officeDocument/2006/relationships/image" Target="../media/image107.png"/><Relationship Id="rId7" Type="http://schemas.openxmlformats.org/officeDocument/2006/relationships/image" Target="../media/image100.png"/><Relationship Id="rId8" Type="http://schemas.openxmlformats.org/officeDocument/2006/relationships/image" Target="../media/image93.png"/><Relationship Id="rId30" Type="http://schemas.openxmlformats.org/officeDocument/2006/relationships/image" Target="../media/image118.png"/><Relationship Id="rId11" Type="http://schemas.openxmlformats.org/officeDocument/2006/relationships/image" Target="../media/image89.png"/><Relationship Id="rId10" Type="http://schemas.openxmlformats.org/officeDocument/2006/relationships/image" Target="../media/image91.png"/><Relationship Id="rId13" Type="http://schemas.openxmlformats.org/officeDocument/2006/relationships/image" Target="../media/image90.png"/><Relationship Id="rId12" Type="http://schemas.openxmlformats.org/officeDocument/2006/relationships/image" Target="../media/image121.png"/><Relationship Id="rId15" Type="http://schemas.openxmlformats.org/officeDocument/2006/relationships/image" Target="../media/image96.png"/><Relationship Id="rId14" Type="http://schemas.openxmlformats.org/officeDocument/2006/relationships/image" Target="../media/image95.png"/><Relationship Id="rId17" Type="http://schemas.openxmlformats.org/officeDocument/2006/relationships/image" Target="../media/image97.png"/><Relationship Id="rId16" Type="http://schemas.openxmlformats.org/officeDocument/2006/relationships/image" Target="../media/image94.png"/><Relationship Id="rId19" Type="http://schemas.openxmlformats.org/officeDocument/2006/relationships/image" Target="../media/image168.png"/><Relationship Id="rId18" Type="http://schemas.openxmlformats.org/officeDocument/2006/relationships/image" Target="../media/image9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173.png"/><Relationship Id="rId8" Type="http://schemas.openxmlformats.org/officeDocument/2006/relationships/image" Target="../media/image1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5.png"/><Relationship Id="rId4" Type="http://schemas.openxmlformats.org/officeDocument/2006/relationships/image" Target="../media/image14.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145.png"/><Relationship Id="rId8" Type="http://schemas.openxmlformats.org/officeDocument/2006/relationships/image" Target="../media/image1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0.png"/><Relationship Id="rId4" Type="http://schemas.openxmlformats.org/officeDocument/2006/relationships/image" Target="../media/image25.png"/><Relationship Id="rId5" Type="http://schemas.openxmlformats.org/officeDocument/2006/relationships/image" Target="../media/image10.png"/><Relationship Id="rId6" Type="http://schemas.openxmlformats.org/officeDocument/2006/relationships/image" Target="../media/image18.png"/><Relationship Id="rId7" Type="http://schemas.openxmlformats.org/officeDocument/2006/relationships/image" Target="../media/image171.png"/><Relationship Id="rId8" Type="http://schemas.openxmlformats.org/officeDocument/2006/relationships/image" Target="../media/image1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1.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16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5.png"/><Relationship Id="rId4" Type="http://schemas.openxmlformats.org/officeDocument/2006/relationships/image" Target="../media/image14.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16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161.png"/><Relationship Id="rId5" Type="http://schemas.openxmlformats.org/officeDocument/2006/relationships/image" Target="../media/image10.png"/><Relationship Id="rId6" Type="http://schemas.openxmlformats.org/officeDocument/2006/relationships/image" Target="../media/image18.png"/><Relationship Id="rId7" Type="http://schemas.openxmlformats.org/officeDocument/2006/relationships/image" Target="../media/image175.png"/><Relationship Id="rId8" Type="http://schemas.openxmlformats.org/officeDocument/2006/relationships/image" Target="../media/image6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177.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184.png"/><Relationship Id="rId8" Type="http://schemas.openxmlformats.org/officeDocument/2006/relationships/image" Target="../media/image19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8.png"/></Relationships>
</file>

<file path=ppt/slides/_rels/slide25.xml.rels><?xml version="1.0" encoding="UTF-8" standalone="yes"?><Relationships xmlns="http://schemas.openxmlformats.org/package/2006/relationships"><Relationship Id="rId20" Type="http://schemas.openxmlformats.org/officeDocument/2006/relationships/image" Target="../media/image195.png"/><Relationship Id="rId22" Type="http://schemas.openxmlformats.org/officeDocument/2006/relationships/hyperlink" Target="https://eatemp.com/powerpoint-org-chart-template/" TargetMode="External"/><Relationship Id="rId21" Type="http://schemas.openxmlformats.org/officeDocument/2006/relationships/image" Target="../media/image202.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185.png"/><Relationship Id="rId5" Type="http://schemas.openxmlformats.org/officeDocument/2006/relationships/image" Target="../media/image10.png"/><Relationship Id="rId6" Type="http://schemas.openxmlformats.org/officeDocument/2006/relationships/image" Target="../media/image18.png"/><Relationship Id="rId7" Type="http://schemas.openxmlformats.org/officeDocument/2006/relationships/image" Target="../media/image176.png"/><Relationship Id="rId8" Type="http://schemas.openxmlformats.org/officeDocument/2006/relationships/image" Target="../media/image183.png"/><Relationship Id="rId11" Type="http://schemas.openxmlformats.org/officeDocument/2006/relationships/image" Target="../media/image190.png"/><Relationship Id="rId10" Type="http://schemas.openxmlformats.org/officeDocument/2006/relationships/image" Target="../media/image188.png"/><Relationship Id="rId13" Type="http://schemas.openxmlformats.org/officeDocument/2006/relationships/image" Target="../media/image178.png"/><Relationship Id="rId12" Type="http://schemas.openxmlformats.org/officeDocument/2006/relationships/image" Target="../media/image192.png"/><Relationship Id="rId15" Type="http://schemas.openxmlformats.org/officeDocument/2006/relationships/image" Target="../media/image200.png"/><Relationship Id="rId14" Type="http://schemas.openxmlformats.org/officeDocument/2006/relationships/image" Target="../media/image193.png"/><Relationship Id="rId17" Type="http://schemas.openxmlformats.org/officeDocument/2006/relationships/image" Target="../media/image191.png"/><Relationship Id="rId16" Type="http://schemas.openxmlformats.org/officeDocument/2006/relationships/image" Target="../media/image174.png"/><Relationship Id="rId19" Type="http://schemas.openxmlformats.org/officeDocument/2006/relationships/image" Target="../media/image198.png"/><Relationship Id="rId18" Type="http://schemas.openxmlformats.org/officeDocument/2006/relationships/image" Target="../media/image18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18.png"/><Relationship Id="rId7" Type="http://schemas.openxmlformats.org/officeDocument/2006/relationships/hyperlink" Target="https://unsplash.com/" TargetMode="External"/><Relationship Id="rId8" Type="http://schemas.openxmlformats.org/officeDocument/2006/relationships/image" Target="../media/image20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5.png"/><Relationship Id="rId4" Type="http://schemas.openxmlformats.org/officeDocument/2006/relationships/image" Target="../media/image14.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5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png"/><Relationship Id="rId4" Type="http://schemas.openxmlformats.org/officeDocument/2006/relationships/image" Target="../media/image25.png"/><Relationship Id="rId5" Type="http://schemas.openxmlformats.org/officeDocument/2006/relationships/image" Target="../media/image10.png"/><Relationship Id="rId6"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85.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51.png"/><Relationship Id="rId8"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5.png"/><Relationship Id="rId4" Type="http://schemas.openxmlformats.org/officeDocument/2006/relationships/image" Target="../media/image14.png"/><Relationship Id="rId10" Type="http://schemas.openxmlformats.org/officeDocument/2006/relationships/image" Target="../media/image33.png"/><Relationship Id="rId9" Type="http://schemas.openxmlformats.org/officeDocument/2006/relationships/image" Target="../media/image22.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35.png"/><Relationship Id="rId8"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18.png"/><Relationship Id="rId7"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0.png"/><Relationship Id="rId4" Type="http://schemas.openxmlformats.org/officeDocument/2006/relationships/image" Target="../media/image25.png"/><Relationship Id="rId5" Type="http://schemas.openxmlformats.org/officeDocument/2006/relationships/image" Target="../media/image10.png"/><Relationship Id="rId6" Type="http://schemas.openxmlformats.org/officeDocument/2006/relationships/image" Target="../media/image18.png"/><Relationship Id="rId7"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44.png"/><Relationship Id="rId5" Type="http://schemas.openxmlformats.org/officeDocument/2006/relationships/image" Target="../media/image6.png"/><Relationship Id="rId6" Type="http://schemas.openxmlformats.org/officeDocument/2006/relationships/image" Target="../media/image18.png"/><Relationship Id="rId7" Type="http://schemas.openxmlformats.org/officeDocument/2006/relationships/image" Target="../media/image42.png"/><Relationship Id="rId8"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15" name="Shape 15"/>
        <p:cNvGrpSpPr/>
        <p:nvPr/>
      </p:nvGrpSpPr>
      <p:grpSpPr>
        <a:xfrm>
          <a:off x="0" y="0"/>
          <a:ext cx="0" cy="0"/>
          <a:chOff x="0" y="0"/>
          <a:chExt cx="0" cy="0"/>
        </a:xfrm>
      </p:grpSpPr>
      <p:pic>
        <p:nvPicPr>
          <p:cNvPr descr=" " id="16" name="Google Shape;16;g273c8194ae0_0_0"/>
          <p:cNvPicPr preferRelativeResize="0"/>
          <p:nvPr/>
        </p:nvPicPr>
        <p:blipFill rotWithShape="1">
          <a:blip r:embed="rId3">
            <a:alphaModFix/>
          </a:blip>
          <a:srcRect b="0" l="0" r="0" t="0"/>
          <a:stretch/>
        </p:blipFill>
        <p:spPr>
          <a:xfrm>
            <a:off x="22431004" y="825500"/>
            <a:ext cx="3924791" cy="3924300"/>
          </a:xfrm>
          <a:prstGeom prst="rect">
            <a:avLst/>
          </a:prstGeom>
          <a:noFill/>
          <a:ln>
            <a:noFill/>
          </a:ln>
        </p:spPr>
      </p:pic>
      <p:pic>
        <p:nvPicPr>
          <p:cNvPr descr=" " id="17" name="Google Shape;17;g273c8194ae0_0_0"/>
          <p:cNvPicPr preferRelativeResize="0"/>
          <p:nvPr/>
        </p:nvPicPr>
        <p:blipFill rotWithShape="1">
          <a:blip r:embed="rId4">
            <a:alphaModFix/>
          </a:blip>
          <a:srcRect b="0" l="0" r="0" t="0"/>
          <a:stretch/>
        </p:blipFill>
        <p:spPr>
          <a:xfrm>
            <a:off x="622378" y="10464800"/>
            <a:ext cx="2819752" cy="2819400"/>
          </a:xfrm>
          <a:prstGeom prst="rect">
            <a:avLst/>
          </a:prstGeom>
          <a:noFill/>
          <a:ln>
            <a:noFill/>
          </a:ln>
        </p:spPr>
      </p:pic>
      <p:pic>
        <p:nvPicPr>
          <p:cNvPr descr=" " id="18" name="Google Shape;18;g273c8194ae0_0_0"/>
          <p:cNvPicPr preferRelativeResize="0"/>
          <p:nvPr/>
        </p:nvPicPr>
        <p:blipFill rotWithShape="1">
          <a:blip r:embed="rId5">
            <a:alphaModFix/>
          </a:blip>
          <a:srcRect b="0" l="0" r="0" t="0"/>
          <a:stretch/>
        </p:blipFill>
        <p:spPr>
          <a:xfrm>
            <a:off x="622378" y="685800"/>
            <a:ext cx="4343943" cy="2171700"/>
          </a:xfrm>
          <a:prstGeom prst="rect">
            <a:avLst/>
          </a:prstGeom>
          <a:noFill/>
          <a:ln>
            <a:noFill/>
          </a:ln>
        </p:spPr>
      </p:pic>
      <p:sp>
        <p:nvSpPr>
          <p:cNvPr id="19" name="Google Shape;19;g273c8194ae0_0_0"/>
          <p:cNvSpPr/>
          <p:nvPr/>
        </p:nvSpPr>
        <p:spPr>
          <a:xfrm>
            <a:off x="4115314" y="1739900"/>
            <a:ext cx="171726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24000"/>
              <a:buFont typeface="Kavoon"/>
              <a:buNone/>
            </a:pPr>
            <a:r>
              <a:rPr b="0" i="0" lang="en-US" sz="24000" u="none" cap="none" strike="noStrike">
                <a:solidFill>
                  <a:srgbClr val="484A64"/>
                </a:solidFill>
                <a:latin typeface="Kavoon"/>
                <a:ea typeface="Kavoon"/>
                <a:cs typeface="Kavoon"/>
                <a:sym typeface="Kavoon"/>
              </a:rPr>
              <a:t>Persuasive </a:t>
            </a:r>
            <a:endParaRPr b="0" i="0" sz="24000" u="none" cap="none" strike="noStrike">
              <a:solidFill>
                <a:schemeClr val="dk1"/>
              </a:solidFill>
              <a:latin typeface="Calibri"/>
              <a:ea typeface="Calibri"/>
              <a:cs typeface="Calibri"/>
              <a:sym typeface="Calibri"/>
            </a:endParaRPr>
          </a:p>
        </p:txBody>
      </p:sp>
      <p:sp>
        <p:nvSpPr>
          <p:cNvPr id="20" name="Google Shape;20;g273c8194ae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73c8194ae0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2" name="Google Shape;22;g273c8194ae0_0_0"/>
          <p:cNvPicPr preferRelativeResize="0"/>
          <p:nvPr/>
        </p:nvPicPr>
        <p:blipFill rotWithShape="1">
          <a:blip r:embed="rId7">
            <a:alphaModFix/>
          </a:blip>
          <a:srcRect b="0" l="0" r="0" t="0"/>
          <a:stretch/>
        </p:blipFill>
        <p:spPr>
          <a:xfrm>
            <a:off x="3061083" y="3848100"/>
            <a:ext cx="18950769" cy="9207500"/>
          </a:xfrm>
          <a:prstGeom prst="rect">
            <a:avLst/>
          </a:prstGeom>
          <a:noFill/>
          <a:ln>
            <a:noFill/>
          </a:ln>
        </p:spPr>
      </p:pic>
      <p:sp>
        <p:nvSpPr>
          <p:cNvPr id="23" name="Google Shape;23;g273c8194ae0_0_0"/>
          <p:cNvSpPr/>
          <p:nvPr/>
        </p:nvSpPr>
        <p:spPr>
          <a:xfrm>
            <a:off x="3264308" y="13589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694B4"/>
              </a:buClr>
              <a:buSzPts val="6400"/>
              <a:buFont typeface="Poppins SemiBold"/>
              <a:buNone/>
            </a:pPr>
            <a:r>
              <a:rPr b="0" i="0" lang="en-US" sz="6400" u="none" cap="none" strike="noStrike">
                <a:solidFill>
                  <a:srgbClr val="5694B4"/>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207" name="Shape 207"/>
        <p:cNvGrpSpPr/>
        <p:nvPr/>
      </p:nvGrpSpPr>
      <p:grpSpPr>
        <a:xfrm>
          <a:off x="0" y="0"/>
          <a:ext cx="0" cy="0"/>
          <a:chOff x="0" y="0"/>
          <a:chExt cx="0" cy="0"/>
        </a:xfrm>
      </p:grpSpPr>
      <p:pic>
        <p:nvPicPr>
          <p:cNvPr descr=" " id="208" name="Google Shape;208;g273c8194ae0_0_183"/>
          <p:cNvPicPr preferRelativeResize="0"/>
          <p:nvPr/>
        </p:nvPicPr>
        <p:blipFill rotWithShape="1">
          <a:blip r:embed="rId3">
            <a:alphaModFix/>
          </a:blip>
          <a:srcRect b="0" l="0" r="0" t="0"/>
          <a:stretch/>
        </p:blipFill>
        <p:spPr>
          <a:xfrm>
            <a:off x="10948768" y="-2578100"/>
            <a:ext cx="5156845" cy="5156200"/>
          </a:xfrm>
          <a:prstGeom prst="rect">
            <a:avLst/>
          </a:prstGeom>
          <a:noFill/>
          <a:ln>
            <a:noFill/>
          </a:ln>
        </p:spPr>
      </p:pic>
      <p:pic>
        <p:nvPicPr>
          <p:cNvPr descr=" " id="209" name="Google Shape;209;g273c8194ae0_0_183"/>
          <p:cNvPicPr preferRelativeResize="0"/>
          <p:nvPr/>
        </p:nvPicPr>
        <p:blipFill rotWithShape="1">
          <a:blip r:embed="rId4">
            <a:alphaModFix/>
          </a:blip>
          <a:srcRect b="0" l="0" r="0" t="0"/>
          <a:stretch/>
        </p:blipFill>
        <p:spPr>
          <a:xfrm>
            <a:off x="22215077" y="8623300"/>
            <a:ext cx="2171971" cy="4343400"/>
          </a:xfrm>
          <a:prstGeom prst="rect">
            <a:avLst/>
          </a:prstGeom>
          <a:noFill/>
          <a:ln>
            <a:noFill/>
          </a:ln>
        </p:spPr>
      </p:pic>
      <p:pic>
        <p:nvPicPr>
          <p:cNvPr descr=" " id="210" name="Google Shape;210;g273c8194ae0_0_183"/>
          <p:cNvPicPr preferRelativeResize="0"/>
          <p:nvPr/>
        </p:nvPicPr>
        <p:blipFill rotWithShape="1">
          <a:blip r:embed="rId5">
            <a:alphaModFix/>
          </a:blip>
          <a:srcRect b="0" l="0" r="0" t="0"/>
          <a:stretch/>
        </p:blipFill>
        <p:spPr>
          <a:xfrm>
            <a:off x="1295562" y="3441700"/>
            <a:ext cx="2235479" cy="2235200"/>
          </a:xfrm>
          <a:prstGeom prst="rect">
            <a:avLst/>
          </a:prstGeom>
          <a:noFill/>
          <a:ln>
            <a:noFill/>
          </a:ln>
        </p:spPr>
      </p:pic>
      <p:sp>
        <p:nvSpPr>
          <p:cNvPr id="211" name="Google Shape;211;g273c8194ae0_0_1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73c8194ae0_0_1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3" name="Google Shape;213;g273c8194ae0_0_183"/>
          <p:cNvSpPr/>
          <p:nvPr/>
        </p:nvSpPr>
        <p:spPr>
          <a:xfrm>
            <a:off x="9107038" y="469900"/>
            <a:ext cx="6422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Pricing Plan</a:t>
            </a:r>
            <a:endParaRPr b="0" i="0" sz="8000" u="none" cap="none" strike="noStrike">
              <a:solidFill>
                <a:schemeClr val="dk1"/>
              </a:solidFill>
              <a:latin typeface="Calibri"/>
              <a:ea typeface="Calibri"/>
              <a:cs typeface="Calibri"/>
              <a:sym typeface="Calibri"/>
            </a:endParaRPr>
          </a:p>
        </p:txBody>
      </p:sp>
      <p:sp>
        <p:nvSpPr>
          <p:cNvPr id="214" name="Google Shape;214;g273c8194ae0_0_183"/>
          <p:cNvSpPr/>
          <p:nvPr/>
        </p:nvSpPr>
        <p:spPr>
          <a:xfrm>
            <a:off x="1778222" y="24892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73c8194ae0_0_183"/>
          <p:cNvSpPr/>
          <p:nvPr/>
        </p:nvSpPr>
        <p:spPr>
          <a:xfrm>
            <a:off x="1778222" y="2489200"/>
            <a:ext cx="6439800" cy="10261500"/>
          </a:xfrm>
          <a:prstGeom prst="roundRect">
            <a:avLst>
              <a:gd fmla="val 3124" name="adj"/>
            </a:avLst>
          </a:prstGeom>
          <a:noFill/>
          <a:ln cap="flat" cmpd="sng" w="12700">
            <a:solidFill>
              <a:srgbClr val="3629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73c8194ae0_0_183"/>
          <p:cNvPicPr preferRelativeResize="0"/>
          <p:nvPr/>
        </p:nvPicPr>
        <p:blipFill rotWithShape="1">
          <a:blip r:embed="rId7">
            <a:alphaModFix/>
          </a:blip>
          <a:srcRect b="0" l="0" r="0" t="0"/>
          <a:stretch/>
        </p:blipFill>
        <p:spPr>
          <a:xfrm>
            <a:off x="4325486" y="2946400"/>
            <a:ext cx="1345174" cy="1625600"/>
          </a:xfrm>
          <a:prstGeom prst="rect">
            <a:avLst/>
          </a:prstGeom>
          <a:noFill/>
          <a:ln>
            <a:noFill/>
          </a:ln>
        </p:spPr>
      </p:pic>
      <p:sp>
        <p:nvSpPr>
          <p:cNvPr id="217" name="Google Shape;217;g273c8194ae0_0_183"/>
          <p:cNvSpPr/>
          <p:nvPr/>
        </p:nvSpPr>
        <p:spPr>
          <a:xfrm>
            <a:off x="4115314" y="4876800"/>
            <a:ext cx="1765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62943"/>
              </a:buClr>
              <a:buSzPts val="4800"/>
              <a:buFont typeface="Kavoon"/>
              <a:buNone/>
            </a:pPr>
            <a:r>
              <a:rPr b="0" i="0" lang="en-US" sz="4800" u="none" cap="none" strike="noStrike">
                <a:solidFill>
                  <a:srgbClr val="362943"/>
                </a:solidFill>
                <a:latin typeface="Kavoon"/>
                <a:ea typeface="Kavoon"/>
                <a:cs typeface="Kavoon"/>
                <a:sym typeface="Kavoon"/>
              </a:rPr>
              <a:t>Basic</a:t>
            </a:r>
            <a:endParaRPr b="0" i="0" sz="4800" u="none" cap="none" strike="noStrike">
              <a:solidFill>
                <a:schemeClr val="dk1"/>
              </a:solidFill>
              <a:latin typeface="Calibri"/>
              <a:ea typeface="Calibri"/>
              <a:cs typeface="Calibri"/>
              <a:sym typeface="Calibri"/>
            </a:endParaRPr>
          </a:p>
        </p:txBody>
      </p:sp>
      <p:sp>
        <p:nvSpPr>
          <p:cNvPr id="218" name="Google Shape;218;g273c8194ae0_0_183"/>
          <p:cNvSpPr/>
          <p:nvPr/>
        </p:nvSpPr>
        <p:spPr>
          <a:xfrm>
            <a:off x="2235479"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73c8194ae0_0_183"/>
          <p:cNvSpPr/>
          <p:nvPr/>
        </p:nvSpPr>
        <p:spPr>
          <a:xfrm>
            <a:off x="3327816" y="11531600"/>
            <a:ext cx="3340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$10/month</a:t>
            </a:r>
            <a:endParaRPr b="0" i="0" sz="4800" u="none" cap="none" strike="noStrike">
              <a:solidFill>
                <a:schemeClr val="dk1"/>
              </a:solidFill>
              <a:latin typeface="Calibri"/>
              <a:ea typeface="Calibri"/>
              <a:cs typeface="Calibri"/>
              <a:sym typeface="Calibri"/>
            </a:endParaRPr>
          </a:p>
        </p:txBody>
      </p:sp>
      <p:sp>
        <p:nvSpPr>
          <p:cNvPr id="220" name="Google Shape;220;g273c8194ae0_0_183"/>
          <p:cNvSpPr/>
          <p:nvPr/>
        </p:nvSpPr>
        <p:spPr>
          <a:xfrm>
            <a:off x="8980022" y="2489200"/>
            <a:ext cx="6439800" cy="10261500"/>
          </a:xfrm>
          <a:prstGeom prst="roundRect">
            <a:avLst>
              <a:gd fmla="val 3124" name="adj"/>
            </a:avLst>
          </a:prstGeom>
          <a:noFill/>
          <a:ln cap="flat" cmpd="sng" w="12700">
            <a:solidFill>
              <a:srgbClr val="3629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73c8194ae0_0_183"/>
          <p:cNvPicPr preferRelativeResize="0"/>
          <p:nvPr/>
        </p:nvPicPr>
        <p:blipFill rotWithShape="1">
          <a:blip r:embed="rId8">
            <a:alphaModFix/>
          </a:blip>
          <a:srcRect b="0" l="0" r="0" t="0"/>
          <a:stretch/>
        </p:blipFill>
        <p:spPr>
          <a:xfrm>
            <a:off x="10884209" y="2946400"/>
            <a:ext cx="2631328" cy="1625588"/>
          </a:xfrm>
          <a:prstGeom prst="rect">
            <a:avLst/>
          </a:prstGeom>
          <a:noFill/>
          <a:ln>
            <a:noFill/>
          </a:ln>
        </p:spPr>
      </p:pic>
      <p:sp>
        <p:nvSpPr>
          <p:cNvPr id="222" name="Google Shape;222;g273c8194ae0_0_183"/>
          <p:cNvSpPr/>
          <p:nvPr/>
        </p:nvSpPr>
        <p:spPr>
          <a:xfrm>
            <a:off x="11412376" y="4876788"/>
            <a:ext cx="1575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62943"/>
              </a:buClr>
              <a:buSzPts val="4800"/>
              <a:buFont typeface="Kavoon"/>
              <a:buNone/>
            </a:pPr>
            <a:r>
              <a:rPr b="0" i="0" lang="en-US" sz="4800" u="none" cap="none" strike="noStrike">
                <a:solidFill>
                  <a:srgbClr val="362943"/>
                </a:solidFill>
                <a:latin typeface="Kavoon"/>
                <a:ea typeface="Kavoon"/>
                <a:cs typeface="Kavoon"/>
                <a:sym typeface="Kavoon"/>
              </a:rPr>
              <a:t>Elite</a:t>
            </a:r>
            <a:endParaRPr b="0" i="0" sz="4800" u="none" cap="none" strike="noStrike">
              <a:solidFill>
                <a:schemeClr val="dk1"/>
              </a:solidFill>
              <a:latin typeface="Calibri"/>
              <a:ea typeface="Calibri"/>
              <a:cs typeface="Calibri"/>
              <a:sym typeface="Calibri"/>
            </a:endParaRPr>
          </a:p>
        </p:txBody>
      </p:sp>
      <p:sp>
        <p:nvSpPr>
          <p:cNvPr id="223" name="Google Shape;223;g273c8194ae0_0_183"/>
          <p:cNvSpPr/>
          <p:nvPr/>
        </p:nvSpPr>
        <p:spPr>
          <a:xfrm>
            <a:off x="9437280" y="59435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4" name="Google Shape;224;g273c8194ae0_0_183"/>
          <p:cNvSpPr/>
          <p:nvPr/>
        </p:nvSpPr>
        <p:spPr>
          <a:xfrm>
            <a:off x="10485160" y="11531588"/>
            <a:ext cx="3429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$50/month</a:t>
            </a:r>
            <a:endParaRPr b="0" i="0" sz="4800" u="none" cap="none" strike="noStrike">
              <a:solidFill>
                <a:schemeClr val="dk1"/>
              </a:solidFill>
              <a:latin typeface="Calibri"/>
              <a:ea typeface="Calibri"/>
              <a:cs typeface="Calibri"/>
              <a:sym typeface="Calibri"/>
            </a:endParaRPr>
          </a:p>
        </p:txBody>
      </p:sp>
      <p:sp>
        <p:nvSpPr>
          <p:cNvPr id="225" name="Google Shape;225;g273c8194ae0_0_183"/>
          <p:cNvSpPr/>
          <p:nvPr/>
        </p:nvSpPr>
        <p:spPr>
          <a:xfrm>
            <a:off x="16181822" y="2489200"/>
            <a:ext cx="6439800" cy="10261500"/>
          </a:xfrm>
          <a:prstGeom prst="roundRect">
            <a:avLst>
              <a:gd fmla="val 3124" name="adj"/>
            </a:avLst>
          </a:prstGeom>
          <a:noFill/>
          <a:ln cap="flat" cmpd="sng" w="12700">
            <a:solidFill>
              <a:srgbClr val="3629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73c8194ae0_0_183"/>
          <p:cNvPicPr preferRelativeResize="0"/>
          <p:nvPr/>
        </p:nvPicPr>
        <p:blipFill rotWithShape="1">
          <a:blip r:embed="rId9">
            <a:alphaModFix/>
          </a:blip>
          <a:srcRect b="0" l="0" r="0" t="0"/>
          <a:stretch/>
        </p:blipFill>
        <p:spPr>
          <a:xfrm>
            <a:off x="18637781" y="2946400"/>
            <a:ext cx="1527791" cy="1625600"/>
          </a:xfrm>
          <a:prstGeom prst="rect">
            <a:avLst/>
          </a:prstGeom>
          <a:noFill/>
          <a:ln>
            <a:noFill/>
          </a:ln>
        </p:spPr>
      </p:pic>
      <p:sp>
        <p:nvSpPr>
          <p:cNvPr id="227" name="Google Shape;227;g273c8194ae0_0_183"/>
          <p:cNvSpPr/>
          <p:nvPr/>
        </p:nvSpPr>
        <p:spPr>
          <a:xfrm>
            <a:off x="17725065" y="4876800"/>
            <a:ext cx="3353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62943"/>
              </a:buClr>
              <a:buSzPts val="4800"/>
              <a:buFont typeface="Kavoon"/>
              <a:buNone/>
            </a:pPr>
            <a:r>
              <a:rPr b="0" i="0" lang="en-US" sz="4800" u="none" cap="none" strike="noStrike">
                <a:solidFill>
                  <a:srgbClr val="362943"/>
                </a:solidFill>
                <a:latin typeface="Kavoon"/>
                <a:ea typeface="Kavoon"/>
                <a:cs typeface="Kavoon"/>
                <a:sym typeface="Kavoon"/>
              </a:rPr>
              <a:t>Legendary</a:t>
            </a:r>
            <a:endParaRPr b="0" i="0" sz="4800" u="none" cap="none" strike="noStrike">
              <a:solidFill>
                <a:schemeClr val="dk1"/>
              </a:solidFill>
              <a:latin typeface="Calibri"/>
              <a:ea typeface="Calibri"/>
              <a:cs typeface="Calibri"/>
              <a:sym typeface="Calibri"/>
            </a:endParaRPr>
          </a:p>
        </p:txBody>
      </p:sp>
      <p:sp>
        <p:nvSpPr>
          <p:cNvPr id="228" name="Google Shape;228;g273c8194ae0_0_183"/>
          <p:cNvSpPr/>
          <p:nvPr/>
        </p:nvSpPr>
        <p:spPr>
          <a:xfrm>
            <a:off x="166390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73c8194ae0_0_183"/>
          <p:cNvSpPr/>
          <p:nvPr/>
        </p:nvSpPr>
        <p:spPr>
          <a:xfrm>
            <a:off x="17547243" y="11531600"/>
            <a:ext cx="3708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234" name="Shape 234"/>
        <p:cNvGrpSpPr/>
        <p:nvPr/>
      </p:nvGrpSpPr>
      <p:grpSpPr>
        <a:xfrm>
          <a:off x="0" y="0"/>
          <a:ext cx="0" cy="0"/>
          <a:chOff x="0" y="0"/>
          <a:chExt cx="0" cy="0"/>
        </a:xfrm>
      </p:grpSpPr>
      <p:pic>
        <p:nvPicPr>
          <p:cNvPr descr=" " id="235" name="Google Shape;235;g273c8194ae0_0_209"/>
          <p:cNvPicPr preferRelativeResize="0"/>
          <p:nvPr/>
        </p:nvPicPr>
        <p:blipFill rotWithShape="1">
          <a:blip r:embed="rId3">
            <a:alphaModFix/>
          </a:blip>
          <a:srcRect b="0" l="0" r="0" t="0"/>
          <a:stretch/>
        </p:blipFill>
        <p:spPr>
          <a:xfrm>
            <a:off x="21897537" y="1282700"/>
            <a:ext cx="4991724" cy="4991100"/>
          </a:xfrm>
          <a:prstGeom prst="rect">
            <a:avLst/>
          </a:prstGeom>
          <a:noFill/>
          <a:ln>
            <a:noFill/>
          </a:ln>
        </p:spPr>
      </p:pic>
      <p:pic>
        <p:nvPicPr>
          <p:cNvPr descr=" " id="236" name="Google Shape;236;g273c8194ae0_0_209"/>
          <p:cNvPicPr preferRelativeResize="0"/>
          <p:nvPr/>
        </p:nvPicPr>
        <p:blipFill rotWithShape="1">
          <a:blip r:embed="rId4">
            <a:alphaModFix/>
          </a:blip>
          <a:srcRect b="0" l="0" r="0" t="0"/>
          <a:stretch/>
        </p:blipFill>
        <p:spPr>
          <a:xfrm>
            <a:off x="863708" y="635000"/>
            <a:ext cx="2451406" cy="2451100"/>
          </a:xfrm>
          <a:prstGeom prst="rect">
            <a:avLst/>
          </a:prstGeom>
          <a:noFill/>
          <a:ln>
            <a:noFill/>
          </a:ln>
        </p:spPr>
      </p:pic>
      <p:pic>
        <p:nvPicPr>
          <p:cNvPr descr=" " id="237" name="Google Shape;237;g273c8194ae0_0_209"/>
          <p:cNvPicPr preferRelativeResize="0"/>
          <p:nvPr/>
        </p:nvPicPr>
        <p:blipFill rotWithShape="1">
          <a:blip r:embed="rId5">
            <a:alphaModFix/>
          </a:blip>
          <a:srcRect b="0" l="0" r="0" t="0"/>
          <a:stretch/>
        </p:blipFill>
        <p:spPr>
          <a:xfrm>
            <a:off x="7849581" y="11544300"/>
            <a:ext cx="4343943" cy="2171700"/>
          </a:xfrm>
          <a:prstGeom prst="rect">
            <a:avLst/>
          </a:prstGeom>
          <a:noFill/>
          <a:ln>
            <a:noFill/>
          </a:ln>
        </p:spPr>
      </p:pic>
      <p:sp>
        <p:nvSpPr>
          <p:cNvPr id="238" name="Google Shape;238;g273c8194ae0_0_2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g273c8194ae0_0_2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40" name="Google Shape;240;g273c8194ae0_0_209"/>
          <p:cNvPicPr preferRelativeResize="0"/>
          <p:nvPr/>
        </p:nvPicPr>
        <p:blipFill rotWithShape="1">
          <a:blip r:embed="rId7">
            <a:alphaModFix/>
          </a:blip>
          <a:srcRect b="0" l="0" r="0" t="0"/>
          <a:stretch/>
        </p:blipFill>
        <p:spPr>
          <a:xfrm>
            <a:off x="3327816" y="1079500"/>
            <a:ext cx="17718715" cy="11569700"/>
          </a:xfrm>
          <a:prstGeom prst="rect">
            <a:avLst/>
          </a:prstGeom>
          <a:noFill/>
          <a:ln>
            <a:noFill/>
          </a:ln>
        </p:spPr>
      </p:pic>
      <p:pic>
        <p:nvPicPr>
          <p:cNvPr descr=" " id="241" name="Google Shape;241;g273c8194ae0_0_209"/>
          <p:cNvPicPr preferRelativeResize="0"/>
          <p:nvPr/>
        </p:nvPicPr>
        <p:blipFill rotWithShape="1">
          <a:blip r:embed="rId8">
            <a:alphaModFix/>
          </a:blip>
          <a:srcRect b="0" l="0" r="0" t="0"/>
          <a:stretch/>
        </p:blipFill>
        <p:spPr>
          <a:xfrm>
            <a:off x="12041105" y="1612888"/>
            <a:ext cx="5220352" cy="5232412"/>
          </a:xfrm>
          <a:prstGeom prst="rect">
            <a:avLst/>
          </a:prstGeom>
          <a:noFill/>
          <a:ln>
            <a:noFill/>
          </a:ln>
        </p:spPr>
      </p:pic>
      <p:pic>
        <p:nvPicPr>
          <p:cNvPr descr=" " id="242" name="Google Shape;242;g273c8194ae0_0_209"/>
          <p:cNvPicPr preferRelativeResize="0"/>
          <p:nvPr/>
        </p:nvPicPr>
        <p:blipFill rotWithShape="1">
          <a:blip r:embed="rId9">
            <a:alphaModFix/>
          </a:blip>
          <a:srcRect b="0" l="0" r="0" t="0"/>
          <a:stretch/>
        </p:blipFill>
        <p:spPr>
          <a:xfrm>
            <a:off x="6808051" y="1612888"/>
            <a:ext cx="5220352" cy="5232412"/>
          </a:xfrm>
          <a:prstGeom prst="rect">
            <a:avLst/>
          </a:prstGeom>
          <a:noFill/>
          <a:ln>
            <a:noFill/>
          </a:ln>
        </p:spPr>
      </p:pic>
      <p:pic>
        <p:nvPicPr>
          <p:cNvPr descr=" " id="243" name="Google Shape;243;g273c8194ae0_0_209"/>
          <p:cNvPicPr preferRelativeResize="0"/>
          <p:nvPr/>
        </p:nvPicPr>
        <p:blipFill rotWithShape="1">
          <a:blip r:embed="rId10">
            <a:alphaModFix/>
          </a:blip>
          <a:srcRect b="0" l="0" r="0" t="0"/>
          <a:stretch/>
        </p:blipFill>
        <p:spPr>
          <a:xfrm>
            <a:off x="6808051" y="6858000"/>
            <a:ext cx="5220352" cy="5232412"/>
          </a:xfrm>
          <a:prstGeom prst="rect">
            <a:avLst/>
          </a:prstGeom>
          <a:noFill/>
          <a:ln>
            <a:noFill/>
          </a:ln>
        </p:spPr>
      </p:pic>
      <p:pic>
        <p:nvPicPr>
          <p:cNvPr descr=" " id="244" name="Google Shape;244;g273c8194ae0_0_209"/>
          <p:cNvPicPr preferRelativeResize="0"/>
          <p:nvPr/>
        </p:nvPicPr>
        <p:blipFill rotWithShape="1">
          <a:blip r:embed="rId11">
            <a:alphaModFix/>
          </a:blip>
          <a:srcRect b="0" l="0" r="0" t="0"/>
          <a:stretch/>
        </p:blipFill>
        <p:spPr>
          <a:xfrm>
            <a:off x="12041105" y="6858000"/>
            <a:ext cx="5220352" cy="5232412"/>
          </a:xfrm>
          <a:prstGeom prst="rect">
            <a:avLst/>
          </a:prstGeom>
          <a:noFill/>
          <a:ln>
            <a:noFill/>
          </a:ln>
        </p:spPr>
      </p:pic>
      <p:pic>
        <p:nvPicPr>
          <p:cNvPr descr=" " id="245" name="Google Shape;245;g273c8194ae0_0_209"/>
          <p:cNvPicPr preferRelativeResize="0"/>
          <p:nvPr/>
        </p:nvPicPr>
        <p:blipFill rotWithShape="1">
          <a:blip r:embed="rId12">
            <a:alphaModFix/>
          </a:blip>
          <a:srcRect b="0" l="0" r="0" t="0"/>
          <a:stretch/>
        </p:blipFill>
        <p:spPr>
          <a:xfrm>
            <a:off x="12676184" y="4597400"/>
            <a:ext cx="1702013" cy="1447800"/>
          </a:xfrm>
          <a:prstGeom prst="rect">
            <a:avLst/>
          </a:prstGeom>
          <a:noFill/>
          <a:ln>
            <a:noFill/>
          </a:ln>
        </p:spPr>
      </p:pic>
      <p:pic>
        <p:nvPicPr>
          <p:cNvPr descr=" " id="246" name="Google Shape;246;g273c8194ae0_0_209"/>
          <p:cNvPicPr preferRelativeResize="0"/>
          <p:nvPr/>
        </p:nvPicPr>
        <p:blipFill rotWithShape="1">
          <a:blip r:embed="rId12">
            <a:alphaModFix/>
          </a:blip>
          <a:srcRect b="0" l="0" r="0" t="0"/>
          <a:stretch/>
        </p:blipFill>
        <p:spPr>
          <a:xfrm>
            <a:off x="12676184" y="7810500"/>
            <a:ext cx="1702013" cy="1435100"/>
          </a:xfrm>
          <a:prstGeom prst="rect">
            <a:avLst/>
          </a:prstGeom>
          <a:noFill/>
          <a:ln>
            <a:noFill/>
          </a:ln>
        </p:spPr>
      </p:pic>
      <p:pic>
        <p:nvPicPr>
          <p:cNvPr descr=" " id="247" name="Google Shape;247;g273c8194ae0_0_209"/>
          <p:cNvPicPr preferRelativeResize="0"/>
          <p:nvPr/>
        </p:nvPicPr>
        <p:blipFill rotWithShape="1">
          <a:blip r:embed="rId13">
            <a:alphaModFix/>
          </a:blip>
          <a:srcRect b="0" l="0" r="0" t="0"/>
          <a:stretch/>
        </p:blipFill>
        <p:spPr>
          <a:xfrm>
            <a:off x="12028403" y="1079500"/>
            <a:ext cx="12702" cy="11569700"/>
          </a:xfrm>
          <a:prstGeom prst="rect">
            <a:avLst/>
          </a:prstGeom>
          <a:noFill/>
          <a:ln>
            <a:noFill/>
          </a:ln>
        </p:spPr>
      </p:pic>
      <p:pic>
        <p:nvPicPr>
          <p:cNvPr descr=" " id="248" name="Google Shape;248;g273c8194ae0_0_209"/>
          <p:cNvPicPr preferRelativeResize="0"/>
          <p:nvPr/>
        </p:nvPicPr>
        <p:blipFill rotWithShape="1">
          <a:blip r:embed="rId14">
            <a:alphaModFix/>
          </a:blip>
          <a:srcRect b="0" l="0" r="0" t="0"/>
          <a:stretch/>
        </p:blipFill>
        <p:spPr>
          <a:xfrm>
            <a:off x="3327816" y="6845300"/>
            <a:ext cx="17401175" cy="12700"/>
          </a:xfrm>
          <a:prstGeom prst="rect">
            <a:avLst/>
          </a:prstGeom>
          <a:noFill/>
          <a:ln>
            <a:noFill/>
          </a:ln>
        </p:spPr>
      </p:pic>
      <p:sp>
        <p:nvSpPr>
          <p:cNvPr id="249" name="Google Shape;249;g273c8194ae0_0_209"/>
          <p:cNvSpPr/>
          <p:nvPr/>
        </p:nvSpPr>
        <p:spPr>
          <a:xfrm>
            <a:off x="9996149" y="4102100"/>
            <a:ext cx="1431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Kavoon"/>
              <a:buNone/>
            </a:pPr>
            <a:r>
              <a:rPr b="0" i="0" lang="en-US" sz="12800" u="none" cap="none" strike="noStrike">
                <a:solidFill>
                  <a:srgbClr val="0E0E0E"/>
                </a:solidFill>
                <a:latin typeface="Kavoon"/>
                <a:ea typeface="Kavoon"/>
                <a:cs typeface="Kavoon"/>
                <a:sym typeface="Kavoon"/>
              </a:rPr>
              <a:t>S</a:t>
            </a:r>
            <a:endParaRPr b="0" i="0" sz="12800" u="none" cap="none" strike="noStrike">
              <a:solidFill>
                <a:schemeClr val="dk1"/>
              </a:solidFill>
              <a:latin typeface="Calibri"/>
              <a:ea typeface="Calibri"/>
              <a:cs typeface="Calibri"/>
              <a:sym typeface="Calibri"/>
            </a:endParaRPr>
          </a:p>
        </p:txBody>
      </p:sp>
      <p:sp>
        <p:nvSpPr>
          <p:cNvPr id="250" name="Google Shape;250;g273c8194ae0_0_209"/>
          <p:cNvSpPr/>
          <p:nvPr/>
        </p:nvSpPr>
        <p:spPr>
          <a:xfrm>
            <a:off x="12663483" y="4102100"/>
            <a:ext cx="2104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avoon"/>
              <a:buNone/>
            </a:pPr>
            <a:r>
              <a:rPr b="0" i="0" lang="en-US" sz="12800" u="none" cap="none" strike="noStrike">
                <a:solidFill>
                  <a:srgbClr val="FFFFFF"/>
                </a:solidFill>
                <a:latin typeface="Kavoon"/>
                <a:ea typeface="Kavoon"/>
                <a:cs typeface="Kavoon"/>
                <a:sym typeface="Kavoon"/>
              </a:rPr>
              <a:t>W</a:t>
            </a:r>
            <a:endParaRPr b="0" i="0" sz="12800" u="none" cap="none" strike="noStrike">
              <a:solidFill>
                <a:schemeClr val="dk1"/>
              </a:solidFill>
              <a:latin typeface="Calibri"/>
              <a:ea typeface="Calibri"/>
              <a:cs typeface="Calibri"/>
              <a:sym typeface="Calibri"/>
            </a:endParaRPr>
          </a:p>
        </p:txBody>
      </p:sp>
      <p:sp>
        <p:nvSpPr>
          <p:cNvPr id="251" name="Google Shape;251;g273c8194ae0_0_209"/>
          <p:cNvSpPr/>
          <p:nvPr/>
        </p:nvSpPr>
        <p:spPr>
          <a:xfrm>
            <a:off x="9856432" y="7518400"/>
            <a:ext cx="1647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Kavoon"/>
              <a:buNone/>
            </a:pPr>
            <a:r>
              <a:rPr b="0" i="0" lang="en-US" sz="12800" u="none" cap="none" strike="noStrike">
                <a:solidFill>
                  <a:srgbClr val="FFFFFF"/>
                </a:solidFill>
                <a:latin typeface="Kavoon"/>
                <a:ea typeface="Kavoon"/>
                <a:cs typeface="Kavoon"/>
                <a:sym typeface="Kavoon"/>
              </a:rPr>
              <a:t>O</a:t>
            </a:r>
            <a:endParaRPr b="0" i="0" sz="12800" u="none" cap="none" strike="noStrike">
              <a:solidFill>
                <a:schemeClr val="dk1"/>
              </a:solidFill>
              <a:latin typeface="Calibri"/>
              <a:ea typeface="Calibri"/>
              <a:cs typeface="Calibri"/>
              <a:sym typeface="Calibri"/>
            </a:endParaRPr>
          </a:p>
        </p:txBody>
      </p:sp>
      <p:sp>
        <p:nvSpPr>
          <p:cNvPr id="252" name="Google Shape;252;g273c8194ae0_0_209"/>
          <p:cNvSpPr/>
          <p:nvPr/>
        </p:nvSpPr>
        <p:spPr>
          <a:xfrm>
            <a:off x="12917514" y="7518400"/>
            <a:ext cx="1443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Kavoon"/>
              <a:buNone/>
            </a:pPr>
            <a:r>
              <a:rPr b="0" i="0" lang="en-US" sz="12800" u="none" cap="none" strike="noStrike">
                <a:solidFill>
                  <a:srgbClr val="0E0E0E"/>
                </a:solidFill>
                <a:latin typeface="Kavoon"/>
                <a:ea typeface="Kavoon"/>
                <a:cs typeface="Kavoon"/>
                <a:sym typeface="Kavoon"/>
              </a:rPr>
              <a:t>T</a:t>
            </a:r>
            <a:endParaRPr b="0" i="0" sz="12800" u="none" cap="none" strike="noStrike">
              <a:solidFill>
                <a:schemeClr val="dk1"/>
              </a:solidFill>
              <a:latin typeface="Calibri"/>
              <a:ea typeface="Calibri"/>
              <a:cs typeface="Calibri"/>
              <a:sym typeface="Calibri"/>
            </a:endParaRPr>
          </a:p>
        </p:txBody>
      </p:sp>
      <p:pic>
        <p:nvPicPr>
          <p:cNvPr descr=" " id="253" name="Google Shape;253;g273c8194ae0_0_209"/>
          <p:cNvPicPr preferRelativeResize="0"/>
          <p:nvPr/>
        </p:nvPicPr>
        <p:blipFill rotWithShape="1">
          <a:blip r:embed="rId15">
            <a:alphaModFix/>
          </a:blip>
          <a:srcRect b="0" l="0" r="0" t="0"/>
          <a:stretch/>
        </p:blipFill>
        <p:spPr>
          <a:xfrm>
            <a:off x="3327816" y="1079500"/>
            <a:ext cx="1625803" cy="1625600"/>
          </a:xfrm>
          <a:prstGeom prst="rect">
            <a:avLst/>
          </a:prstGeom>
          <a:noFill/>
          <a:ln>
            <a:noFill/>
          </a:ln>
        </p:spPr>
      </p:pic>
      <p:pic>
        <p:nvPicPr>
          <p:cNvPr descr=" " id="254" name="Google Shape;254;g273c8194ae0_0_209"/>
          <p:cNvPicPr preferRelativeResize="0"/>
          <p:nvPr/>
        </p:nvPicPr>
        <p:blipFill rotWithShape="1">
          <a:blip r:embed="rId16">
            <a:alphaModFix/>
          </a:blip>
          <a:srcRect b="0" l="0" r="0" t="0"/>
          <a:stretch/>
        </p:blipFill>
        <p:spPr>
          <a:xfrm>
            <a:off x="3412504" y="1164183"/>
            <a:ext cx="1456422" cy="1456246"/>
          </a:xfrm>
          <a:prstGeom prst="rect">
            <a:avLst/>
          </a:prstGeom>
          <a:noFill/>
          <a:ln>
            <a:noFill/>
          </a:ln>
        </p:spPr>
      </p:pic>
      <p:pic>
        <p:nvPicPr>
          <p:cNvPr descr=" " id="255" name="Google Shape;255;g273c8194ae0_0_209"/>
          <p:cNvPicPr preferRelativeResize="0"/>
          <p:nvPr/>
        </p:nvPicPr>
        <p:blipFill rotWithShape="1">
          <a:blip r:embed="rId15">
            <a:alphaModFix/>
          </a:blip>
          <a:srcRect b="0" l="0" r="0" t="0"/>
          <a:stretch/>
        </p:blipFill>
        <p:spPr>
          <a:xfrm>
            <a:off x="3327816" y="8128000"/>
            <a:ext cx="1625803" cy="1625600"/>
          </a:xfrm>
          <a:prstGeom prst="rect">
            <a:avLst/>
          </a:prstGeom>
          <a:noFill/>
          <a:ln>
            <a:noFill/>
          </a:ln>
        </p:spPr>
      </p:pic>
      <p:pic>
        <p:nvPicPr>
          <p:cNvPr descr=" " id="256" name="Google Shape;256;g273c8194ae0_0_209"/>
          <p:cNvPicPr preferRelativeResize="0"/>
          <p:nvPr/>
        </p:nvPicPr>
        <p:blipFill rotWithShape="1">
          <a:blip r:embed="rId17">
            <a:alphaModFix/>
          </a:blip>
          <a:srcRect b="0" l="0" r="0" t="0"/>
          <a:stretch/>
        </p:blipFill>
        <p:spPr>
          <a:xfrm>
            <a:off x="3429404" y="8132763"/>
            <a:ext cx="1519452" cy="1519262"/>
          </a:xfrm>
          <a:prstGeom prst="rect">
            <a:avLst/>
          </a:prstGeom>
          <a:noFill/>
          <a:ln>
            <a:noFill/>
          </a:ln>
        </p:spPr>
      </p:pic>
      <p:pic>
        <p:nvPicPr>
          <p:cNvPr descr=" " id="257" name="Google Shape;257;g273c8194ae0_0_209"/>
          <p:cNvPicPr preferRelativeResize="0"/>
          <p:nvPr/>
        </p:nvPicPr>
        <p:blipFill rotWithShape="1">
          <a:blip r:embed="rId15">
            <a:alphaModFix/>
          </a:blip>
          <a:srcRect b="0" l="0" r="0" t="0"/>
          <a:stretch/>
        </p:blipFill>
        <p:spPr>
          <a:xfrm>
            <a:off x="16473959" y="1079500"/>
            <a:ext cx="1625803" cy="1625600"/>
          </a:xfrm>
          <a:prstGeom prst="rect">
            <a:avLst/>
          </a:prstGeom>
          <a:noFill/>
          <a:ln>
            <a:noFill/>
          </a:ln>
        </p:spPr>
      </p:pic>
      <p:pic>
        <p:nvPicPr>
          <p:cNvPr descr=" " id="258" name="Google Shape;258;g273c8194ae0_0_209"/>
          <p:cNvPicPr preferRelativeResize="0"/>
          <p:nvPr/>
        </p:nvPicPr>
        <p:blipFill rotWithShape="1">
          <a:blip r:embed="rId18">
            <a:alphaModFix/>
          </a:blip>
          <a:srcRect b="0" l="0" r="0" t="0"/>
          <a:stretch/>
        </p:blipFill>
        <p:spPr>
          <a:xfrm>
            <a:off x="16677184" y="1282700"/>
            <a:ext cx="1192256" cy="1190414"/>
          </a:xfrm>
          <a:prstGeom prst="rect">
            <a:avLst/>
          </a:prstGeom>
          <a:noFill/>
          <a:ln>
            <a:noFill/>
          </a:ln>
        </p:spPr>
      </p:pic>
      <p:pic>
        <p:nvPicPr>
          <p:cNvPr descr=" " id="259" name="Google Shape;259;g273c8194ae0_0_209"/>
          <p:cNvPicPr preferRelativeResize="0"/>
          <p:nvPr/>
        </p:nvPicPr>
        <p:blipFill rotWithShape="1">
          <a:blip r:embed="rId15">
            <a:alphaModFix/>
          </a:blip>
          <a:srcRect b="0" l="0" r="0" t="0"/>
          <a:stretch/>
        </p:blipFill>
        <p:spPr>
          <a:xfrm>
            <a:off x="16473959" y="8128000"/>
            <a:ext cx="1625803" cy="1625600"/>
          </a:xfrm>
          <a:prstGeom prst="rect">
            <a:avLst/>
          </a:prstGeom>
          <a:noFill/>
          <a:ln>
            <a:noFill/>
          </a:ln>
        </p:spPr>
      </p:pic>
      <p:pic>
        <p:nvPicPr>
          <p:cNvPr descr=" " id="260" name="Google Shape;260;g273c8194ae0_0_209"/>
          <p:cNvPicPr preferRelativeResize="0"/>
          <p:nvPr/>
        </p:nvPicPr>
        <p:blipFill rotWithShape="1">
          <a:blip r:embed="rId19">
            <a:alphaModFix/>
          </a:blip>
          <a:srcRect b="0" l="0" r="0" t="0"/>
          <a:stretch/>
        </p:blipFill>
        <p:spPr>
          <a:xfrm>
            <a:off x="16541703" y="8128000"/>
            <a:ext cx="1490319" cy="1625600"/>
          </a:xfrm>
          <a:prstGeom prst="rect">
            <a:avLst/>
          </a:prstGeom>
          <a:noFill/>
          <a:ln>
            <a:noFill/>
          </a:ln>
        </p:spPr>
      </p:pic>
      <p:sp>
        <p:nvSpPr>
          <p:cNvPr id="261" name="Google Shape;261;g273c8194ae0_0_20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3c8194ae0_0_20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3c8194ae0_0_209"/>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3c8194ae0_0_209"/>
          <p:cNvSpPr/>
          <p:nvPr/>
        </p:nvSpPr>
        <p:spPr>
          <a:xfrm>
            <a:off x="3327816"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Strengths</a:t>
            </a:r>
            <a:endParaRPr b="0" i="0" sz="3600" u="none" cap="none" strike="noStrike">
              <a:solidFill>
                <a:schemeClr val="dk1"/>
              </a:solidFill>
              <a:latin typeface="Calibri"/>
              <a:ea typeface="Calibri"/>
              <a:cs typeface="Calibri"/>
              <a:sym typeface="Calibri"/>
            </a:endParaRPr>
          </a:p>
        </p:txBody>
      </p:sp>
      <p:sp>
        <p:nvSpPr>
          <p:cNvPr id="265" name="Google Shape;265;g273c8194ae0_0_209"/>
          <p:cNvSpPr/>
          <p:nvPr/>
        </p:nvSpPr>
        <p:spPr>
          <a:xfrm>
            <a:off x="3327816"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6" name="Google Shape;266;g273c8194ae0_0_20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3c8194ae0_0_20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3c8194ae0_0_209"/>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3c8194ae0_0_209"/>
          <p:cNvSpPr/>
          <p:nvPr/>
        </p:nvSpPr>
        <p:spPr>
          <a:xfrm>
            <a:off x="3327816"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Opportunities</a:t>
            </a:r>
            <a:endParaRPr b="0" i="0" sz="3600" u="none" cap="none" strike="noStrike">
              <a:solidFill>
                <a:schemeClr val="dk1"/>
              </a:solidFill>
              <a:latin typeface="Calibri"/>
              <a:ea typeface="Calibri"/>
              <a:cs typeface="Calibri"/>
              <a:sym typeface="Calibri"/>
            </a:endParaRPr>
          </a:p>
        </p:txBody>
      </p:sp>
      <p:sp>
        <p:nvSpPr>
          <p:cNvPr id="270" name="Google Shape;270;g273c8194ae0_0_209"/>
          <p:cNvSpPr/>
          <p:nvPr/>
        </p:nvSpPr>
        <p:spPr>
          <a:xfrm>
            <a:off x="3327816"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1" name="Google Shape;271;g273c8194ae0_0_20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3c8194ae0_0_20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73c8194ae0_0_209"/>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73c8194ae0_0_209"/>
          <p:cNvSpPr/>
          <p:nvPr/>
        </p:nvSpPr>
        <p:spPr>
          <a:xfrm>
            <a:off x="16473959"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Weaknesses</a:t>
            </a:r>
            <a:endParaRPr b="0" i="0" sz="3600" u="none" cap="none" strike="noStrike">
              <a:solidFill>
                <a:schemeClr val="dk1"/>
              </a:solidFill>
              <a:latin typeface="Calibri"/>
              <a:ea typeface="Calibri"/>
              <a:cs typeface="Calibri"/>
              <a:sym typeface="Calibri"/>
            </a:endParaRPr>
          </a:p>
        </p:txBody>
      </p:sp>
      <p:sp>
        <p:nvSpPr>
          <p:cNvPr id="275" name="Google Shape;275;g273c8194ae0_0_209"/>
          <p:cNvSpPr/>
          <p:nvPr/>
        </p:nvSpPr>
        <p:spPr>
          <a:xfrm>
            <a:off x="16473959"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g273c8194ae0_0_20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3c8194ae0_0_20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3c8194ae0_0_209"/>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73c8194ae0_0_209"/>
          <p:cNvSpPr/>
          <p:nvPr/>
        </p:nvSpPr>
        <p:spPr>
          <a:xfrm>
            <a:off x="16473959"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Threats</a:t>
            </a:r>
            <a:endParaRPr b="0" i="0" sz="3600" u="none" cap="none" strike="noStrike">
              <a:solidFill>
                <a:schemeClr val="dk1"/>
              </a:solidFill>
              <a:latin typeface="Calibri"/>
              <a:ea typeface="Calibri"/>
              <a:cs typeface="Calibri"/>
              <a:sym typeface="Calibri"/>
            </a:endParaRPr>
          </a:p>
        </p:txBody>
      </p:sp>
      <p:sp>
        <p:nvSpPr>
          <p:cNvPr id="280" name="Google Shape;280;g273c8194ae0_0_209"/>
          <p:cNvSpPr/>
          <p:nvPr/>
        </p:nvSpPr>
        <p:spPr>
          <a:xfrm>
            <a:off x="16473959"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285" name="Shape 285"/>
        <p:cNvGrpSpPr/>
        <p:nvPr/>
      </p:nvGrpSpPr>
      <p:grpSpPr>
        <a:xfrm>
          <a:off x="0" y="0"/>
          <a:ext cx="0" cy="0"/>
          <a:chOff x="0" y="0"/>
          <a:chExt cx="0" cy="0"/>
        </a:xfrm>
      </p:grpSpPr>
      <p:pic>
        <p:nvPicPr>
          <p:cNvPr descr=" " id="286" name="Google Shape;286;g273c8194ae0_0_259"/>
          <p:cNvPicPr preferRelativeResize="0"/>
          <p:nvPr/>
        </p:nvPicPr>
        <p:blipFill rotWithShape="1">
          <a:blip r:embed="rId3">
            <a:alphaModFix/>
          </a:blip>
          <a:srcRect b="0" l="0" r="0" t="0"/>
          <a:stretch/>
        </p:blipFill>
        <p:spPr>
          <a:xfrm>
            <a:off x="22431004" y="825500"/>
            <a:ext cx="3924791" cy="3924300"/>
          </a:xfrm>
          <a:prstGeom prst="rect">
            <a:avLst/>
          </a:prstGeom>
          <a:noFill/>
          <a:ln>
            <a:noFill/>
          </a:ln>
        </p:spPr>
      </p:pic>
      <p:pic>
        <p:nvPicPr>
          <p:cNvPr descr=" " id="287" name="Google Shape;287;g273c8194ae0_0_259"/>
          <p:cNvPicPr preferRelativeResize="0"/>
          <p:nvPr/>
        </p:nvPicPr>
        <p:blipFill rotWithShape="1">
          <a:blip r:embed="rId4">
            <a:alphaModFix/>
          </a:blip>
          <a:srcRect b="0" l="0" r="0" t="0"/>
          <a:stretch/>
        </p:blipFill>
        <p:spPr>
          <a:xfrm>
            <a:off x="622378" y="10464800"/>
            <a:ext cx="2819752" cy="2819400"/>
          </a:xfrm>
          <a:prstGeom prst="rect">
            <a:avLst/>
          </a:prstGeom>
          <a:noFill/>
          <a:ln>
            <a:noFill/>
          </a:ln>
        </p:spPr>
      </p:pic>
      <p:pic>
        <p:nvPicPr>
          <p:cNvPr descr=" " id="288" name="Google Shape;288;g273c8194ae0_0_259"/>
          <p:cNvPicPr preferRelativeResize="0"/>
          <p:nvPr/>
        </p:nvPicPr>
        <p:blipFill rotWithShape="1">
          <a:blip r:embed="rId5">
            <a:alphaModFix/>
          </a:blip>
          <a:srcRect b="0" l="0" r="0" t="0"/>
          <a:stretch/>
        </p:blipFill>
        <p:spPr>
          <a:xfrm>
            <a:off x="622378" y="685800"/>
            <a:ext cx="4343943" cy="2171700"/>
          </a:xfrm>
          <a:prstGeom prst="rect">
            <a:avLst/>
          </a:prstGeom>
          <a:noFill/>
          <a:ln>
            <a:noFill/>
          </a:ln>
        </p:spPr>
      </p:pic>
      <p:sp>
        <p:nvSpPr>
          <p:cNvPr id="289" name="Google Shape;289;g273c8194ae0_0_2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g273c8194ae0_0_25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91" name="Google Shape;291;g273c8194ae0_0_259"/>
          <p:cNvPicPr preferRelativeResize="0"/>
          <p:nvPr/>
        </p:nvPicPr>
        <p:blipFill rotWithShape="1">
          <a:blip r:embed="rId7">
            <a:alphaModFix/>
          </a:blip>
          <a:srcRect b="0" l="0" r="0" t="0"/>
          <a:stretch/>
        </p:blipFill>
        <p:spPr>
          <a:xfrm>
            <a:off x="533467" y="6223000"/>
            <a:ext cx="13819327" cy="7493000"/>
          </a:xfrm>
          <a:prstGeom prst="rect">
            <a:avLst/>
          </a:prstGeom>
          <a:noFill/>
          <a:ln>
            <a:noFill/>
          </a:ln>
        </p:spPr>
      </p:pic>
      <p:sp>
        <p:nvSpPr>
          <p:cNvPr id="292" name="Google Shape;292;g273c8194ae0_0_259"/>
          <p:cNvSpPr/>
          <p:nvPr/>
        </p:nvSpPr>
        <p:spPr>
          <a:xfrm rot="-5400000">
            <a:off x="3507117" y="3344721"/>
            <a:ext cx="5444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Kavoon"/>
              <a:buNone/>
            </a:pPr>
            <a:r>
              <a:rPr b="0" i="0" lang="en-US" sz="8000" u="none" cap="none" strike="noStrike">
                <a:solidFill>
                  <a:srgbClr val="0E0E0E"/>
                </a:solidFill>
                <a:latin typeface="Kavoon"/>
                <a:ea typeface="Kavoon"/>
                <a:cs typeface="Kavoon"/>
                <a:sym typeface="Kavoon"/>
              </a:rPr>
              <a:t>Some Data</a:t>
            </a:r>
            <a:endParaRPr b="0" i="0" sz="8000" u="none" cap="none" strike="noStrike">
              <a:solidFill>
                <a:schemeClr val="dk1"/>
              </a:solidFill>
              <a:latin typeface="Calibri"/>
              <a:ea typeface="Calibri"/>
              <a:cs typeface="Calibri"/>
              <a:sym typeface="Calibri"/>
            </a:endParaRPr>
          </a:p>
        </p:txBody>
      </p:sp>
      <p:sp>
        <p:nvSpPr>
          <p:cNvPr id="293" name="Google Shape;293;g273c8194ae0_0_259"/>
          <p:cNvSpPr/>
          <p:nvPr/>
        </p:nvSpPr>
        <p:spPr>
          <a:xfrm>
            <a:off x="14352794" y="4000500"/>
            <a:ext cx="90180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73c8194ae0_0_259"/>
          <p:cNvSpPr/>
          <p:nvPr/>
        </p:nvSpPr>
        <p:spPr>
          <a:xfrm>
            <a:off x="14352794" y="4000500"/>
            <a:ext cx="90180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3c8194ae0_0_259"/>
          <p:cNvSpPr/>
          <p:nvPr/>
        </p:nvSpPr>
        <p:spPr>
          <a:xfrm>
            <a:off x="14352794" y="4006850"/>
            <a:ext cx="2045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3c8194ae0_0_259"/>
          <p:cNvSpPr/>
          <p:nvPr/>
        </p:nvSpPr>
        <p:spPr>
          <a:xfrm>
            <a:off x="14352794" y="4006850"/>
            <a:ext cx="2383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75%</a:t>
            </a:r>
            <a:endParaRPr b="0" i="0" sz="8000" u="none" cap="none" strike="noStrike">
              <a:solidFill>
                <a:schemeClr val="dk1"/>
              </a:solidFill>
              <a:latin typeface="Calibri"/>
              <a:ea typeface="Calibri"/>
              <a:cs typeface="Calibri"/>
              <a:sym typeface="Calibri"/>
            </a:endParaRPr>
          </a:p>
        </p:txBody>
      </p:sp>
      <p:sp>
        <p:nvSpPr>
          <p:cNvPr id="297" name="Google Shape;297;g273c8194ae0_0_259"/>
          <p:cNvSpPr/>
          <p:nvPr/>
        </p:nvSpPr>
        <p:spPr>
          <a:xfrm>
            <a:off x="16600975" y="4000500"/>
            <a:ext cx="67698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3c8194ae0_0_259"/>
          <p:cNvSpPr/>
          <p:nvPr/>
        </p:nvSpPr>
        <p:spPr>
          <a:xfrm>
            <a:off x="16600975" y="4000500"/>
            <a:ext cx="6922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Enchanted Creatures</a:t>
            </a:r>
            <a:endParaRPr b="0" i="0" sz="3600" u="none" cap="none" strike="noStrike">
              <a:solidFill>
                <a:schemeClr val="dk1"/>
              </a:solidFill>
              <a:latin typeface="Calibri"/>
              <a:ea typeface="Calibri"/>
              <a:cs typeface="Calibri"/>
              <a:sym typeface="Calibri"/>
            </a:endParaRPr>
          </a:p>
        </p:txBody>
      </p:sp>
      <p:sp>
        <p:nvSpPr>
          <p:cNvPr id="299" name="Google Shape;299;g273c8194ae0_0_259"/>
          <p:cNvSpPr/>
          <p:nvPr/>
        </p:nvSpPr>
        <p:spPr>
          <a:xfrm>
            <a:off x="16600975" y="4673600"/>
            <a:ext cx="6905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0" name="Google Shape;300;g273c8194ae0_0_259"/>
          <p:cNvSpPr/>
          <p:nvPr/>
        </p:nvSpPr>
        <p:spPr>
          <a:xfrm>
            <a:off x="14352794" y="5892800"/>
            <a:ext cx="90180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73c8194ae0_0_259"/>
          <p:cNvSpPr/>
          <p:nvPr/>
        </p:nvSpPr>
        <p:spPr>
          <a:xfrm>
            <a:off x="14352794" y="5899150"/>
            <a:ext cx="2210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3c8194ae0_0_259"/>
          <p:cNvSpPr/>
          <p:nvPr/>
        </p:nvSpPr>
        <p:spPr>
          <a:xfrm>
            <a:off x="14352794" y="5899150"/>
            <a:ext cx="254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60%</a:t>
            </a:r>
            <a:endParaRPr b="0" i="0" sz="8000" u="none" cap="none" strike="noStrike">
              <a:solidFill>
                <a:schemeClr val="dk1"/>
              </a:solidFill>
              <a:latin typeface="Calibri"/>
              <a:ea typeface="Calibri"/>
              <a:cs typeface="Calibri"/>
              <a:sym typeface="Calibri"/>
            </a:endParaRPr>
          </a:p>
        </p:txBody>
      </p:sp>
      <p:sp>
        <p:nvSpPr>
          <p:cNvPr id="303" name="Google Shape;303;g273c8194ae0_0_259"/>
          <p:cNvSpPr/>
          <p:nvPr/>
        </p:nvSpPr>
        <p:spPr>
          <a:xfrm>
            <a:off x="16766096" y="5892800"/>
            <a:ext cx="66048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3c8194ae0_0_259"/>
          <p:cNvSpPr/>
          <p:nvPr/>
        </p:nvSpPr>
        <p:spPr>
          <a:xfrm>
            <a:off x="16766096" y="5892800"/>
            <a:ext cx="6757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Magic-Wielding Individuals</a:t>
            </a:r>
            <a:endParaRPr b="0" i="0" sz="3600" u="none" cap="none" strike="noStrike">
              <a:solidFill>
                <a:schemeClr val="dk1"/>
              </a:solidFill>
              <a:latin typeface="Calibri"/>
              <a:ea typeface="Calibri"/>
              <a:cs typeface="Calibri"/>
              <a:sym typeface="Calibri"/>
            </a:endParaRPr>
          </a:p>
        </p:txBody>
      </p:sp>
      <p:sp>
        <p:nvSpPr>
          <p:cNvPr id="305" name="Google Shape;305;g273c8194ae0_0_259"/>
          <p:cNvSpPr/>
          <p:nvPr/>
        </p:nvSpPr>
        <p:spPr>
          <a:xfrm>
            <a:off x="16766096" y="6565900"/>
            <a:ext cx="6740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6" name="Google Shape;306;g273c8194ae0_0_259"/>
          <p:cNvSpPr/>
          <p:nvPr/>
        </p:nvSpPr>
        <p:spPr>
          <a:xfrm>
            <a:off x="14352794" y="7785100"/>
            <a:ext cx="90180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73c8194ae0_0_259"/>
          <p:cNvSpPr/>
          <p:nvPr/>
        </p:nvSpPr>
        <p:spPr>
          <a:xfrm>
            <a:off x="14352794" y="7791450"/>
            <a:ext cx="21975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3c8194ae0_0_259"/>
          <p:cNvSpPr/>
          <p:nvPr/>
        </p:nvSpPr>
        <p:spPr>
          <a:xfrm>
            <a:off x="14352794" y="7791450"/>
            <a:ext cx="2536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90%</a:t>
            </a:r>
            <a:endParaRPr b="0" i="0" sz="8000" u="none" cap="none" strike="noStrike">
              <a:solidFill>
                <a:schemeClr val="dk1"/>
              </a:solidFill>
              <a:latin typeface="Calibri"/>
              <a:ea typeface="Calibri"/>
              <a:cs typeface="Calibri"/>
              <a:sym typeface="Calibri"/>
            </a:endParaRPr>
          </a:p>
        </p:txBody>
      </p:sp>
      <p:sp>
        <p:nvSpPr>
          <p:cNvPr id="309" name="Google Shape;309;g273c8194ae0_0_259"/>
          <p:cNvSpPr/>
          <p:nvPr/>
        </p:nvSpPr>
        <p:spPr>
          <a:xfrm>
            <a:off x="16753394" y="7785100"/>
            <a:ext cx="66174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3c8194ae0_0_259"/>
          <p:cNvSpPr/>
          <p:nvPr/>
        </p:nvSpPr>
        <p:spPr>
          <a:xfrm>
            <a:off x="16753394" y="7785100"/>
            <a:ext cx="6769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Spells Cast</a:t>
            </a:r>
            <a:endParaRPr b="0" i="0" sz="3600" u="none" cap="none" strike="noStrike">
              <a:solidFill>
                <a:schemeClr val="dk1"/>
              </a:solidFill>
              <a:latin typeface="Calibri"/>
              <a:ea typeface="Calibri"/>
              <a:cs typeface="Calibri"/>
              <a:sym typeface="Calibri"/>
            </a:endParaRPr>
          </a:p>
        </p:txBody>
      </p:sp>
      <p:sp>
        <p:nvSpPr>
          <p:cNvPr id="311" name="Google Shape;311;g273c8194ae0_0_259"/>
          <p:cNvSpPr/>
          <p:nvPr/>
        </p:nvSpPr>
        <p:spPr>
          <a:xfrm>
            <a:off x="16753394" y="84582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316" name="Shape 316"/>
        <p:cNvGrpSpPr/>
        <p:nvPr/>
      </p:nvGrpSpPr>
      <p:grpSpPr>
        <a:xfrm>
          <a:off x="0" y="0"/>
          <a:ext cx="0" cy="0"/>
          <a:chOff x="0" y="0"/>
          <a:chExt cx="0" cy="0"/>
        </a:xfrm>
      </p:grpSpPr>
      <p:pic>
        <p:nvPicPr>
          <p:cNvPr descr=" " id="317" name="Google Shape;317;g273c8194ae0_0_289"/>
          <p:cNvPicPr preferRelativeResize="0"/>
          <p:nvPr/>
        </p:nvPicPr>
        <p:blipFill rotWithShape="1">
          <a:blip r:embed="rId3">
            <a:alphaModFix/>
          </a:blip>
          <a:srcRect b="0" l="0" r="0" t="0"/>
          <a:stretch/>
        </p:blipFill>
        <p:spPr>
          <a:xfrm>
            <a:off x="1816327" y="6032500"/>
            <a:ext cx="3404025" cy="6807200"/>
          </a:xfrm>
          <a:prstGeom prst="rect">
            <a:avLst/>
          </a:prstGeom>
          <a:noFill/>
          <a:ln>
            <a:noFill/>
          </a:ln>
        </p:spPr>
      </p:pic>
      <p:pic>
        <p:nvPicPr>
          <p:cNvPr descr=" " id="318" name="Google Shape;318;g273c8194ae0_0_289"/>
          <p:cNvPicPr preferRelativeResize="0"/>
          <p:nvPr/>
        </p:nvPicPr>
        <p:blipFill rotWithShape="1">
          <a:blip r:embed="rId4">
            <a:alphaModFix/>
          </a:blip>
          <a:srcRect b="0" l="0" r="0" t="0"/>
          <a:stretch/>
        </p:blipFill>
        <p:spPr>
          <a:xfrm>
            <a:off x="19776372" y="10248900"/>
            <a:ext cx="2591124" cy="2590800"/>
          </a:xfrm>
          <a:prstGeom prst="rect">
            <a:avLst/>
          </a:prstGeom>
          <a:noFill/>
          <a:ln>
            <a:noFill/>
          </a:ln>
        </p:spPr>
      </p:pic>
      <p:pic>
        <p:nvPicPr>
          <p:cNvPr descr=" " id="319" name="Google Shape;319;g273c8194ae0_0_289"/>
          <p:cNvPicPr preferRelativeResize="0"/>
          <p:nvPr/>
        </p:nvPicPr>
        <p:blipFill rotWithShape="1">
          <a:blip r:embed="rId5">
            <a:alphaModFix/>
          </a:blip>
          <a:srcRect b="0" l="0" r="0" t="0"/>
          <a:stretch/>
        </p:blipFill>
        <p:spPr>
          <a:xfrm>
            <a:off x="14733842" y="850900"/>
            <a:ext cx="3569146" cy="3568700"/>
          </a:xfrm>
          <a:prstGeom prst="rect">
            <a:avLst/>
          </a:prstGeom>
          <a:noFill/>
          <a:ln>
            <a:noFill/>
          </a:ln>
        </p:spPr>
      </p:pic>
      <p:sp>
        <p:nvSpPr>
          <p:cNvPr id="320" name="Google Shape;320;g273c8194ae0_0_2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g273c8194ae0_0_28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2" name="Google Shape;322;g273c8194ae0_0_289"/>
          <p:cNvSpPr/>
          <p:nvPr/>
        </p:nvSpPr>
        <p:spPr>
          <a:xfrm>
            <a:off x="4305838" y="34036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73c8194ae0_0_289"/>
          <p:cNvSpPr/>
          <p:nvPr/>
        </p:nvSpPr>
        <p:spPr>
          <a:xfrm>
            <a:off x="4305838" y="34036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3c8194ae0_0_289"/>
          <p:cNvSpPr/>
          <p:nvPr/>
        </p:nvSpPr>
        <p:spPr>
          <a:xfrm>
            <a:off x="6045956" y="3403600"/>
            <a:ext cx="122823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24000"/>
              <a:buFont typeface="Kavoon"/>
              <a:buNone/>
            </a:pPr>
            <a:r>
              <a:rPr b="0" i="0" lang="en-US" sz="24000" u="none" cap="none" strike="noStrike">
                <a:solidFill>
                  <a:srgbClr val="484A64"/>
                </a:solidFill>
                <a:latin typeface="Kavoon"/>
                <a:ea typeface="Kavoon"/>
                <a:cs typeface="Kavoon"/>
                <a:sym typeface="Kavoon"/>
              </a:rPr>
              <a:t>234,567</a:t>
            </a:r>
            <a:endParaRPr b="0" i="0" sz="24000" u="none" cap="none" strike="noStrike">
              <a:solidFill>
                <a:schemeClr val="dk1"/>
              </a:solidFill>
              <a:latin typeface="Calibri"/>
              <a:ea typeface="Calibri"/>
              <a:cs typeface="Calibri"/>
              <a:sym typeface="Calibri"/>
            </a:endParaRPr>
          </a:p>
        </p:txBody>
      </p:sp>
      <p:sp>
        <p:nvSpPr>
          <p:cNvPr id="325" name="Google Shape;325;g273c8194ae0_0_289"/>
          <p:cNvSpPr/>
          <p:nvPr/>
        </p:nvSpPr>
        <p:spPr>
          <a:xfrm>
            <a:off x="4170355" y="7416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6" name="Google Shape;326;g273c8194ae0_0_289"/>
          <p:cNvSpPr/>
          <p:nvPr/>
        </p:nvSpPr>
        <p:spPr>
          <a:xfrm>
            <a:off x="7483352" y="9042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331" name="Shape 331"/>
        <p:cNvGrpSpPr/>
        <p:nvPr/>
      </p:nvGrpSpPr>
      <p:grpSpPr>
        <a:xfrm>
          <a:off x="0" y="0"/>
          <a:ext cx="0" cy="0"/>
          <a:chOff x="0" y="0"/>
          <a:chExt cx="0" cy="0"/>
        </a:xfrm>
      </p:grpSpPr>
      <p:pic>
        <p:nvPicPr>
          <p:cNvPr descr=" " id="332" name="Google Shape;332;g273c8194ae0_0_303"/>
          <p:cNvPicPr preferRelativeResize="0"/>
          <p:nvPr/>
        </p:nvPicPr>
        <p:blipFill rotWithShape="1">
          <a:blip r:embed="rId3">
            <a:alphaModFix/>
          </a:blip>
          <a:srcRect b="0" l="0" r="0" t="0"/>
          <a:stretch/>
        </p:blipFill>
        <p:spPr>
          <a:xfrm>
            <a:off x="21897537" y="1282700"/>
            <a:ext cx="4991724" cy="4991100"/>
          </a:xfrm>
          <a:prstGeom prst="rect">
            <a:avLst/>
          </a:prstGeom>
          <a:noFill/>
          <a:ln>
            <a:noFill/>
          </a:ln>
        </p:spPr>
      </p:pic>
      <p:pic>
        <p:nvPicPr>
          <p:cNvPr descr=" " id="333" name="Google Shape;333;g273c8194ae0_0_303"/>
          <p:cNvPicPr preferRelativeResize="0"/>
          <p:nvPr/>
        </p:nvPicPr>
        <p:blipFill rotWithShape="1">
          <a:blip r:embed="rId4">
            <a:alphaModFix/>
          </a:blip>
          <a:srcRect b="0" l="0" r="0" t="0"/>
          <a:stretch/>
        </p:blipFill>
        <p:spPr>
          <a:xfrm>
            <a:off x="863708" y="635000"/>
            <a:ext cx="2451406" cy="2451100"/>
          </a:xfrm>
          <a:prstGeom prst="rect">
            <a:avLst/>
          </a:prstGeom>
          <a:noFill/>
          <a:ln>
            <a:noFill/>
          </a:ln>
        </p:spPr>
      </p:pic>
      <p:pic>
        <p:nvPicPr>
          <p:cNvPr descr=" " id="334" name="Google Shape;334;g273c8194ae0_0_303"/>
          <p:cNvPicPr preferRelativeResize="0"/>
          <p:nvPr/>
        </p:nvPicPr>
        <p:blipFill rotWithShape="1">
          <a:blip r:embed="rId5">
            <a:alphaModFix/>
          </a:blip>
          <a:srcRect b="0" l="0" r="0" t="0"/>
          <a:stretch/>
        </p:blipFill>
        <p:spPr>
          <a:xfrm>
            <a:off x="7849581" y="11544300"/>
            <a:ext cx="4343943" cy="2171700"/>
          </a:xfrm>
          <a:prstGeom prst="rect">
            <a:avLst/>
          </a:prstGeom>
          <a:noFill/>
          <a:ln>
            <a:noFill/>
          </a:ln>
        </p:spPr>
      </p:pic>
      <p:sp>
        <p:nvSpPr>
          <p:cNvPr id="335" name="Google Shape;335;g273c8194ae0_0_3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73c8194ae0_0_3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7" name="Google Shape;337;g273c8194ae0_0_303"/>
          <p:cNvSpPr/>
          <p:nvPr/>
        </p:nvSpPr>
        <p:spPr>
          <a:xfrm>
            <a:off x="339132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3c8194ae0_0_303"/>
          <p:cNvSpPr/>
          <p:nvPr/>
        </p:nvSpPr>
        <p:spPr>
          <a:xfrm>
            <a:off x="3651706" y="3263900"/>
            <a:ext cx="7354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73c8194ae0_0_303"/>
          <p:cNvSpPr/>
          <p:nvPr/>
        </p:nvSpPr>
        <p:spPr>
          <a:xfrm>
            <a:off x="3651706" y="3263900"/>
            <a:ext cx="789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233 Coins</a:t>
            </a:r>
            <a:endParaRPr b="0" i="0" sz="12800" u="none" cap="none" strike="noStrike">
              <a:solidFill>
                <a:schemeClr val="dk1"/>
              </a:solidFill>
              <a:latin typeface="Calibri"/>
              <a:ea typeface="Calibri"/>
              <a:cs typeface="Calibri"/>
              <a:sym typeface="Calibri"/>
            </a:endParaRPr>
          </a:p>
        </p:txBody>
      </p:sp>
      <p:sp>
        <p:nvSpPr>
          <p:cNvPr id="340" name="Google Shape;340;g273c8194ae0_0_303"/>
          <p:cNvSpPr/>
          <p:nvPr/>
        </p:nvSpPr>
        <p:spPr>
          <a:xfrm>
            <a:off x="339132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73c8194ae0_0_303"/>
          <p:cNvSpPr/>
          <p:nvPr/>
        </p:nvSpPr>
        <p:spPr>
          <a:xfrm>
            <a:off x="332358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2" name="Google Shape;342;g273c8194ae0_0_303"/>
          <p:cNvSpPr/>
          <p:nvPr/>
        </p:nvSpPr>
        <p:spPr>
          <a:xfrm>
            <a:off x="339132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3c8194ae0_0_303"/>
          <p:cNvSpPr/>
          <p:nvPr/>
        </p:nvSpPr>
        <p:spPr>
          <a:xfrm>
            <a:off x="3391324" y="69850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73c8194ae0_0_303"/>
          <p:cNvSpPr/>
          <p:nvPr/>
        </p:nvSpPr>
        <p:spPr>
          <a:xfrm>
            <a:off x="3391324" y="6985000"/>
            <a:ext cx="841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456 Hours</a:t>
            </a:r>
            <a:endParaRPr b="0" i="0" sz="12800" u="none" cap="none" strike="noStrike">
              <a:solidFill>
                <a:schemeClr val="dk1"/>
              </a:solidFill>
              <a:latin typeface="Calibri"/>
              <a:ea typeface="Calibri"/>
              <a:cs typeface="Calibri"/>
              <a:sym typeface="Calibri"/>
            </a:endParaRPr>
          </a:p>
        </p:txBody>
      </p:sp>
      <p:sp>
        <p:nvSpPr>
          <p:cNvPr id="345" name="Google Shape;345;g273c8194ae0_0_303"/>
          <p:cNvSpPr/>
          <p:nvPr/>
        </p:nvSpPr>
        <p:spPr>
          <a:xfrm>
            <a:off x="339132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73c8194ae0_0_303"/>
          <p:cNvSpPr/>
          <p:nvPr/>
        </p:nvSpPr>
        <p:spPr>
          <a:xfrm>
            <a:off x="332358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7" name="Google Shape;347;g273c8194ae0_0_303"/>
          <p:cNvSpPr/>
          <p:nvPr/>
        </p:nvSpPr>
        <p:spPr>
          <a:xfrm>
            <a:off x="1355259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73c8194ae0_0_303"/>
          <p:cNvSpPr/>
          <p:nvPr/>
        </p:nvSpPr>
        <p:spPr>
          <a:xfrm>
            <a:off x="15819827" y="3263900"/>
            <a:ext cx="3340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73c8194ae0_0_303"/>
          <p:cNvSpPr/>
          <p:nvPr/>
        </p:nvSpPr>
        <p:spPr>
          <a:xfrm>
            <a:off x="15819827" y="3263900"/>
            <a:ext cx="3882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85%</a:t>
            </a:r>
            <a:endParaRPr b="0" i="0" sz="12800" u="none" cap="none" strike="noStrike">
              <a:solidFill>
                <a:schemeClr val="dk1"/>
              </a:solidFill>
              <a:latin typeface="Calibri"/>
              <a:ea typeface="Calibri"/>
              <a:cs typeface="Calibri"/>
              <a:sym typeface="Calibri"/>
            </a:endParaRPr>
          </a:p>
        </p:txBody>
      </p:sp>
      <p:sp>
        <p:nvSpPr>
          <p:cNvPr id="350" name="Google Shape;350;g273c8194ae0_0_303"/>
          <p:cNvSpPr/>
          <p:nvPr/>
        </p:nvSpPr>
        <p:spPr>
          <a:xfrm>
            <a:off x="1355259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73c8194ae0_0_303"/>
          <p:cNvSpPr/>
          <p:nvPr/>
        </p:nvSpPr>
        <p:spPr>
          <a:xfrm>
            <a:off x="1348485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2" name="Google Shape;352;g273c8194ae0_0_303"/>
          <p:cNvSpPr/>
          <p:nvPr/>
        </p:nvSpPr>
        <p:spPr>
          <a:xfrm>
            <a:off x="1355259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73c8194ae0_0_303"/>
          <p:cNvSpPr/>
          <p:nvPr/>
        </p:nvSpPr>
        <p:spPr>
          <a:xfrm>
            <a:off x="14657632" y="6985000"/>
            <a:ext cx="5664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3c8194ae0_0_303"/>
          <p:cNvSpPr/>
          <p:nvPr/>
        </p:nvSpPr>
        <p:spPr>
          <a:xfrm>
            <a:off x="14657632" y="6985000"/>
            <a:ext cx="6206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765 Km</a:t>
            </a:r>
            <a:endParaRPr b="0" i="0" sz="12800" u="none" cap="none" strike="noStrike">
              <a:solidFill>
                <a:schemeClr val="dk1"/>
              </a:solidFill>
              <a:latin typeface="Calibri"/>
              <a:ea typeface="Calibri"/>
              <a:cs typeface="Calibri"/>
              <a:sym typeface="Calibri"/>
            </a:endParaRPr>
          </a:p>
        </p:txBody>
      </p:sp>
      <p:sp>
        <p:nvSpPr>
          <p:cNvPr id="355" name="Google Shape;355;g273c8194ae0_0_303"/>
          <p:cNvSpPr/>
          <p:nvPr/>
        </p:nvSpPr>
        <p:spPr>
          <a:xfrm>
            <a:off x="1355259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73c8194ae0_0_303"/>
          <p:cNvSpPr/>
          <p:nvPr/>
        </p:nvSpPr>
        <p:spPr>
          <a:xfrm>
            <a:off x="1348485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361" name="Shape 361"/>
        <p:cNvGrpSpPr/>
        <p:nvPr/>
      </p:nvGrpSpPr>
      <p:grpSpPr>
        <a:xfrm>
          <a:off x="0" y="0"/>
          <a:ext cx="0" cy="0"/>
          <a:chOff x="0" y="0"/>
          <a:chExt cx="0" cy="0"/>
        </a:xfrm>
      </p:grpSpPr>
      <p:pic>
        <p:nvPicPr>
          <p:cNvPr descr=" " id="362" name="Google Shape;362;g273c8194ae0_0_332"/>
          <p:cNvPicPr preferRelativeResize="0"/>
          <p:nvPr/>
        </p:nvPicPr>
        <p:blipFill rotWithShape="1">
          <a:blip r:embed="rId3">
            <a:alphaModFix/>
          </a:blip>
          <a:srcRect b="0" l="0" r="0" t="0"/>
          <a:stretch/>
        </p:blipFill>
        <p:spPr>
          <a:xfrm>
            <a:off x="10948768" y="-2578100"/>
            <a:ext cx="5156845" cy="5156200"/>
          </a:xfrm>
          <a:prstGeom prst="rect">
            <a:avLst/>
          </a:prstGeom>
          <a:noFill/>
          <a:ln>
            <a:noFill/>
          </a:ln>
        </p:spPr>
      </p:pic>
      <p:pic>
        <p:nvPicPr>
          <p:cNvPr descr=" " id="363" name="Google Shape;363;g273c8194ae0_0_332"/>
          <p:cNvPicPr preferRelativeResize="0"/>
          <p:nvPr/>
        </p:nvPicPr>
        <p:blipFill rotWithShape="1">
          <a:blip r:embed="rId4">
            <a:alphaModFix/>
          </a:blip>
          <a:srcRect b="0" l="0" r="0" t="0"/>
          <a:stretch/>
        </p:blipFill>
        <p:spPr>
          <a:xfrm>
            <a:off x="22215077" y="8623300"/>
            <a:ext cx="2171971" cy="4343400"/>
          </a:xfrm>
          <a:prstGeom prst="rect">
            <a:avLst/>
          </a:prstGeom>
          <a:noFill/>
          <a:ln>
            <a:noFill/>
          </a:ln>
        </p:spPr>
      </p:pic>
      <p:pic>
        <p:nvPicPr>
          <p:cNvPr descr=" " id="364" name="Google Shape;364;g273c8194ae0_0_332"/>
          <p:cNvPicPr preferRelativeResize="0"/>
          <p:nvPr/>
        </p:nvPicPr>
        <p:blipFill rotWithShape="1">
          <a:blip r:embed="rId5">
            <a:alphaModFix/>
          </a:blip>
          <a:srcRect b="0" l="0" r="0" t="0"/>
          <a:stretch/>
        </p:blipFill>
        <p:spPr>
          <a:xfrm>
            <a:off x="1295562" y="3441700"/>
            <a:ext cx="2235479" cy="2235200"/>
          </a:xfrm>
          <a:prstGeom prst="rect">
            <a:avLst/>
          </a:prstGeom>
          <a:noFill/>
          <a:ln>
            <a:noFill/>
          </a:ln>
        </p:spPr>
      </p:pic>
      <p:sp>
        <p:nvSpPr>
          <p:cNvPr id="365" name="Google Shape;365;g273c8194ae0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73c8194ae0_0_3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7" name="Google Shape;367;g273c8194ae0_0_332"/>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Some Graph</a:t>
            </a:r>
            <a:endParaRPr b="0" i="0" sz="8000" u="none" cap="none" strike="noStrike">
              <a:solidFill>
                <a:schemeClr val="dk1"/>
              </a:solidFill>
              <a:latin typeface="Calibri"/>
              <a:ea typeface="Calibri"/>
              <a:cs typeface="Calibri"/>
              <a:sym typeface="Calibri"/>
            </a:endParaRPr>
          </a:p>
        </p:txBody>
      </p:sp>
      <p:sp>
        <p:nvSpPr>
          <p:cNvPr id="368" name="Google Shape;368;g273c8194ae0_0_33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73c8194ae0_0_33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0" name="Google Shape;370;g273c8194ae0_0_33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2185"/>
              <a:buFont typeface="Lato"/>
              <a:buNone/>
            </a:pPr>
            <a:r>
              <a:rPr b="0" i="0" lang="en-US" sz="2185" u="none" cap="none" strike="noStrike">
                <a:solidFill>
                  <a:srgbClr val="36294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1" name="Google Shape;371;g273c8194ae0_0_33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2185"/>
              <a:buFont typeface="Lato"/>
              <a:buNone/>
            </a:pPr>
            <a:r>
              <a:rPr b="0" i="0" lang="en-US" sz="2185" u="none" cap="none" strike="noStrike">
                <a:solidFill>
                  <a:srgbClr val="36294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2" name="Google Shape;372;g273c8194ae0_0_33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2185"/>
              <a:buFont typeface="Lato"/>
              <a:buNone/>
            </a:pPr>
            <a:r>
              <a:rPr b="0" i="0" lang="en-US" sz="2185" u="none" cap="none" strike="noStrike">
                <a:solidFill>
                  <a:srgbClr val="36294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3" name="Google Shape;373;g273c8194ae0_0_33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2185"/>
              <a:buFont typeface="Lato"/>
              <a:buNone/>
            </a:pPr>
            <a:r>
              <a:rPr b="0" i="0" lang="en-US" sz="2185" u="none" cap="none" strike="noStrike">
                <a:solidFill>
                  <a:srgbClr val="36294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4" name="Google Shape;374;g273c8194ae0_0_33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2185"/>
              <a:buFont typeface="Lato"/>
              <a:buNone/>
            </a:pPr>
            <a:r>
              <a:rPr b="0" i="0" lang="en-US" sz="2185" u="none" cap="none" strike="noStrike">
                <a:solidFill>
                  <a:srgbClr val="36294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5" name="Google Shape;375;g273c8194ae0_0_33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2185"/>
              <a:buFont typeface="Lato"/>
              <a:buNone/>
            </a:pPr>
            <a:r>
              <a:rPr b="0" i="0" lang="en-US" sz="2185" u="none" cap="none" strike="noStrike">
                <a:solidFill>
                  <a:srgbClr val="36294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6" name="Google Shape;376;g273c8194ae0_0_33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2185"/>
              <a:buFont typeface="Lato"/>
              <a:buNone/>
            </a:pPr>
            <a:r>
              <a:rPr b="0" i="0" lang="en-US" sz="2185" u="none" cap="none" strike="noStrike">
                <a:solidFill>
                  <a:srgbClr val="36294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7" name="Google Shape;377;g273c8194ae0_0_33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2185"/>
              <a:buFont typeface="Lato"/>
              <a:buNone/>
            </a:pPr>
            <a:r>
              <a:rPr b="0" i="0" lang="en-US" sz="2185" u="none" cap="none" strike="noStrike">
                <a:solidFill>
                  <a:srgbClr val="36294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8" name="Google Shape;378;g273c8194ae0_0_33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9" name="Google Shape;379;g273c8194ae0_0_33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0" name="Google Shape;380;g273c8194ae0_0_33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1" name="Google Shape;381;g273c8194ae0_0_33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2" name="Google Shape;382;g273c8194ae0_0_33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3" name="Google Shape;383;g273c8194ae0_0_33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4" name="Google Shape;384;g273c8194ae0_0_33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5" name="Google Shape;385;g273c8194ae0_0_33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6" name="Google Shape;386;g273c8194ae0_0_33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7" name="Google Shape;387;g273c8194ae0_0_33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62943"/>
              </a:buClr>
              <a:buSzPts val="1820"/>
              <a:buFont typeface="Lato"/>
              <a:buNone/>
            </a:pPr>
            <a:r>
              <a:rPr b="0" i="0" lang="en-US" sz="1820" u="none" cap="none" strike="noStrike">
                <a:solidFill>
                  <a:srgbClr val="36294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8" name="Google Shape;388;g273c8194ae0_0_332"/>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89" name="Google Shape;389;g273c8194ae0_0_332"/>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90" name="Google Shape;390;g273c8194ae0_0_332"/>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91" name="Google Shape;391;g273c8194ae0_0_332"/>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92" name="Google Shape;392;g273c8194ae0_0_332"/>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93" name="Google Shape;393;g273c8194ae0_0_332"/>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94" name="Google Shape;394;g273c8194ae0_0_332"/>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95" name="Google Shape;395;g273c8194ae0_0_332"/>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96" name="Google Shape;396;g273c8194ae0_0_332"/>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97" name="Google Shape;397;g273c8194ae0_0_332"/>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98" name="Google Shape;398;g273c8194ae0_0_332"/>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99" name="Google Shape;399;g273c8194ae0_0_332"/>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00" name="Google Shape;400;g273c8194ae0_0_332"/>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01" name="Google Shape;401;g273c8194ae0_0_332"/>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02" name="Google Shape;402;g273c8194ae0_0_332"/>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03" name="Google Shape;403;g273c8194ae0_0_332"/>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04" name="Google Shape;404;g273c8194ae0_0_332"/>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05" name="Google Shape;405;g273c8194ae0_0_332"/>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06" name="Google Shape;406;g273c8194ae0_0_332"/>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07" name="Google Shape;407;g273c8194ae0_0_332"/>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08" name="Google Shape;408;g273c8194ae0_0_332"/>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09" name="Google Shape;409;g273c8194ae0_0_332"/>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10" name="Google Shape;410;g273c8194ae0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73c8194ae0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73c8194ae0_0_33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13" name="Google Shape;413;g273c8194ae0_0_332"/>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14" name="Google Shape;414;g273c8194ae0_0_332"/>
          <p:cNvSpPr/>
          <p:nvPr/>
        </p:nvSpPr>
        <p:spPr>
          <a:xfrm>
            <a:off x="16232629" y="6365379"/>
            <a:ext cx="1930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73c8194ae0_0_332"/>
          <p:cNvSpPr/>
          <p:nvPr/>
        </p:nvSpPr>
        <p:spPr>
          <a:xfrm>
            <a:off x="16232629" y="6292850"/>
            <a:ext cx="2133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34.574</a:t>
            </a:r>
            <a:endParaRPr b="0" i="0" sz="4800" u="none" cap="none" strike="noStrike">
              <a:solidFill>
                <a:schemeClr val="dk1"/>
              </a:solidFill>
              <a:latin typeface="Calibri"/>
              <a:ea typeface="Calibri"/>
              <a:cs typeface="Calibri"/>
              <a:sym typeface="Calibri"/>
            </a:endParaRPr>
          </a:p>
        </p:txBody>
      </p:sp>
      <p:sp>
        <p:nvSpPr>
          <p:cNvPr id="416" name="Google Shape;416;g273c8194ae0_0_332"/>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7" name="Google Shape;417;g273c8194ae0_0_332"/>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73c8194ae0_0_332"/>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73c8194ae0_0_332"/>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Treasure Found</a:t>
            </a:r>
            <a:endParaRPr b="0" i="0" sz="4800" u="none" cap="none" strike="noStrike">
              <a:solidFill>
                <a:schemeClr val="dk1"/>
              </a:solidFill>
              <a:latin typeface="Calibri"/>
              <a:ea typeface="Calibri"/>
              <a:cs typeface="Calibri"/>
              <a:sym typeface="Calibri"/>
            </a:endParaRPr>
          </a:p>
        </p:txBody>
      </p:sp>
      <p:sp>
        <p:nvSpPr>
          <p:cNvPr id="420" name="Google Shape;420;g273c8194ae0_0_332"/>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1" name="Google Shape;421;g273c8194ae0_0_332"/>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73c8194ae0_0_332"/>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73c8194ae0_0_332"/>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Spellcasting Progress</a:t>
            </a:r>
            <a:endParaRPr b="0" i="0" sz="4800" u="none" cap="none" strike="noStrike">
              <a:solidFill>
                <a:schemeClr val="dk1"/>
              </a:solidFill>
              <a:latin typeface="Calibri"/>
              <a:ea typeface="Calibri"/>
              <a:cs typeface="Calibri"/>
              <a:sym typeface="Calibri"/>
            </a:endParaRPr>
          </a:p>
        </p:txBody>
      </p:sp>
      <p:sp>
        <p:nvSpPr>
          <p:cNvPr id="424" name="Google Shape;424;g273c8194ae0_0_332"/>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429" name="Shape 429"/>
        <p:cNvGrpSpPr/>
        <p:nvPr/>
      </p:nvGrpSpPr>
      <p:grpSpPr>
        <a:xfrm>
          <a:off x="0" y="0"/>
          <a:ext cx="0" cy="0"/>
          <a:chOff x="0" y="0"/>
          <a:chExt cx="0" cy="0"/>
        </a:xfrm>
      </p:grpSpPr>
      <p:pic>
        <p:nvPicPr>
          <p:cNvPr descr=" " id="430" name="Google Shape;430;g273c8194ae0_0_399"/>
          <p:cNvPicPr preferRelativeResize="0"/>
          <p:nvPr/>
        </p:nvPicPr>
        <p:blipFill rotWithShape="1">
          <a:blip r:embed="rId3">
            <a:alphaModFix/>
          </a:blip>
          <a:srcRect b="0" l="0" r="0" t="0"/>
          <a:stretch/>
        </p:blipFill>
        <p:spPr>
          <a:xfrm>
            <a:off x="22431004" y="825500"/>
            <a:ext cx="3924791" cy="3924300"/>
          </a:xfrm>
          <a:prstGeom prst="rect">
            <a:avLst/>
          </a:prstGeom>
          <a:noFill/>
          <a:ln>
            <a:noFill/>
          </a:ln>
        </p:spPr>
      </p:pic>
      <p:pic>
        <p:nvPicPr>
          <p:cNvPr descr=" " id="431" name="Google Shape;431;g273c8194ae0_0_399"/>
          <p:cNvPicPr preferRelativeResize="0"/>
          <p:nvPr/>
        </p:nvPicPr>
        <p:blipFill rotWithShape="1">
          <a:blip r:embed="rId4">
            <a:alphaModFix/>
          </a:blip>
          <a:srcRect b="0" l="0" r="0" t="0"/>
          <a:stretch/>
        </p:blipFill>
        <p:spPr>
          <a:xfrm>
            <a:off x="622378" y="10464800"/>
            <a:ext cx="2819752" cy="2819400"/>
          </a:xfrm>
          <a:prstGeom prst="rect">
            <a:avLst/>
          </a:prstGeom>
          <a:noFill/>
          <a:ln>
            <a:noFill/>
          </a:ln>
        </p:spPr>
      </p:pic>
      <p:pic>
        <p:nvPicPr>
          <p:cNvPr descr=" " id="432" name="Google Shape;432;g273c8194ae0_0_399"/>
          <p:cNvPicPr preferRelativeResize="0"/>
          <p:nvPr/>
        </p:nvPicPr>
        <p:blipFill rotWithShape="1">
          <a:blip r:embed="rId5">
            <a:alphaModFix/>
          </a:blip>
          <a:srcRect b="0" l="0" r="0" t="0"/>
          <a:stretch/>
        </p:blipFill>
        <p:spPr>
          <a:xfrm>
            <a:off x="622378" y="685800"/>
            <a:ext cx="4343943" cy="2171700"/>
          </a:xfrm>
          <a:prstGeom prst="rect">
            <a:avLst/>
          </a:prstGeom>
          <a:noFill/>
          <a:ln>
            <a:noFill/>
          </a:ln>
        </p:spPr>
      </p:pic>
      <p:sp>
        <p:nvSpPr>
          <p:cNvPr id="433" name="Google Shape;433;g273c8194ae0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73c8194ae0_0_3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5" name="Google Shape;435;g273c8194ae0_0_399"/>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73c8194ae0_0_399"/>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73c8194ae0_0_399"/>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A web application</a:t>
            </a:r>
            <a:endParaRPr b="0" i="0" sz="4800" u="none" cap="none" strike="noStrike">
              <a:solidFill>
                <a:schemeClr val="dk1"/>
              </a:solidFill>
              <a:latin typeface="Calibri"/>
              <a:ea typeface="Calibri"/>
              <a:cs typeface="Calibri"/>
              <a:sym typeface="Calibri"/>
            </a:endParaRPr>
          </a:p>
        </p:txBody>
      </p:sp>
      <p:sp>
        <p:nvSpPr>
          <p:cNvPr id="438" name="Google Shape;438;g273c8194ae0_0_399"/>
          <p:cNvSpPr/>
          <p:nvPr/>
        </p:nvSpPr>
        <p:spPr>
          <a:xfrm>
            <a:off x="13450981" y="6718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9" name="Google Shape;439;g273c8194ae0_0_399"/>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40" name="Google Shape;440;g273c8194ae0_0_399"/>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41" name="Google Shape;441;g273c8194ae0_0_399"/>
          <p:cNvSpPr/>
          <p:nvPr/>
        </p:nvSpPr>
        <p:spPr>
          <a:xfrm>
            <a:off x="6841922" y="12192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446" name="Shape 446"/>
        <p:cNvGrpSpPr/>
        <p:nvPr/>
      </p:nvGrpSpPr>
      <p:grpSpPr>
        <a:xfrm>
          <a:off x="0" y="0"/>
          <a:ext cx="0" cy="0"/>
          <a:chOff x="0" y="0"/>
          <a:chExt cx="0" cy="0"/>
        </a:xfrm>
      </p:grpSpPr>
      <p:pic>
        <p:nvPicPr>
          <p:cNvPr descr=" " id="447" name="Google Shape;447;g273c8194ae0_0_415"/>
          <p:cNvPicPr preferRelativeResize="0"/>
          <p:nvPr/>
        </p:nvPicPr>
        <p:blipFill rotWithShape="1">
          <a:blip r:embed="rId3">
            <a:alphaModFix/>
          </a:blip>
          <a:srcRect b="0" l="0" r="0" t="0"/>
          <a:stretch/>
        </p:blipFill>
        <p:spPr>
          <a:xfrm>
            <a:off x="21897537" y="1282700"/>
            <a:ext cx="4991724" cy="4991100"/>
          </a:xfrm>
          <a:prstGeom prst="rect">
            <a:avLst/>
          </a:prstGeom>
          <a:noFill/>
          <a:ln>
            <a:noFill/>
          </a:ln>
        </p:spPr>
      </p:pic>
      <p:pic>
        <p:nvPicPr>
          <p:cNvPr descr=" " id="448" name="Google Shape;448;g273c8194ae0_0_415"/>
          <p:cNvPicPr preferRelativeResize="0"/>
          <p:nvPr/>
        </p:nvPicPr>
        <p:blipFill rotWithShape="1">
          <a:blip r:embed="rId4">
            <a:alphaModFix/>
          </a:blip>
          <a:srcRect b="0" l="0" r="0" t="0"/>
          <a:stretch/>
        </p:blipFill>
        <p:spPr>
          <a:xfrm>
            <a:off x="863708" y="635000"/>
            <a:ext cx="2451406" cy="2451100"/>
          </a:xfrm>
          <a:prstGeom prst="rect">
            <a:avLst/>
          </a:prstGeom>
          <a:noFill/>
          <a:ln>
            <a:noFill/>
          </a:ln>
        </p:spPr>
      </p:pic>
      <p:pic>
        <p:nvPicPr>
          <p:cNvPr descr=" " id="449" name="Google Shape;449;g273c8194ae0_0_415"/>
          <p:cNvPicPr preferRelativeResize="0"/>
          <p:nvPr/>
        </p:nvPicPr>
        <p:blipFill rotWithShape="1">
          <a:blip r:embed="rId5">
            <a:alphaModFix/>
          </a:blip>
          <a:srcRect b="0" l="0" r="0" t="0"/>
          <a:stretch/>
        </p:blipFill>
        <p:spPr>
          <a:xfrm>
            <a:off x="7849581" y="11544300"/>
            <a:ext cx="4343943" cy="2171700"/>
          </a:xfrm>
          <a:prstGeom prst="rect">
            <a:avLst/>
          </a:prstGeom>
          <a:noFill/>
          <a:ln>
            <a:noFill/>
          </a:ln>
        </p:spPr>
      </p:pic>
      <p:sp>
        <p:nvSpPr>
          <p:cNvPr id="450" name="Google Shape;450;g273c8194ae0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73c8194ae0_0_4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2" name="Google Shape;452;g273c8194ae0_0_415"/>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73c8194ae0_0_415"/>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73c8194ae0_0_415"/>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An mobile app</a:t>
            </a:r>
            <a:endParaRPr b="0" i="0" sz="4800" u="none" cap="none" strike="noStrike">
              <a:solidFill>
                <a:schemeClr val="dk1"/>
              </a:solidFill>
              <a:latin typeface="Calibri"/>
              <a:ea typeface="Calibri"/>
              <a:cs typeface="Calibri"/>
              <a:sym typeface="Calibri"/>
            </a:endParaRPr>
          </a:p>
        </p:txBody>
      </p:sp>
      <p:sp>
        <p:nvSpPr>
          <p:cNvPr id="455" name="Google Shape;455;g273c8194ae0_0_415"/>
          <p:cNvSpPr/>
          <p:nvPr/>
        </p:nvSpPr>
        <p:spPr>
          <a:xfrm>
            <a:off x="2946768" y="5118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6" name="Google Shape;456;g273c8194ae0_0_415"/>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7" name="Google Shape;457;g273c8194ae0_0_415"/>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The Future of Fantasy</a:t>
            </a:r>
            <a:endParaRPr b="0" i="0" sz="8000" u="none" cap="none" strike="noStrike">
              <a:solidFill>
                <a:schemeClr val="dk1"/>
              </a:solidFill>
              <a:latin typeface="Calibri"/>
              <a:ea typeface="Calibri"/>
              <a:cs typeface="Calibri"/>
              <a:sym typeface="Calibri"/>
            </a:endParaRPr>
          </a:p>
        </p:txBody>
      </p:sp>
      <p:pic>
        <p:nvPicPr>
          <p:cNvPr descr=" " id="458" name="Google Shape;458;g273c8194ae0_0_415"/>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59" name="Google Shape;459;g273c8194ae0_0_415"/>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464" name="Shape 464"/>
        <p:cNvGrpSpPr/>
        <p:nvPr/>
      </p:nvGrpSpPr>
      <p:grpSpPr>
        <a:xfrm>
          <a:off x="0" y="0"/>
          <a:ext cx="0" cy="0"/>
          <a:chOff x="0" y="0"/>
          <a:chExt cx="0" cy="0"/>
        </a:xfrm>
      </p:grpSpPr>
      <p:pic>
        <p:nvPicPr>
          <p:cNvPr descr=" " id="465" name="Google Shape;465;g273c8194ae0_0_432"/>
          <p:cNvPicPr preferRelativeResize="0"/>
          <p:nvPr/>
        </p:nvPicPr>
        <p:blipFill rotWithShape="1">
          <a:blip r:embed="rId3">
            <a:alphaModFix/>
          </a:blip>
          <a:srcRect b="0" l="0" r="0" t="0"/>
          <a:stretch/>
        </p:blipFill>
        <p:spPr>
          <a:xfrm>
            <a:off x="10948768" y="-2578100"/>
            <a:ext cx="5156845" cy="5156200"/>
          </a:xfrm>
          <a:prstGeom prst="rect">
            <a:avLst/>
          </a:prstGeom>
          <a:noFill/>
          <a:ln>
            <a:noFill/>
          </a:ln>
        </p:spPr>
      </p:pic>
      <p:pic>
        <p:nvPicPr>
          <p:cNvPr descr=" " id="466" name="Google Shape;466;g273c8194ae0_0_432"/>
          <p:cNvPicPr preferRelativeResize="0"/>
          <p:nvPr/>
        </p:nvPicPr>
        <p:blipFill rotWithShape="1">
          <a:blip r:embed="rId4">
            <a:alphaModFix/>
          </a:blip>
          <a:srcRect b="0" l="0" r="0" t="0"/>
          <a:stretch/>
        </p:blipFill>
        <p:spPr>
          <a:xfrm>
            <a:off x="22215077" y="8623300"/>
            <a:ext cx="2171971" cy="4343400"/>
          </a:xfrm>
          <a:prstGeom prst="rect">
            <a:avLst/>
          </a:prstGeom>
          <a:noFill/>
          <a:ln>
            <a:noFill/>
          </a:ln>
        </p:spPr>
      </p:pic>
      <p:pic>
        <p:nvPicPr>
          <p:cNvPr descr=" " id="467" name="Google Shape;467;g273c8194ae0_0_432"/>
          <p:cNvPicPr preferRelativeResize="0"/>
          <p:nvPr/>
        </p:nvPicPr>
        <p:blipFill rotWithShape="1">
          <a:blip r:embed="rId5">
            <a:alphaModFix/>
          </a:blip>
          <a:srcRect b="0" l="0" r="0" t="0"/>
          <a:stretch/>
        </p:blipFill>
        <p:spPr>
          <a:xfrm>
            <a:off x="1295562" y="3441700"/>
            <a:ext cx="2235479" cy="2235200"/>
          </a:xfrm>
          <a:prstGeom prst="rect">
            <a:avLst/>
          </a:prstGeom>
          <a:noFill/>
          <a:ln>
            <a:noFill/>
          </a:ln>
        </p:spPr>
      </p:pic>
      <p:sp>
        <p:nvSpPr>
          <p:cNvPr id="468" name="Google Shape;468;g273c8194ae0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73c8194ae0_0_4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0" name="Google Shape;470;g273c8194ae0_0_432"/>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73c8194ae0_0_432"/>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73c8194ae0_0_432"/>
          <p:cNvSpPr/>
          <p:nvPr/>
        </p:nvSpPr>
        <p:spPr>
          <a:xfrm>
            <a:off x="876410" y="83058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A web application</a:t>
            </a:r>
            <a:endParaRPr b="0" i="0" sz="4800" u="none" cap="none" strike="noStrike">
              <a:solidFill>
                <a:schemeClr val="dk1"/>
              </a:solidFill>
              <a:latin typeface="Calibri"/>
              <a:ea typeface="Calibri"/>
              <a:cs typeface="Calibri"/>
              <a:sym typeface="Calibri"/>
            </a:endParaRPr>
          </a:p>
        </p:txBody>
      </p:sp>
      <p:sp>
        <p:nvSpPr>
          <p:cNvPr id="473" name="Google Shape;473;g273c8194ae0_0_432"/>
          <p:cNvSpPr/>
          <p:nvPr/>
        </p:nvSpPr>
        <p:spPr>
          <a:xfrm>
            <a:off x="876410" y="9271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4" name="Google Shape;474;g273c8194ae0_0_432"/>
          <p:cNvSpPr/>
          <p:nvPr/>
        </p:nvSpPr>
        <p:spPr>
          <a:xfrm>
            <a:off x="825603" y="12319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5" name="Google Shape;475;g273c8194ae0_0_432"/>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6" name="Google Shape;476;g273c8194ae0_0_432"/>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77" name="Google Shape;477;g273c8194ae0_0_432"/>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482" name="Shape 482"/>
        <p:cNvGrpSpPr/>
        <p:nvPr/>
      </p:nvGrpSpPr>
      <p:grpSpPr>
        <a:xfrm>
          <a:off x="0" y="0"/>
          <a:ext cx="0" cy="0"/>
          <a:chOff x="0" y="0"/>
          <a:chExt cx="0" cy="0"/>
        </a:xfrm>
      </p:grpSpPr>
      <p:pic>
        <p:nvPicPr>
          <p:cNvPr descr=" " id="483" name="Google Shape;483;g273c8194ae0_0_44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4" name="Google Shape;484;g273c8194ae0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73c8194ae0_0_44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6" name="Google Shape;486;g273c8194ae0_0_449"/>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28" name="Shape 28"/>
        <p:cNvGrpSpPr/>
        <p:nvPr/>
      </p:nvGrpSpPr>
      <p:grpSpPr>
        <a:xfrm>
          <a:off x="0" y="0"/>
          <a:ext cx="0" cy="0"/>
          <a:chOff x="0" y="0"/>
          <a:chExt cx="0" cy="0"/>
        </a:xfrm>
      </p:grpSpPr>
      <p:pic>
        <p:nvPicPr>
          <p:cNvPr descr=" " id="29" name="Google Shape;29;g273c8194ae0_0_12"/>
          <p:cNvPicPr preferRelativeResize="0"/>
          <p:nvPr/>
        </p:nvPicPr>
        <p:blipFill rotWithShape="1">
          <a:blip r:embed="rId3">
            <a:alphaModFix/>
          </a:blip>
          <a:srcRect b="0" l="0" r="0" t="0"/>
          <a:stretch/>
        </p:blipFill>
        <p:spPr>
          <a:xfrm>
            <a:off x="1816327" y="6032500"/>
            <a:ext cx="3404025" cy="6807200"/>
          </a:xfrm>
          <a:prstGeom prst="rect">
            <a:avLst/>
          </a:prstGeom>
          <a:noFill/>
          <a:ln>
            <a:noFill/>
          </a:ln>
        </p:spPr>
      </p:pic>
      <p:pic>
        <p:nvPicPr>
          <p:cNvPr descr=" " id="30" name="Google Shape;30;g273c8194ae0_0_12"/>
          <p:cNvPicPr preferRelativeResize="0"/>
          <p:nvPr/>
        </p:nvPicPr>
        <p:blipFill rotWithShape="1">
          <a:blip r:embed="rId4">
            <a:alphaModFix/>
          </a:blip>
          <a:srcRect b="0" l="0" r="0" t="0"/>
          <a:stretch/>
        </p:blipFill>
        <p:spPr>
          <a:xfrm>
            <a:off x="19776372" y="10248900"/>
            <a:ext cx="2591124" cy="2590800"/>
          </a:xfrm>
          <a:prstGeom prst="rect">
            <a:avLst/>
          </a:prstGeom>
          <a:noFill/>
          <a:ln>
            <a:noFill/>
          </a:ln>
        </p:spPr>
      </p:pic>
      <p:pic>
        <p:nvPicPr>
          <p:cNvPr descr=" " id="31" name="Google Shape;31;g273c8194ae0_0_12"/>
          <p:cNvPicPr preferRelativeResize="0"/>
          <p:nvPr/>
        </p:nvPicPr>
        <p:blipFill rotWithShape="1">
          <a:blip r:embed="rId5">
            <a:alphaModFix/>
          </a:blip>
          <a:srcRect b="0" l="0" r="0" t="0"/>
          <a:stretch/>
        </p:blipFill>
        <p:spPr>
          <a:xfrm>
            <a:off x="14733842" y="850900"/>
            <a:ext cx="3569146" cy="3568700"/>
          </a:xfrm>
          <a:prstGeom prst="rect">
            <a:avLst/>
          </a:prstGeom>
          <a:noFill/>
          <a:ln>
            <a:noFill/>
          </a:ln>
        </p:spPr>
      </p:pic>
      <p:sp>
        <p:nvSpPr>
          <p:cNvPr id="32" name="Google Shape;32;g273c8194ae0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73c8194ae0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73c8194ae0_0_12"/>
          <p:cNvSpPr/>
          <p:nvPr/>
        </p:nvSpPr>
        <p:spPr>
          <a:xfrm>
            <a:off x="8302604" y="4394200"/>
            <a:ext cx="77946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Welcome</a:t>
            </a:r>
            <a:endParaRPr b="0" i="0" sz="12800" u="none" cap="none" strike="noStrike">
              <a:solidFill>
                <a:schemeClr val="dk1"/>
              </a:solidFill>
              <a:latin typeface="Calibri"/>
              <a:ea typeface="Calibri"/>
              <a:cs typeface="Calibri"/>
              <a:sym typeface="Calibri"/>
            </a:endParaRPr>
          </a:p>
        </p:txBody>
      </p:sp>
      <p:sp>
        <p:nvSpPr>
          <p:cNvPr id="35" name="Google Shape;35;g273c8194ae0_0_12"/>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491" name="Shape 491"/>
        <p:cNvGrpSpPr/>
        <p:nvPr/>
      </p:nvGrpSpPr>
      <p:grpSpPr>
        <a:xfrm>
          <a:off x="0" y="0"/>
          <a:ext cx="0" cy="0"/>
          <a:chOff x="0" y="0"/>
          <a:chExt cx="0" cy="0"/>
        </a:xfrm>
      </p:grpSpPr>
      <p:pic>
        <p:nvPicPr>
          <p:cNvPr descr=" " id="492" name="Google Shape;492;g273c8194ae0_0_457"/>
          <p:cNvPicPr preferRelativeResize="0"/>
          <p:nvPr/>
        </p:nvPicPr>
        <p:blipFill rotWithShape="1">
          <a:blip r:embed="rId3">
            <a:alphaModFix/>
          </a:blip>
          <a:srcRect b="0" l="0" r="0" t="0"/>
          <a:stretch/>
        </p:blipFill>
        <p:spPr>
          <a:xfrm>
            <a:off x="22431004" y="825500"/>
            <a:ext cx="3924791" cy="3924300"/>
          </a:xfrm>
          <a:prstGeom prst="rect">
            <a:avLst/>
          </a:prstGeom>
          <a:noFill/>
          <a:ln>
            <a:noFill/>
          </a:ln>
        </p:spPr>
      </p:pic>
      <p:pic>
        <p:nvPicPr>
          <p:cNvPr descr=" " id="493" name="Google Shape;493;g273c8194ae0_0_457"/>
          <p:cNvPicPr preferRelativeResize="0"/>
          <p:nvPr/>
        </p:nvPicPr>
        <p:blipFill rotWithShape="1">
          <a:blip r:embed="rId4">
            <a:alphaModFix/>
          </a:blip>
          <a:srcRect b="0" l="0" r="0" t="0"/>
          <a:stretch/>
        </p:blipFill>
        <p:spPr>
          <a:xfrm>
            <a:off x="622378" y="10464800"/>
            <a:ext cx="2819752" cy="2819400"/>
          </a:xfrm>
          <a:prstGeom prst="rect">
            <a:avLst/>
          </a:prstGeom>
          <a:noFill/>
          <a:ln>
            <a:noFill/>
          </a:ln>
        </p:spPr>
      </p:pic>
      <p:pic>
        <p:nvPicPr>
          <p:cNvPr descr=" " id="494" name="Google Shape;494;g273c8194ae0_0_457"/>
          <p:cNvPicPr preferRelativeResize="0"/>
          <p:nvPr/>
        </p:nvPicPr>
        <p:blipFill rotWithShape="1">
          <a:blip r:embed="rId5">
            <a:alphaModFix/>
          </a:blip>
          <a:srcRect b="0" l="0" r="0" t="0"/>
          <a:stretch/>
        </p:blipFill>
        <p:spPr>
          <a:xfrm>
            <a:off x="622378" y="685800"/>
            <a:ext cx="4343943" cy="2171700"/>
          </a:xfrm>
          <a:prstGeom prst="rect">
            <a:avLst/>
          </a:prstGeom>
          <a:noFill/>
          <a:ln>
            <a:noFill/>
          </a:ln>
        </p:spPr>
      </p:pic>
      <p:sp>
        <p:nvSpPr>
          <p:cNvPr id="495" name="Google Shape;495;g273c8194ae0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73c8194ae0_0_45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97" name="Google Shape;497;g273c8194ae0_0_457"/>
          <p:cNvPicPr preferRelativeResize="0"/>
          <p:nvPr/>
        </p:nvPicPr>
        <p:blipFill rotWithShape="1">
          <a:blip r:embed="rId7">
            <a:alphaModFix/>
          </a:blip>
          <a:srcRect b="0" l="0" r="0" t="0"/>
          <a:stretch/>
        </p:blipFill>
        <p:spPr>
          <a:xfrm>
            <a:off x="0" y="0"/>
            <a:ext cx="7646356" cy="13716000"/>
          </a:xfrm>
          <a:prstGeom prst="rect">
            <a:avLst/>
          </a:prstGeom>
          <a:noFill/>
          <a:ln>
            <a:noFill/>
          </a:ln>
        </p:spPr>
      </p:pic>
      <p:sp>
        <p:nvSpPr>
          <p:cNvPr id="498" name="Google Shape;498;g273c8194ae0_0_457"/>
          <p:cNvSpPr/>
          <p:nvPr/>
        </p:nvSpPr>
        <p:spPr>
          <a:xfrm>
            <a:off x="8675184" y="25781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73c8194ae0_0_457"/>
          <p:cNvSpPr/>
          <p:nvPr/>
        </p:nvSpPr>
        <p:spPr>
          <a:xfrm>
            <a:off x="8675184" y="3289300"/>
            <a:ext cx="6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3c8194ae0_0_457"/>
          <p:cNvSpPr/>
          <p:nvPr/>
        </p:nvSpPr>
        <p:spPr>
          <a:xfrm>
            <a:off x="8675184" y="3289300"/>
            <a:ext cx="1176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1</a:t>
            </a:r>
            <a:endParaRPr b="0" i="0" sz="12800" u="none" cap="none" strike="noStrike">
              <a:solidFill>
                <a:schemeClr val="dk1"/>
              </a:solidFill>
              <a:latin typeface="Calibri"/>
              <a:ea typeface="Calibri"/>
              <a:cs typeface="Calibri"/>
              <a:sym typeface="Calibri"/>
            </a:endParaRPr>
          </a:p>
        </p:txBody>
      </p:sp>
      <p:sp>
        <p:nvSpPr>
          <p:cNvPr id="501" name="Google Shape;501;g273c8194ae0_0_457"/>
          <p:cNvSpPr/>
          <p:nvPr/>
        </p:nvSpPr>
        <p:spPr>
          <a:xfrm>
            <a:off x="9513489" y="2578100"/>
            <a:ext cx="57666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73c8194ae0_0_457"/>
          <p:cNvSpPr/>
          <p:nvPr/>
        </p:nvSpPr>
        <p:spPr>
          <a:xfrm>
            <a:off x="9513489" y="2578100"/>
            <a:ext cx="59697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Discover the secrets</a:t>
            </a:r>
            <a:endParaRPr b="0" i="0" sz="4800" u="none" cap="none" strike="noStrike">
              <a:solidFill>
                <a:schemeClr val="dk1"/>
              </a:solidFill>
              <a:latin typeface="Calibri"/>
              <a:ea typeface="Calibri"/>
              <a:cs typeface="Calibri"/>
              <a:sym typeface="Calibri"/>
            </a:endParaRPr>
          </a:p>
        </p:txBody>
      </p:sp>
      <p:sp>
        <p:nvSpPr>
          <p:cNvPr id="503" name="Google Shape;503;g273c8194ae0_0_457"/>
          <p:cNvSpPr/>
          <p:nvPr/>
        </p:nvSpPr>
        <p:spPr>
          <a:xfrm>
            <a:off x="9513489" y="4203700"/>
            <a:ext cx="590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4" name="Google Shape;504;g273c8194ae0_0_457"/>
          <p:cNvSpPr/>
          <p:nvPr/>
        </p:nvSpPr>
        <p:spPr>
          <a:xfrm>
            <a:off x="8675184" y="6997700"/>
            <a:ext cx="6604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73c8194ae0_0_457"/>
          <p:cNvSpPr/>
          <p:nvPr/>
        </p:nvSpPr>
        <p:spPr>
          <a:xfrm>
            <a:off x="8675184" y="8013700"/>
            <a:ext cx="914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73c8194ae0_0_457"/>
          <p:cNvSpPr/>
          <p:nvPr/>
        </p:nvSpPr>
        <p:spPr>
          <a:xfrm>
            <a:off x="8675184" y="8013700"/>
            <a:ext cx="1456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3</a:t>
            </a:r>
            <a:endParaRPr b="0" i="0" sz="12800" u="none" cap="none" strike="noStrike">
              <a:solidFill>
                <a:schemeClr val="dk1"/>
              </a:solidFill>
              <a:latin typeface="Calibri"/>
              <a:ea typeface="Calibri"/>
              <a:cs typeface="Calibri"/>
              <a:sym typeface="Calibri"/>
            </a:endParaRPr>
          </a:p>
        </p:txBody>
      </p:sp>
      <p:sp>
        <p:nvSpPr>
          <p:cNvPr id="507" name="Google Shape;507;g273c8194ae0_0_457"/>
          <p:cNvSpPr/>
          <p:nvPr/>
        </p:nvSpPr>
        <p:spPr>
          <a:xfrm>
            <a:off x="9792924" y="6997700"/>
            <a:ext cx="54870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73c8194ae0_0_457"/>
          <p:cNvSpPr/>
          <p:nvPr/>
        </p:nvSpPr>
        <p:spPr>
          <a:xfrm>
            <a:off x="9792924" y="6997700"/>
            <a:ext cx="56904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Meet the creatures</a:t>
            </a:r>
            <a:endParaRPr b="0" i="0" sz="4800" u="none" cap="none" strike="noStrike">
              <a:solidFill>
                <a:schemeClr val="dk1"/>
              </a:solidFill>
              <a:latin typeface="Calibri"/>
              <a:ea typeface="Calibri"/>
              <a:cs typeface="Calibri"/>
              <a:sym typeface="Calibri"/>
            </a:endParaRPr>
          </a:p>
        </p:txBody>
      </p:sp>
      <p:sp>
        <p:nvSpPr>
          <p:cNvPr id="509" name="Google Shape;509;g273c8194ae0_0_457"/>
          <p:cNvSpPr/>
          <p:nvPr/>
        </p:nvSpPr>
        <p:spPr>
          <a:xfrm>
            <a:off x="9792924" y="8623300"/>
            <a:ext cx="5622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0" name="Google Shape;510;g273c8194ae0_0_457"/>
          <p:cNvSpPr/>
          <p:nvPr/>
        </p:nvSpPr>
        <p:spPr>
          <a:xfrm>
            <a:off x="16181822" y="6997700"/>
            <a:ext cx="6604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73c8194ae0_0_457"/>
          <p:cNvSpPr/>
          <p:nvPr/>
        </p:nvSpPr>
        <p:spPr>
          <a:xfrm>
            <a:off x="16181822" y="80137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73c8194ae0_0_457"/>
          <p:cNvSpPr/>
          <p:nvPr/>
        </p:nvSpPr>
        <p:spPr>
          <a:xfrm>
            <a:off x="16181822" y="80137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4</a:t>
            </a:r>
            <a:endParaRPr b="0" i="0" sz="12800" u="none" cap="none" strike="noStrike">
              <a:solidFill>
                <a:schemeClr val="dk1"/>
              </a:solidFill>
              <a:latin typeface="Calibri"/>
              <a:ea typeface="Calibri"/>
              <a:cs typeface="Calibri"/>
              <a:sym typeface="Calibri"/>
            </a:endParaRPr>
          </a:p>
        </p:txBody>
      </p:sp>
      <p:sp>
        <p:nvSpPr>
          <p:cNvPr id="513" name="Google Shape;513;g273c8194ae0_0_457"/>
          <p:cNvSpPr/>
          <p:nvPr/>
        </p:nvSpPr>
        <p:spPr>
          <a:xfrm>
            <a:off x="17363070" y="6997700"/>
            <a:ext cx="54237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73c8194ae0_0_457"/>
          <p:cNvSpPr/>
          <p:nvPr/>
        </p:nvSpPr>
        <p:spPr>
          <a:xfrm>
            <a:off x="17363070" y="6997700"/>
            <a:ext cx="562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Uncover the magic</a:t>
            </a:r>
            <a:endParaRPr b="0" i="0" sz="4800" u="none" cap="none" strike="noStrike">
              <a:solidFill>
                <a:schemeClr val="dk1"/>
              </a:solidFill>
              <a:latin typeface="Calibri"/>
              <a:ea typeface="Calibri"/>
              <a:cs typeface="Calibri"/>
              <a:sym typeface="Calibri"/>
            </a:endParaRPr>
          </a:p>
        </p:txBody>
      </p:sp>
      <p:sp>
        <p:nvSpPr>
          <p:cNvPr id="515" name="Google Shape;515;g273c8194ae0_0_457"/>
          <p:cNvSpPr/>
          <p:nvPr/>
        </p:nvSpPr>
        <p:spPr>
          <a:xfrm>
            <a:off x="17363070" y="8623300"/>
            <a:ext cx="5559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6" name="Google Shape;516;g273c8194ae0_0_457"/>
          <p:cNvSpPr/>
          <p:nvPr/>
        </p:nvSpPr>
        <p:spPr>
          <a:xfrm>
            <a:off x="16181822" y="25781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3c8194ae0_0_457"/>
          <p:cNvSpPr/>
          <p:nvPr/>
        </p:nvSpPr>
        <p:spPr>
          <a:xfrm>
            <a:off x="16181822" y="3289300"/>
            <a:ext cx="8763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73c8194ae0_0_457"/>
          <p:cNvSpPr/>
          <p:nvPr/>
        </p:nvSpPr>
        <p:spPr>
          <a:xfrm>
            <a:off x="16181822" y="3289300"/>
            <a:ext cx="1418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2</a:t>
            </a:r>
            <a:endParaRPr b="0" i="0" sz="12800" u="none" cap="none" strike="noStrike">
              <a:solidFill>
                <a:schemeClr val="dk1"/>
              </a:solidFill>
              <a:latin typeface="Calibri"/>
              <a:ea typeface="Calibri"/>
              <a:cs typeface="Calibri"/>
              <a:sym typeface="Calibri"/>
            </a:endParaRPr>
          </a:p>
        </p:txBody>
      </p:sp>
      <p:sp>
        <p:nvSpPr>
          <p:cNvPr id="519" name="Google Shape;519;g273c8194ae0_0_457"/>
          <p:cNvSpPr/>
          <p:nvPr/>
        </p:nvSpPr>
        <p:spPr>
          <a:xfrm>
            <a:off x="17261457" y="2578100"/>
            <a:ext cx="55251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3c8194ae0_0_457"/>
          <p:cNvSpPr/>
          <p:nvPr/>
        </p:nvSpPr>
        <p:spPr>
          <a:xfrm>
            <a:off x="17261457" y="2578100"/>
            <a:ext cx="5728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Find your own path</a:t>
            </a:r>
            <a:endParaRPr b="0" i="0" sz="4800" u="none" cap="none" strike="noStrike">
              <a:solidFill>
                <a:schemeClr val="dk1"/>
              </a:solidFill>
              <a:latin typeface="Calibri"/>
              <a:ea typeface="Calibri"/>
              <a:cs typeface="Calibri"/>
              <a:sym typeface="Calibri"/>
            </a:endParaRPr>
          </a:p>
        </p:txBody>
      </p:sp>
      <p:sp>
        <p:nvSpPr>
          <p:cNvPr id="521" name="Google Shape;521;g273c8194ae0_0_457"/>
          <p:cNvSpPr/>
          <p:nvPr/>
        </p:nvSpPr>
        <p:spPr>
          <a:xfrm>
            <a:off x="17261457" y="4203700"/>
            <a:ext cx="566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526" name="Shape 526"/>
        <p:cNvGrpSpPr/>
        <p:nvPr/>
      </p:nvGrpSpPr>
      <p:grpSpPr>
        <a:xfrm>
          <a:off x="0" y="0"/>
          <a:ext cx="0" cy="0"/>
          <a:chOff x="0" y="0"/>
          <a:chExt cx="0" cy="0"/>
        </a:xfrm>
      </p:grpSpPr>
      <p:pic>
        <p:nvPicPr>
          <p:cNvPr descr=" " id="527" name="Google Shape;527;g273c8194ae0_0_491"/>
          <p:cNvPicPr preferRelativeResize="0"/>
          <p:nvPr/>
        </p:nvPicPr>
        <p:blipFill rotWithShape="1">
          <a:blip r:embed="rId3">
            <a:alphaModFix/>
          </a:blip>
          <a:srcRect b="0" l="0" r="0" t="0"/>
          <a:stretch/>
        </p:blipFill>
        <p:spPr>
          <a:xfrm>
            <a:off x="21897537" y="1282700"/>
            <a:ext cx="4991724" cy="4991100"/>
          </a:xfrm>
          <a:prstGeom prst="rect">
            <a:avLst/>
          </a:prstGeom>
          <a:noFill/>
          <a:ln>
            <a:noFill/>
          </a:ln>
        </p:spPr>
      </p:pic>
      <p:pic>
        <p:nvPicPr>
          <p:cNvPr descr=" " id="528" name="Google Shape;528;g273c8194ae0_0_491"/>
          <p:cNvPicPr preferRelativeResize="0"/>
          <p:nvPr/>
        </p:nvPicPr>
        <p:blipFill rotWithShape="1">
          <a:blip r:embed="rId4">
            <a:alphaModFix/>
          </a:blip>
          <a:srcRect b="0" l="0" r="0" t="0"/>
          <a:stretch/>
        </p:blipFill>
        <p:spPr>
          <a:xfrm>
            <a:off x="863708" y="635000"/>
            <a:ext cx="2451406" cy="2451100"/>
          </a:xfrm>
          <a:prstGeom prst="rect">
            <a:avLst/>
          </a:prstGeom>
          <a:noFill/>
          <a:ln>
            <a:noFill/>
          </a:ln>
        </p:spPr>
      </p:pic>
      <p:pic>
        <p:nvPicPr>
          <p:cNvPr descr=" " id="529" name="Google Shape;529;g273c8194ae0_0_491"/>
          <p:cNvPicPr preferRelativeResize="0"/>
          <p:nvPr/>
        </p:nvPicPr>
        <p:blipFill rotWithShape="1">
          <a:blip r:embed="rId5">
            <a:alphaModFix/>
          </a:blip>
          <a:srcRect b="0" l="0" r="0" t="0"/>
          <a:stretch/>
        </p:blipFill>
        <p:spPr>
          <a:xfrm>
            <a:off x="7849581" y="11544300"/>
            <a:ext cx="4343943" cy="2171700"/>
          </a:xfrm>
          <a:prstGeom prst="rect">
            <a:avLst/>
          </a:prstGeom>
          <a:noFill/>
          <a:ln>
            <a:noFill/>
          </a:ln>
        </p:spPr>
      </p:pic>
      <p:sp>
        <p:nvSpPr>
          <p:cNvPr id="530" name="Google Shape;530;g273c8194ae0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73c8194ae0_0_49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2" name="Google Shape;532;g273c8194ae0_0_491"/>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533" name="Google Shape;533;g273c8194ae0_0_491"/>
          <p:cNvSpPr/>
          <p:nvPr/>
        </p:nvSpPr>
        <p:spPr>
          <a:xfrm>
            <a:off x="5012893" y="116967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Fantasy Realm at a Glance</a:t>
            </a:r>
            <a:endParaRPr b="0" i="0" sz="8000" u="none" cap="none" strike="noStrike">
              <a:solidFill>
                <a:schemeClr val="dk1"/>
              </a:solidFill>
              <a:latin typeface="Calibri"/>
              <a:ea typeface="Calibri"/>
              <a:cs typeface="Calibri"/>
              <a:sym typeface="Calibri"/>
            </a:endParaRPr>
          </a:p>
        </p:txBody>
      </p:sp>
      <p:sp>
        <p:nvSpPr>
          <p:cNvPr id="534" name="Google Shape;534;g273c8194ae0_0_491"/>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73c8194ae0_0_491"/>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73c8194ae0_0_491"/>
          <p:cNvSpPr/>
          <p:nvPr/>
        </p:nvSpPr>
        <p:spPr>
          <a:xfrm>
            <a:off x="15724565" y="1943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The Forest</a:t>
            </a:r>
            <a:endParaRPr b="0" i="0" sz="4800" u="none" cap="none" strike="noStrike">
              <a:solidFill>
                <a:schemeClr val="dk1"/>
              </a:solidFill>
              <a:latin typeface="Calibri"/>
              <a:ea typeface="Calibri"/>
              <a:cs typeface="Calibri"/>
              <a:sym typeface="Calibri"/>
            </a:endParaRPr>
          </a:p>
        </p:txBody>
      </p:sp>
      <p:sp>
        <p:nvSpPr>
          <p:cNvPr id="537" name="Google Shape;537;g273c8194ae0_0_491"/>
          <p:cNvSpPr/>
          <p:nvPr/>
        </p:nvSpPr>
        <p:spPr>
          <a:xfrm>
            <a:off x="15724565" y="2806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38" name="Google Shape;538;g273c8194ae0_0_491"/>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73c8194ae0_0_491"/>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73c8194ae0_0_491"/>
          <p:cNvSpPr/>
          <p:nvPr/>
        </p:nvSpPr>
        <p:spPr>
          <a:xfrm>
            <a:off x="15724565" y="5245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The Caves</a:t>
            </a:r>
            <a:endParaRPr b="0" i="0" sz="4800" u="none" cap="none" strike="noStrike">
              <a:solidFill>
                <a:schemeClr val="dk1"/>
              </a:solidFill>
              <a:latin typeface="Calibri"/>
              <a:ea typeface="Calibri"/>
              <a:cs typeface="Calibri"/>
              <a:sym typeface="Calibri"/>
            </a:endParaRPr>
          </a:p>
        </p:txBody>
      </p:sp>
      <p:sp>
        <p:nvSpPr>
          <p:cNvPr id="541" name="Google Shape;541;g273c8194ae0_0_491"/>
          <p:cNvSpPr/>
          <p:nvPr/>
        </p:nvSpPr>
        <p:spPr>
          <a:xfrm>
            <a:off x="15724565" y="6108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42" name="Google Shape;542;g273c8194ae0_0_491"/>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73c8194ae0_0_491"/>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3c8194ae0_0_491"/>
          <p:cNvSpPr/>
          <p:nvPr/>
        </p:nvSpPr>
        <p:spPr>
          <a:xfrm>
            <a:off x="15724565" y="8267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The Lair</a:t>
            </a:r>
            <a:endParaRPr b="0" i="0" sz="4800" u="none" cap="none" strike="noStrike">
              <a:solidFill>
                <a:schemeClr val="dk1"/>
              </a:solidFill>
              <a:latin typeface="Calibri"/>
              <a:ea typeface="Calibri"/>
              <a:cs typeface="Calibri"/>
              <a:sym typeface="Calibri"/>
            </a:endParaRPr>
          </a:p>
        </p:txBody>
      </p:sp>
      <p:sp>
        <p:nvSpPr>
          <p:cNvPr id="545" name="Google Shape;545;g273c8194ae0_0_491"/>
          <p:cNvSpPr/>
          <p:nvPr/>
        </p:nvSpPr>
        <p:spPr>
          <a:xfrm>
            <a:off x="15724565" y="913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550" name="Shape 550"/>
        <p:cNvGrpSpPr/>
        <p:nvPr/>
      </p:nvGrpSpPr>
      <p:grpSpPr>
        <a:xfrm>
          <a:off x="0" y="0"/>
          <a:ext cx="0" cy="0"/>
          <a:chOff x="0" y="0"/>
          <a:chExt cx="0" cy="0"/>
        </a:xfrm>
      </p:grpSpPr>
      <p:pic>
        <p:nvPicPr>
          <p:cNvPr descr=" " id="551" name="Google Shape;551;g273c8194ae0_0_514"/>
          <p:cNvPicPr preferRelativeResize="0"/>
          <p:nvPr/>
        </p:nvPicPr>
        <p:blipFill rotWithShape="1">
          <a:blip r:embed="rId3">
            <a:alphaModFix/>
          </a:blip>
          <a:srcRect b="0" l="0" r="0" t="0"/>
          <a:stretch/>
        </p:blipFill>
        <p:spPr>
          <a:xfrm>
            <a:off x="10948768" y="-2578100"/>
            <a:ext cx="5156845" cy="5156200"/>
          </a:xfrm>
          <a:prstGeom prst="rect">
            <a:avLst/>
          </a:prstGeom>
          <a:noFill/>
          <a:ln>
            <a:noFill/>
          </a:ln>
        </p:spPr>
      </p:pic>
      <p:pic>
        <p:nvPicPr>
          <p:cNvPr descr=" " id="552" name="Google Shape;552;g273c8194ae0_0_514"/>
          <p:cNvPicPr preferRelativeResize="0"/>
          <p:nvPr/>
        </p:nvPicPr>
        <p:blipFill rotWithShape="1">
          <a:blip r:embed="rId4">
            <a:alphaModFix/>
          </a:blip>
          <a:srcRect b="0" l="0" r="0" t="0"/>
          <a:stretch/>
        </p:blipFill>
        <p:spPr>
          <a:xfrm>
            <a:off x="22215077" y="8623300"/>
            <a:ext cx="2171971" cy="4343400"/>
          </a:xfrm>
          <a:prstGeom prst="rect">
            <a:avLst/>
          </a:prstGeom>
          <a:noFill/>
          <a:ln>
            <a:noFill/>
          </a:ln>
        </p:spPr>
      </p:pic>
      <p:pic>
        <p:nvPicPr>
          <p:cNvPr descr=" " id="553" name="Google Shape;553;g273c8194ae0_0_514"/>
          <p:cNvPicPr preferRelativeResize="0"/>
          <p:nvPr/>
        </p:nvPicPr>
        <p:blipFill rotWithShape="1">
          <a:blip r:embed="rId5">
            <a:alphaModFix/>
          </a:blip>
          <a:srcRect b="0" l="0" r="0" t="0"/>
          <a:stretch/>
        </p:blipFill>
        <p:spPr>
          <a:xfrm>
            <a:off x="1295562" y="3441700"/>
            <a:ext cx="2235479" cy="2235200"/>
          </a:xfrm>
          <a:prstGeom prst="rect">
            <a:avLst/>
          </a:prstGeom>
          <a:noFill/>
          <a:ln>
            <a:noFill/>
          </a:ln>
        </p:spPr>
      </p:pic>
      <p:sp>
        <p:nvSpPr>
          <p:cNvPr id="554" name="Google Shape;554;g273c8194ae0_0_5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73c8194ae0_0_5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6" name="Google Shape;556;g273c8194ae0_0_514"/>
          <p:cNvSpPr/>
          <p:nvPr/>
        </p:nvSpPr>
        <p:spPr>
          <a:xfrm>
            <a:off x="6054423" y="9652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The Timeline</a:t>
            </a:r>
            <a:endParaRPr b="0" i="0" sz="8000" u="none" cap="none" strike="noStrike">
              <a:solidFill>
                <a:schemeClr val="dk1"/>
              </a:solidFill>
              <a:latin typeface="Calibri"/>
              <a:ea typeface="Calibri"/>
              <a:cs typeface="Calibri"/>
              <a:sym typeface="Calibri"/>
            </a:endParaRPr>
          </a:p>
        </p:txBody>
      </p:sp>
      <p:pic>
        <p:nvPicPr>
          <p:cNvPr descr=" " id="557" name="Google Shape;557;g273c8194ae0_0_514"/>
          <p:cNvPicPr preferRelativeResize="0"/>
          <p:nvPr/>
        </p:nvPicPr>
        <p:blipFill rotWithShape="1">
          <a:blip r:embed="rId7">
            <a:alphaModFix/>
          </a:blip>
          <a:srcRect b="0" l="0" r="0" t="0"/>
          <a:stretch/>
        </p:blipFill>
        <p:spPr>
          <a:xfrm>
            <a:off x="927216" y="4470400"/>
            <a:ext cx="22532616" cy="7251700"/>
          </a:xfrm>
          <a:prstGeom prst="rect">
            <a:avLst/>
          </a:prstGeom>
          <a:noFill/>
          <a:ln>
            <a:noFill/>
          </a:ln>
        </p:spPr>
      </p:pic>
      <p:sp>
        <p:nvSpPr>
          <p:cNvPr id="558" name="Google Shape;558;g273c8194ae0_0_51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73c8194ae0_0_514"/>
          <p:cNvPicPr preferRelativeResize="0"/>
          <p:nvPr/>
        </p:nvPicPr>
        <p:blipFill rotWithShape="1">
          <a:blip r:embed="rId8">
            <a:alphaModFix/>
          </a:blip>
          <a:srcRect b="0" l="0" r="0" t="0"/>
          <a:stretch/>
        </p:blipFill>
        <p:spPr>
          <a:xfrm>
            <a:off x="3035679" y="7200900"/>
            <a:ext cx="1625803" cy="1625600"/>
          </a:xfrm>
          <a:prstGeom prst="rect">
            <a:avLst/>
          </a:prstGeom>
          <a:noFill/>
          <a:ln>
            <a:noFill/>
          </a:ln>
        </p:spPr>
      </p:pic>
      <p:sp>
        <p:nvSpPr>
          <p:cNvPr id="560" name="Google Shape;560;g273c8194ae0_0_514"/>
          <p:cNvSpPr/>
          <p:nvPr/>
        </p:nvSpPr>
        <p:spPr>
          <a:xfrm>
            <a:off x="3035679" y="7200900"/>
            <a:ext cx="1625700" cy="1625700"/>
          </a:xfrm>
          <a:prstGeom prst="roundRect">
            <a:avLst>
              <a:gd fmla="val 781313" name="adj"/>
            </a:avLst>
          </a:prstGeom>
          <a:noFill/>
          <a:ln cap="flat" cmpd="sng" w="12700">
            <a:solidFill>
              <a:srgbClr val="3629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3c8194ae0_0_514"/>
          <p:cNvSpPr/>
          <p:nvPr/>
        </p:nvSpPr>
        <p:spPr>
          <a:xfrm>
            <a:off x="3061083" y="7531100"/>
            <a:ext cx="1575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2943"/>
              </a:buClr>
              <a:buSzPts val="4800"/>
              <a:buFont typeface="Kavoon"/>
              <a:buNone/>
            </a:pPr>
            <a:r>
              <a:rPr b="0" i="0" lang="en-US" sz="4800" u="none" cap="none" strike="noStrike">
                <a:solidFill>
                  <a:srgbClr val="362943"/>
                </a:solidFill>
                <a:latin typeface="Kavoon"/>
                <a:ea typeface="Kavoon"/>
                <a:cs typeface="Kavoon"/>
                <a:sym typeface="Kavoon"/>
              </a:rPr>
              <a:t>2022</a:t>
            </a:r>
            <a:endParaRPr b="0" i="0" sz="4800" u="none" cap="none" strike="noStrike">
              <a:solidFill>
                <a:schemeClr val="dk1"/>
              </a:solidFill>
              <a:latin typeface="Calibri"/>
              <a:ea typeface="Calibri"/>
              <a:cs typeface="Calibri"/>
              <a:sym typeface="Calibri"/>
            </a:endParaRPr>
          </a:p>
        </p:txBody>
      </p:sp>
      <p:sp>
        <p:nvSpPr>
          <p:cNvPr id="562" name="Google Shape;562;g273c8194ae0_0_51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73c8194ae0_0_514"/>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pic>
        <p:nvPicPr>
          <p:cNvPr descr=" " id="564" name="Google Shape;564;g273c8194ae0_0_514"/>
          <p:cNvPicPr preferRelativeResize="0"/>
          <p:nvPr/>
        </p:nvPicPr>
        <p:blipFill rotWithShape="1">
          <a:blip r:embed="rId8">
            <a:alphaModFix/>
          </a:blip>
          <a:srcRect b="0" l="0" r="0" t="0"/>
          <a:stretch/>
        </p:blipFill>
        <p:spPr>
          <a:xfrm>
            <a:off x="8522765" y="7200900"/>
            <a:ext cx="1625803" cy="1625600"/>
          </a:xfrm>
          <a:prstGeom prst="rect">
            <a:avLst/>
          </a:prstGeom>
          <a:noFill/>
          <a:ln>
            <a:noFill/>
          </a:ln>
        </p:spPr>
      </p:pic>
      <p:sp>
        <p:nvSpPr>
          <p:cNvPr id="565" name="Google Shape;565;g273c8194ae0_0_514"/>
          <p:cNvSpPr/>
          <p:nvPr/>
        </p:nvSpPr>
        <p:spPr>
          <a:xfrm>
            <a:off x="8522765" y="7200900"/>
            <a:ext cx="1625700" cy="1625700"/>
          </a:xfrm>
          <a:prstGeom prst="roundRect">
            <a:avLst>
              <a:gd fmla="val 781313" name="adj"/>
            </a:avLst>
          </a:prstGeom>
          <a:noFill/>
          <a:ln cap="flat" cmpd="sng" w="12700">
            <a:solidFill>
              <a:srgbClr val="3629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73c8194ae0_0_514"/>
          <p:cNvSpPr/>
          <p:nvPr/>
        </p:nvSpPr>
        <p:spPr>
          <a:xfrm>
            <a:off x="8541818" y="7531100"/>
            <a:ext cx="1587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2943"/>
              </a:buClr>
              <a:buSzPts val="4800"/>
              <a:buFont typeface="Kavoon"/>
              <a:buNone/>
            </a:pPr>
            <a:r>
              <a:rPr b="0" i="0" lang="en-US" sz="4800" u="none" cap="none" strike="noStrike">
                <a:solidFill>
                  <a:srgbClr val="362943"/>
                </a:solidFill>
                <a:latin typeface="Kavoon"/>
                <a:ea typeface="Kavoon"/>
                <a:cs typeface="Kavoon"/>
                <a:sym typeface="Kavoon"/>
              </a:rPr>
              <a:t>2023</a:t>
            </a:r>
            <a:endParaRPr b="0" i="0" sz="4800" u="none" cap="none" strike="noStrike">
              <a:solidFill>
                <a:schemeClr val="dk1"/>
              </a:solidFill>
              <a:latin typeface="Calibri"/>
              <a:ea typeface="Calibri"/>
              <a:cs typeface="Calibri"/>
              <a:sym typeface="Calibri"/>
            </a:endParaRPr>
          </a:p>
        </p:txBody>
      </p:sp>
      <p:sp>
        <p:nvSpPr>
          <p:cNvPr id="567" name="Google Shape;567;g273c8194ae0_0_51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73c8194ae0_0_514"/>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pic>
        <p:nvPicPr>
          <p:cNvPr descr=" " id="569" name="Google Shape;569;g273c8194ae0_0_514"/>
          <p:cNvPicPr preferRelativeResize="0"/>
          <p:nvPr/>
        </p:nvPicPr>
        <p:blipFill rotWithShape="1">
          <a:blip r:embed="rId8">
            <a:alphaModFix/>
          </a:blip>
          <a:srcRect b="0" l="0" r="0" t="0"/>
          <a:stretch/>
        </p:blipFill>
        <p:spPr>
          <a:xfrm>
            <a:off x="14009851" y="7200900"/>
            <a:ext cx="1625803" cy="1625600"/>
          </a:xfrm>
          <a:prstGeom prst="rect">
            <a:avLst/>
          </a:prstGeom>
          <a:noFill/>
          <a:ln>
            <a:noFill/>
          </a:ln>
        </p:spPr>
      </p:pic>
      <p:sp>
        <p:nvSpPr>
          <p:cNvPr id="570" name="Google Shape;570;g273c8194ae0_0_514"/>
          <p:cNvSpPr/>
          <p:nvPr/>
        </p:nvSpPr>
        <p:spPr>
          <a:xfrm>
            <a:off x="14009851" y="7200900"/>
            <a:ext cx="1625700" cy="1625700"/>
          </a:xfrm>
          <a:prstGeom prst="roundRect">
            <a:avLst>
              <a:gd fmla="val 781313" name="adj"/>
            </a:avLst>
          </a:prstGeom>
          <a:noFill/>
          <a:ln cap="flat" cmpd="sng" w="12700">
            <a:solidFill>
              <a:srgbClr val="3629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73c8194ae0_0_514"/>
          <p:cNvSpPr/>
          <p:nvPr/>
        </p:nvSpPr>
        <p:spPr>
          <a:xfrm>
            <a:off x="14022553" y="75311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2943"/>
              </a:buClr>
              <a:buSzPts val="4800"/>
              <a:buFont typeface="Kavoon"/>
              <a:buNone/>
            </a:pPr>
            <a:r>
              <a:rPr b="0" i="0" lang="en-US" sz="4800" u="none" cap="none" strike="noStrike">
                <a:solidFill>
                  <a:srgbClr val="362943"/>
                </a:solidFill>
                <a:latin typeface="Kavoon"/>
                <a:ea typeface="Kavoon"/>
                <a:cs typeface="Kavoon"/>
                <a:sym typeface="Kavoon"/>
              </a:rPr>
              <a:t>2024</a:t>
            </a:r>
            <a:endParaRPr b="0" i="0" sz="4800" u="none" cap="none" strike="noStrike">
              <a:solidFill>
                <a:schemeClr val="dk1"/>
              </a:solidFill>
              <a:latin typeface="Calibri"/>
              <a:ea typeface="Calibri"/>
              <a:cs typeface="Calibri"/>
              <a:sym typeface="Calibri"/>
            </a:endParaRPr>
          </a:p>
        </p:txBody>
      </p:sp>
      <p:sp>
        <p:nvSpPr>
          <p:cNvPr id="572" name="Google Shape;572;g273c8194ae0_0_51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73c8194ae0_0_514"/>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pic>
        <p:nvPicPr>
          <p:cNvPr descr=" " id="574" name="Google Shape;574;g273c8194ae0_0_514"/>
          <p:cNvPicPr preferRelativeResize="0"/>
          <p:nvPr/>
        </p:nvPicPr>
        <p:blipFill rotWithShape="1">
          <a:blip r:embed="rId8">
            <a:alphaModFix/>
          </a:blip>
          <a:srcRect b="0" l="0" r="0" t="0"/>
          <a:stretch/>
        </p:blipFill>
        <p:spPr>
          <a:xfrm>
            <a:off x="19496937" y="7200900"/>
            <a:ext cx="1625803" cy="1625600"/>
          </a:xfrm>
          <a:prstGeom prst="rect">
            <a:avLst/>
          </a:prstGeom>
          <a:noFill/>
          <a:ln>
            <a:noFill/>
          </a:ln>
        </p:spPr>
      </p:pic>
      <p:sp>
        <p:nvSpPr>
          <p:cNvPr id="575" name="Google Shape;575;g273c8194ae0_0_514"/>
          <p:cNvSpPr/>
          <p:nvPr/>
        </p:nvSpPr>
        <p:spPr>
          <a:xfrm>
            <a:off x="19496937" y="7200900"/>
            <a:ext cx="1625700" cy="1625700"/>
          </a:xfrm>
          <a:prstGeom prst="roundRect">
            <a:avLst>
              <a:gd fmla="val 781313" name="adj"/>
            </a:avLst>
          </a:prstGeom>
          <a:noFill/>
          <a:ln cap="flat" cmpd="sng" w="12700">
            <a:solidFill>
              <a:srgbClr val="3629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73c8194ae0_0_514"/>
          <p:cNvSpPr/>
          <p:nvPr/>
        </p:nvSpPr>
        <p:spPr>
          <a:xfrm>
            <a:off x="19528691" y="7531100"/>
            <a:ext cx="1562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2943"/>
              </a:buClr>
              <a:buSzPts val="4800"/>
              <a:buFont typeface="Kavoon"/>
              <a:buNone/>
            </a:pPr>
            <a:r>
              <a:rPr b="0" i="0" lang="en-US" sz="4800" u="none" cap="none" strike="noStrike">
                <a:solidFill>
                  <a:srgbClr val="362943"/>
                </a:solidFill>
                <a:latin typeface="Kavoon"/>
                <a:ea typeface="Kavoon"/>
                <a:cs typeface="Kavoon"/>
                <a:sym typeface="Kavoon"/>
              </a:rPr>
              <a:t>2025</a:t>
            </a:r>
            <a:endParaRPr b="0" i="0" sz="4800" u="none" cap="none" strike="noStrike">
              <a:solidFill>
                <a:schemeClr val="dk1"/>
              </a:solidFill>
              <a:latin typeface="Calibri"/>
              <a:ea typeface="Calibri"/>
              <a:cs typeface="Calibri"/>
              <a:sym typeface="Calibri"/>
            </a:endParaRPr>
          </a:p>
        </p:txBody>
      </p:sp>
      <p:sp>
        <p:nvSpPr>
          <p:cNvPr id="577" name="Google Shape;577;g273c8194ae0_0_514"/>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73c8194ae0_0_514"/>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73c8194ae0_0_514"/>
          <p:cNvSpPr/>
          <p:nvPr/>
        </p:nvSpPr>
        <p:spPr>
          <a:xfrm>
            <a:off x="825603"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Dragon Taming</a:t>
            </a:r>
            <a:endParaRPr b="0" i="0" sz="4800" u="none" cap="none" strike="noStrike">
              <a:solidFill>
                <a:schemeClr val="dk1"/>
              </a:solidFill>
              <a:latin typeface="Calibri"/>
              <a:ea typeface="Calibri"/>
              <a:cs typeface="Calibri"/>
              <a:sym typeface="Calibri"/>
            </a:endParaRPr>
          </a:p>
        </p:txBody>
      </p:sp>
      <p:sp>
        <p:nvSpPr>
          <p:cNvPr id="580" name="Google Shape;580;g273c8194ae0_0_514"/>
          <p:cNvSpPr/>
          <p:nvPr/>
        </p:nvSpPr>
        <p:spPr>
          <a:xfrm>
            <a:off x="859474"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81" name="Google Shape;581;g273c8194ae0_0_514"/>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73c8194ae0_0_514"/>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73c8194ae0_0_514"/>
          <p:cNvSpPr/>
          <p:nvPr/>
        </p:nvSpPr>
        <p:spPr>
          <a:xfrm>
            <a:off x="11825178"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Unicorn Migration</a:t>
            </a:r>
            <a:endParaRPr b="0" i="0" sz="4800" u="none" cap="none" strike="noStrike">
              <a:solidFill>
                <a:schemeClr val="dk1"/>
              </a:solidFill>
              <a:latin typeface="Calibri"/>
              <a:ea typeface="Calibri"/>
              <a:cs typeface="Calibri"/>
              <a:sym typeface="Calibri"/>
            </a:endParaRPr>
          </a:p>
        </p:txBody>
      </p:sp>
      <p:sp>
        <p:nvSpPr>
          <p:cNvPr id="584" name="Google Shape;584;g273c8194ae0_0_514"/>
          <p:cNvSpPr/>
          <p:nvPr/>
        </p:nvSpPr>
        <p:spPr>
          <a:xfrm>
            <a:off x="11859049"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85" name="Google Shape;585;g273c8194ae0_0_514"/>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73c8194ae0_0_514"/>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73c8194ae0_0_514"/>
          <p:cNvSpPr/>
          <p:nvPr/>
        </p:nvSpPr>
        <p:spPr>
          <a:xfrm>
            <a:off x="17261457"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Rainbow Sightings</a:t>
            </a:r>
            <a:endParaRPr b="0" i="0" sz="4800" u="none" cap="none" strike="noStrike">
              <a:solidFill>
                <a:schemeClr val="dk1"/>
              </a:solidFill>
              <a:latin typeface="Calibri"/>
              <a:ea typeface="Calibri"/>
              <a:cs typeface="Calibri"/>
              <a:sym typeface="Calibri"/>
            </a:endParaRPr>
          </a:p>
        </p:txBody>
      </p:sp>
      <p:sp>
        <p:nvSpPr>
          <p:cNvPr id="588" name="Google Shape;588;g273c8194ae0_0_514"/>
          <p:cNvSpPr/>
          <p:nvPr/>
        </p:nvSpPr>
        <p:spPr>
          <a:xfrm>
            <a:off x="17295328"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89" name="Google Shape;589;g273c8194ae0_0_514"/>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73c8194ae0_0_514"/>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73c8194ae0_0_514"/>
          <p:cNvSpPr/>
          <p:nvPr/>
        </p:nvSpPr>
        <p:spPr>
          <a:xfrm>
            <a:off x="6388899"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Enchanted Pool</a:t>
            </a:r>
            <a:endParaRPr b="0" i="0" sz="4800" u="none" cap="none" strike="noStrike">
              <a:solidFill>
                <a:schemeClr val="dk1"/>
              </a:solidFill>
              <a:latin typeface="Calibri"/>
              <a:ea typeface="Calibri"/>
              <a:cs typeface="Calibri"/>
              <a:sym typeface="Calibri"/>
            </a:endParaRPr>
          </a:p>
        </p:txBody>
      </p:sp>
      <p:sp>
        <p:nvSpPr>
          <p:cNvPr id="592" name="Google Shape;592;g273c8194ae0_0_514"/>
          <p:cNvSpPr/>
          <p:nvPr/>
        </p:nvSpPr>
        <p:spPr>
          <a:xfrm>
            <a:off x="6422769"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597" name="Shape 597"/>
        <p:cNvGrpSpPr/>
        <p:nvPr/>
      </p:nvGrpSpPr>
      <p:grpSpPr>
        <a:xfrm>
          <a:off x="0" y="0"/>
          <a:ext cx="0" cy="0"/>
          <a:chOff x="0" y="0"/>
          <a:chExt cx="0" cy="0"/>
        </a:xfrm>
      </p:grpSpPr>
      <p:pic>
        <p:nvPicPr>
          <p:cNvPr descr=" " id="598" name="Google Shape;598;g273c8194ae0_0_560"/>
          <p:cNvPicPr preferRelativeResize="0"/>
          <p:nvPr/>
        </p:nvPicPr>
        <p:blipFill rotWithShape="1">
          <a:blip r:embed="rId3">
            <a:alphaModFix/>
          </a:blip>
          <a:srcRect b="0" l="0" r="0" t="0"/>
          <a:stretch/>
        </p:blipFill>
        <p:spPr>
          <a:xfrm>
            <a:off x="22431004" y="825500"/>
            <a:ext cx="3924791" cy="3924300"/>
          </a:xfrm>
          <a:prstGeom prst="rect">
            <a:avLst/>
          </a:prstGeom>
          <a:noFill/>
          <a:ln>
            <a:noFill/>
          </a:ln>
        </p:spPr>
      </p:pic>
      <p:pic>
        <p:nvPicPr>
          <p:cNvPr descr=" " id="599" name="Google Shape;599;g273c8194ae0_0_560"/>
          <p:cNvPicPr preferRelativeResize="0"/>
          <p:nvPr/>
        </p:nvPicPr>
        <p:blipFill rotWithShape="1">
          <a:blip r:embed="rId4">
            <a:alphaModFix/>
          </a:blip>
          <a:srcRect b="0" l="0" r="0" t="0"/>
          <a:stretch/>
        </p:blipFill>
        <p:spPr>
          <a:xfrm>
            <a:off x="622378" y="10464800"/>
            <a:ext cx="2819752" cy="2819400"/>
          </a:xfrm>
          <a:prstGeom prst="rect">
            <a:avLst/>
          </a:prstGeom>
          <a:noFill/>
          <a:ln>
            <a:noFill/>
          </a:ln>
        </p:spPr>
      </p:pic>
      <p:pic>
        <p:nvPicPr>
          <p:cNvPr descr=" " id="600" name="Google Shape;600;g273c8194ae0_0_560"/>
          <p:cNvPicPr preferRelativeResize="0"/>
          <p:nvPr/>
        </p:nvPicPr>
        <p:blipFill rotWithShape="1">
          <a:blip r:embed="rId5">
            <a:alphaModFix/>
          </a:blip>
          <a:srcRect b="0" l="0" r="0" t="0"/>
          <a:stretch/>
        </p:blipFill>
        <p:spPr>
          <a:xfrm>
            <a:off x="622378" y="685800"/>
            <a:ext cx="4343943" cy="2171700"/>
          </a:xfrm>
          <a:prstGeom prst="rect">
            <a:avLst/>
          </a:prstGeom>
          <a:noFill/>
          <a:ln>
            <a:noFill/>
          </a:ln>
        </p:spPr>
      </p:pic>
      <p:sp>
        <p:nvSpPr>
          <p:cNvPr id="601" name="Google Shape;601;g273c8194ae0_0_5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73c8194ae0_0_56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03" name="Google Shape;603;g273c8194ae0_0_560"/>
          <p:cNvSpPr/>
          <p:nvPr/>
        </p:nvSpPr>
        <p:spPr>
          <a:xfrm>
            <a:off x="3581848" y="711200"/>
            <a:ext cx="585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Our Team</a:t>
            </a:r>
            <a:endParaRPr b="0" i="0" sz="8000" u="none" cap="none" strike="noStrike">
              <a:solidFill>
                <a:schemeClr val="dk1"/>
              </a:solidFill>
              <a:latin typeface="Calibri"/>
              <a:ea typeface="Calibri"/>
              <a:cs typeface="Calibri"/>
              <a:sym typeface="Calibri"/>
            </a:endParaRPr>
          </a:p>
        </p:txBody>
      </p:sp>
      <p:sp>
        <p:nvSpPr>
          <p:cNvPr id="604" name="Google Shape;604;g273c8194ae0_0_560"/>
          <p:cNvSpPr/>
          <p:nvPr/>
        </p:nvSpPr>
        <p:spPr>
          <a:xfrm>
            <a:off x="35564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73c8194ae0_0_560"/>
          <p:cNvPicPr preferRelativeResize="0"/>
          <p:nvPr/>
        </p:nvPicPr>
        <p:blipFill rotWithShape="1">
          <a:blip r:embed="rId7">
            <a:alphaModFix/>
          </a:blip>
          <a:srcRect b="0" l="0" r="0" t="0"/>
          <a:stretch/>
        </p:blipFill>
        <p:spPr>
          <a:xfrm>
            <a:off x="3556445" y="2832100"/>
            <a:ext cx="4788498" cy="8229600"/>
          </a:xfrm>
          <a:prstGeom prst="rect">
            <a:avLst/>
          </a:prstGeom>
          <a:noFill/>
          <a:ln>
            <a:noFill/>
          </a:ln>
        </p:spPr>
      </p:pic>
      <p:sp>
        <p:nvSpPr>
          <p:cNvPr id="606" name="Google Shape;606;g273c8194ae0_0_560"/>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73c8194ae0_0_560"/>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73c8194ae0_0_560"/>
          <p:cNvSpPr/>
          <p:nvPr/>
        </p:nvSpPr>
        <p:spPr>
          <a:xfrm>
            <a:off x="34548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Eldruin</a:t>
            </a:r>
            <a:endParaRPr b="0" i="0" sz="4800" u="none" cap="none" strike="noStrike">
              <a:solidFill>
                <a:schemeClr val="dk1"/>
              </a:solidFill>
              <a:latin typeface="Calibri"/>
              <a:ea typeface="Calibri"/>
              <a:cs typeface="Calibri"/>
              <a:sym typeface="Calibri"/>
            </a:endParaRPr>
          </a:p>
        </p:txBody>
      </p:sp>
      <p:sp>
        <p:nvSpPr>
          <p:cNvPr id="609" name="Google Shape;609;g273c8194ae0_0_560"/>
          <p:cNvSpPr/>
          <p:nvPr/>
        </p:nvSpPr>
        <p:spPr>
          <a:xfrm>
            <a:off x="34887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0" name="Google Shape;610;g273c8194ae0_0_560"/>
          <p:cNvSpPr/>
          <p:nvPr/>
        </p:nvSpPr>
        <p:spPr>
          <a:xfrm>
            <a:off x="91578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73c8194ae0_0_560"/>
          <p:cNvPicPr preferRelativeResize="0"/>
          <p:nvPr/>
        </p:nvPicPr>
        <p:blipFill rotWithShape="1">
          <a:blip r:embed="rId8">
            <a:alphaModFix/>
          </a:blip>
          <a:srcRect b="0" l="0" r="0" t="0"/>
          <a:stretch/>
        </p:blipFill>
        <p:spPr>
          <a:xfrm>
            <a:off x="9157845" y="2832100"/>
            <a:ext cx="4788498" cy="8229600"/>
          </a:xfrm>
          <a:prstGeom prst="rect">
            <a:avLst/>
          </a:prstGeom>
          <a:noFill/>
          <a:ln>
            <a:noFill/>
          </a:ln>
        </p:spPr>
      </p:pic>
      <p:sp>
        <p:nvSpPr>
          <p:cNvPr id="612" name="Google Shape;612;g273c8194ae0_0_560"/>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73c8194ae0_0_560"/>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73c8194ae0_0_560"/>
          <p:cNvSpPr/>
          <p:nvPr/>
        </p:nvSpPr>
        <p:spPr>
          <a:xfrm>
            <a:off x="90562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Elementalen</a:t>
            </a:r>
            <a:endParaRPr b="0" i="0" sz="4800" u="none" cap="none" strike="noStrike">
              <a:solidFill>
                <a:schemeClr val="dk1"/>
              </a:solidFill>
              <a:latin typeface="Calibri"/>
              <a:ea typeface="Calibri"/>
              <a:cs typeface="Calibri"/>
              <a:sym typeface="Calibri"/>
            </a:endParaRPr>
          </a:p>
        </p:txBody>
      </p:sp>
      <p:sp>
        <p:nvSpPr>
          <p:cNvPr id="615" name="Google Shape;615;g273c8194ae0_0_560"/>
          <p:cNvSpPr/>
          <p:nvPr/>
        </p:nvSpPr>
        <p:spPr>
          <a:xfrm>
            <a:off x="90901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16" name="Google Shape;616;g273c8194ae0_0_560"/>
          <p:cNvSpPr/>
          <p:nvPr/>
        </p:nvSpPr>
        <p:spPr>
          <a:xfrm>
            <a:off x="147592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73c8194ae0_0_560"/>
          <p:cNvPicPr preferRelativeResize="0"/>
          <p:nvPr/>
        </p:nvPicPr>
        <p:blipFill rotWithShape="1">
          <a:blip r:embed="rId9">
            <a:alphaModFix/>
          </a:blip>
          <a:srcRect b="0" l="0" r="0" t="0"/>
          <a:stretch/>
        </p:blipFill>
        <p:spPr>
          <a:xfrm>
            <a:off x="14759245" y="2832100"/>
            <a:ext cx="4788498" cy="8229600"/>
          </a:xfrm>
          <a:prstGeom prst="rect">
            <a:avLst/>
          </a:prstGeom>
          <a:noFill/>
          <a:ln>
            <a:noFill/>
          </a:ln>
        </p:spPr>
      </p:pic>
      <p:sp>
        <p:nvSpPr>
          <p:cNvPr id="618" name="Google Shape;618;g273c8194ae0_0_560"/>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73c8194ae0_0_560"/>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73c8194ae0_0_560"/>
          <p:cNvSpPr/>
          <p:nvPr/>
        </p:nvSpPr>
        <p:spPr>
          <a:xfrm>
            <a:off x="146576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Lunaria</a:t>
            </a:r>
            <a:endParaRPr b="0" i="0" sz="4800" u="none" cap="none" strike="noStrike">
              <a:solidFill>
                <a:schemeClr val="dk1"/>
              </a:solidFill>
              <a:latin typeface="Calibri"/>
              <a:ea typeface="Calibri"/>
              <a:cs typeface="Calibri"/>
              <a:sym typeface="Calibri"/>
            </a:endParaRPr>
          </a:p>
        </p:txBody>
      </p:sp>
      <p:sp>
        <p:nvSpPr>
          <p:cNvPr id="621" name="Google Shape;621;g273c8194ae0_0_560"/>
          <p:cNvSpPr/>
          <p:nvPr/>
        </p:nvSpPr>
        <p:spPr>
          <a:xfrm>
            <a:off x="146915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626" name="Shape 626"/>
        <p:cNvGrpSpPr/>
        <p:nvPr/>
      </p:nvGrpSpPr>
      <p:grpSpPr>
        <a:xfrm>
          <a:off x="0" y="0"/>
          <a:ext cx="0" cy="0"/>
          <a:chOff x="0" y="0"/>
          <a:chExt cx="0" cy="0"/>
        </a:xfrm>
      </p:grpSpPr>
      <p:pic>
        <p:nvPicPr>
          <p:cNvPr descr=" " id="627" name="Google Shape;627;g273c8194ae0_0_588"/>
          <p:cNvPicPr preferRelativeResize="0"/>
          <p:nvPr/>
        </p:nvPicPr>
        <p:blipFill rotWithShape="1">
          <a:blip r:embed="rId3">
            <a:alphaModFix/>
          </a:blip>
          <a:srcRect b="0" l="0" r="0" t="0"/>
          <a:stretch/>
        </p:blipFill>
        <p:spPr>
          <a:xfrm>
            <a:off x="22431004" y="825500"/>
            <a:ext cx="3924791" cy="3924300"/>
          </a:xfrm>
          <a:prstGeom prst="rect">
            <a:avLst/>
          </a:prstGeom>
          <a:noFill/>
          <a:ln>
            <a:noFill/>
          </a:ln>
        </p:spPr>
      </p:pic>
      <p:pic>
        <p:nvPicPr>
          <p:cNvPr descr=" " id="628" name="Google Shape;628;g273c8194ae0_0_588"/>
          <p:cNvPicPr preferRelativeResize="0"/>
          <p:nvPr/>
        </p:nvPicPr>
        <p:blipFill rotWithShape="1">
          <a:blip r:embed="rId4">
            <a:alphaModFix/>
          </a:blip>
          <a:srcRect b="0" l="0" r="0" t="0"/>
          <a:stretch/>
        </p:blipFill>
        <p:spPr>
          <a:xfrm>
            <a:off x="622378" y="10464800"/>
            <a:ext cx="2819752" cy="2819400"/>
          </a:xfrm>
          <a:prstGeom prst="rect">
            <a:avLst/>
          </a:prstGeom>
          <a:noFill/>
          <a:ln>
            <a:noFill/>
          </a:ln>
        </p:spPr>
      </p:pic>
      <p:pic>
        <p:nvPicPr>
          <p:cNvPr descr=" " id="629" name="Google Shape;629;g273c8194ae0_0_588"/>
          <p:cNvPicPr preferRelativeResize="0"/>
          <p:nvPr/>
        </p:nvPicPr>
        <p:blipFill rotWithShape="1">
          <a:blip r:embed="rId5">
            <a:alphaModFix/>
          </a:blip>
          <a:srcRect b="0" l="0" r="0" t="0"/>
          <a:stretch/>
        </p:blipFill>
        <p:spPr>
          <a:xfrm>
            <a:off x="622378" y="685800"/>
            <a:ext cx="4343943" cy="2171700"/>
          </a:xfrm>
          <a:prstGeom prst="rect">
            <a:avLst/>
          </a:prstGeom>
          <a:noFill/>
          <a:ln>
            <a:noFill/>
          </a:ln>
        </p:spPr>
      </p:pic>
      <p:sp>
        <p:nvSpPr>
          <p:cNvPr id="630" name="Google Shape;630;g273c8194ae0_0_5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73c8194ae0_0_58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2" name="Google Shape;632;g273c8194ae0_0_588"/>
          <p:cNvSpPr/>
          <p:nvPr/>
        </p:nvSpPr>
        <p:spPr>
          <a:xfrm>
            <a:off x="7794541" y="647700"/>
            <a:ext cx="8810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The List</a:t>
            </a:r>
            <a:endParaRPr b="0" i="0" sz="8000" u="none" cap="none" strike="noStrike">
              <a:solidFill>
                <a:schemeClr val="dk1"/>
              </a:solidFill>
              <a:latin typeface="Calibri"/>
              <a:ea typeface="Calibri"/>
              <a:cs typeface="Calibri"/>
              <a:sym typeface="Calibri"/>
            </a:endParaRPr>
          </a:p>
        </p:txBody>
      </p:sp>
      <p:sp>
        <p:nvSpPr>
          <p:cNvPr id="633" name="Google Shape;633;g273c8194ae0_0_588"/>
          <p:cNvSpPr/>
          <p:nvPr/>
        </p:nvSpPr>
        <p:spPr>
          <a:xfrm>
            <a:off x="3670759" y="32512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73c8194ae0_0_588"/>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73c8194ae0_0_588"/>
          <p:cNvSpPr/>
          <p:nvPr/>
        </p:nvSpPr>
        <p:spPr>
          <a:xfrm>
            <a:off x="3670759" y="35750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Dragons</a:t>
            </a:r>
            <a:endParaRPr b="0" i="0" sz="3600" u="none" cap="none" strike="noStrike">
              <a:solidFill>
                <a:schemeClr val="dk1"/>
              </a:solidFill>
              <a:latin typeface="Calibri"/>
              <a:ea typeface="Calibri"/>
              <a:cs typeface="Calibri"/>
              <a:sym typeface="Calibri"/>
            </a:endParaRPr>
          </a:p>
        </p:txBody>
      </p:sp>
      <p:sp>
        <p:nvSpPr>
          <p:cNvPr id="636" name="Google Shape;636;g273c8194ae0_0_588"/>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37" name="Google Shape;637;g273c8194ae0_0_588"/>
          <p:cNvSpPr/>
          <p:nvPr/>
        </p:nvSpPr>
        <p:spPr>
          <a:xfrm>
            <a:off x="3670759" y="5080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73c8194ae0_0_588"/>
          <p:cNvSpPr/>
          <p:nvPr/>
        </p:nvSpPr>
        <p:spPr>
          <a:xfrm>
            <a:off x="3670759" y="50990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Medieval-like Settings</a:t>
            </a:r>
            <a:endParaRPr b="0" i="0" sz="3600" u="none" cap="none" strike="noStrike">
              <a:solidFill>
                <a:schemeClr val="dk1"/>
              </a:solidFill>
              <a:latin typeface="Calibri"/>
              <a:ea typeface="Calibri"/>
              <a:cs typeface="Calibri"/>
              <a:sym typeface="Calibri"/>
            </a:endParaRPr>
          </a:p>
        </p:txBody>
      </p:sp>
      <p:sp>
        <p:nvSpPr>
          <p:cNvPr id="639" name="Google Shape;639;g273c8194ae0_0_588"/>
          <p:cNvSpPr/>
          <p:nvPr/>
        </p:nvSpPr>
        <p:spPr>
          <a:xfrm>
            <a:off x="10072359" y="5080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40" name="Google Shape;640;g273c8194ae0_0_588"/>
          <p:cNvSpPr/>
          <p:nvPr/>
        </p:nvSpPr>
        <p:spPr>
          <a:xfrm>
            <a:off x="3670759" y="62992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73c8194ae0_0_588"/>
          <p:cNvSpPr/>
          <p:nvPr/>
        </p:nvSpPr>
        <p:spPr>
          <a:xfrm>
            <a:off x="3670759" y="63182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Chosen One Trope</a:t>
            </a:r>
            <a:endParaRPr b="0" i="0" sz="3600" u="none" cap="none" strike="noStrike">
              <a:solidFill>
                <a:schemeClr val="dk1"/>
              </a:solidFill>
              <a:latin typeface="Calibri"/>
              <a:ea typeface="Calibri"/>
              <a:cs typeface="Calibri"/>
              <a:sym typeface="Calibri"/>
            </a:endParaRPr>
          </a:p>
        </p:txBody>
      </p:sp>
      <p:sp>
        <p:nvSpPr>
          <p:cNvPr id="642" name="Google Shape;642;g273c8194ae0_0_588"/>
          <p:cNvSpPr/>
          <p:nvPr/>
        </p:nvSpPr>
        <p:spPr>
          <a:xfrm>
            <a:off x="10072359" y="62992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43" name="Google Shape;643;g273c8194ae0_0_588"/>
          <p:cNvSpPr/>
          <p:nvPr/>
        </p:nvSpPr>
        <p:spPr>
          <a:xfrm>
            <a:off x="3670759" y="75184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73c8194ae0_0_588"/>
          <p:cNvSpPr/>
          <p:nvPr/>
        </p:nvSpPr>
        <p:spPr>
          <a:xfrm>
            <a:off x="3670759" y="78422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Magic</a:t>
            </a:r>
            <a:endParaRPr b="0" i="0" sz="3600" u="none" cap="none" strike="noStrike">
              <a:solidFill>
                <a:schemeClr val="dk1"/>
              </a:solidFill>
              <a:latin typeface="Calibri"/>
              <a:ea typeface="Calibri"/>
              <a:cs typeface="Calibri"/>
              <a:sym typeface="Calibri"/>
            </a:endParaRPr>
          </a:p>
        </p:txBody>
      </p:sp>
      <p:sp>
        <p:nvSpPr>
          <p:cNvPr id="645" name="Google Shape;645;g273c8194ae0_0_588"/>
          <p:cNvSpPr/>
          <p:nvPr/>
        </p:nvSpPr>
        <p:spPr>
          <a:xfrm>
            <a:off x="10072359" y="75184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46" name="Google Shape;646;g273c8194ae0_0_588"/>
          <p:cNvSpPr/>
          <p:nvPr/>
        </p:nvSpPr>
        <p:spPr>
          <a:xfrm>
            <a:off x="3670759" y="9347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73c8194ae0_0_588"/>
          <p:cNvSpPr/>
          <p:nvPr/>
        </p:nvSpPr>
        <p:spPr>
          <a:xfrm>
            <a:off x="3670759" y="96710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The Best Curse</a:t>
            </a:r>
            <a:endParaRPr b="0" i="0" sz="3600" u="none" cap="none" strike="noStrike">
              <a:solidFill>
                <a:schemeClr val="dk1"/>
              </a:solidFill>
              <a:latin typeface="Calibri"/>
              <a:ea typeface="Calibri"/>
              <a:cs typeface="Calibri"/>
              <a:sym typeface="Calibri"/>
            </a:endParaRPr>
          </a:p>
        </p:txBody>
      </p:sp>
      <p:sp>
        <p:nvSpPr>
          <p:cNvPr id="648" name="Google Shape;648;g273c8194ae0_0_588"/>
          <p:cNvSpPr/>
          <p:nvPr/>
        </p:nvSpPr>
        <p:spPr>
          <a:xfrm>
            <a:off x="10072359" y="9347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49" name="Google Shape;649;g273c8194ae0_0_588"/>
          <p:cNvSpPr/>
          <p:nvPr/>
        </p:nvSpPr>
        <p:spPr>
          <a:xfrm>
            <a:off x="3670759" y="11176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73c8194ae0_0_588"/>
          <p:cNvSpPr/>
          <p:nvPr/>
        </p:nvSpPr>
        <p:spPr>
          <a:xfrm>
            <a:off x="3670759" y="111950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Unique Creatures</a:t>
            </a:r>
            <a:endParaRPr b="0" i="0" sz="3600" u="none" cap="none" strike="noStrike">
              <a:solidFill>
                <a:schemeClr val="dk1"/>
              </a:solidFill>
              <a:latin typeface="Calibri"/>
              <a:ea typeface="Calibri"/>
              <a:cs typeface="Calibri"/>
              <a:sym typeface="Calibri"/>
            </a:endParaRPr>
          </a:p>
        </p:txBody>
      </p:sp>
      <p:sp>
        <p:nvSpPr>
          <p:cNvPr id="651" name="Google Shape;651;g273c8194ae0_0_588"/>
          <p:cNvSpPr/>
          <p:nvPr/>
        </p:nvSpPr>
        <p:spPr>
          <a:xfrm>
            <a:off x="10072359" y="11176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656" name="Shape 656"/>
        <p:cNvGrpSpPr/>
        <p:nvPr/>
      </p:nvGrpSpPr>
      <p:grpSpPr>
        <a:xfrm>
          <a:off x="0" y="0"/>
          <a:ext cx="0" cy="0"/>
          <a:chOff x="0" y="0"/>
          <a:chExt cx="0" cy="0"/>
        </a:xfrm>
      </p:grpSpPr>
      <p:pic>
        <p:nvPicPr>
          <p:cNvPr descr=" " id="657" name="Google Shape;657;g273c8194ae0_0_617"/>
          <p:cNvPicPr preferRelativeResize="0"/>
          <p:nvPr/>
        </p:nvPicPr>
        <p:blipFill rotWithShape="1">
          <a:blip r:embed="rId3">
            <a:alphaModFix/>
          </a:blip>
          <a:srcRect b="0" l="0" r="0" t="0"/>
          <a:stretch/>
        </p:blipFill>
        <p:spPr>
          <a:xfrm>
            <a:off x="10948768" y="-2578100"/>
            <a:ext cx="5156845" cy="5156200"/>
          </a:xfrm>
          <a:prstGeom prst="rect">
            <a:avLst/>
          </a:prstGeom>
          <a:noFill/>
          <a:ln>
            <a:noFill/>
          </a:ln>
        </p:spPr>
      </p:pic>
      <p:pic>
        <p:nvPicPr>
          <p:cNvPr descr=" " id="658" name="Google Shape;658;g273c8194ae0_0_617"/>
          <p:cNvPicPr preferRelativeResize="0"/>
          <p:nvPr/>
        </p:nvPicPr>
        <p:blipFill rotWithShape="1">
          <a:blip r:embed="rId4">
            <a:alphaModFix/>
          </a:blip>
          <a:srcRect b="0" l="0" r="0" t="0"/>
          <a:stretch/>
        </p:blipFill>
        <p:spPr>
          <a:xfrm>
            <a:off x="22215077" y="8623300"/>
            <a:ext cx="2171971" cy="4343400"/>
          </a:xfrm>
          <a:prstGeom prst="rect">
            <a:avLst/>
          </a:prstGeom>
          <a:noFill/>
          <a:ln>
            <a:noFill/>
          </a:ln>
        </p:spPr>
      </p:pic>
      <p:pic>
        <p:nvPicPr>
          <p:cNvPr descr=" " id="659" name="Google Shape;659;g273c8194ae0_0_617"/>
          <p:cNvPicPr preferRelativeResize="0"/>
          <p:nvPr/>
        </p:nvPicPr>
        <p:blipFill rotWithShape="1">
          <a:blip r:embed="rId5">
            <a:alphaModFix/>
          </a:blip>
          <a:srcRect b="0" l="0" r="0" t="0"/>
          <a:stretch/>
        </p:blipFill>
        <p:spPr>
          <a:xfrm>
            <a:off x="1295562" y="3441700"/>
            <a:ext cx="2235479" cy="2235200"/>
          </a:xfrm>
          <a:prstGeom prst="rect">
            <a:avLst/>
          </a:prstGeom>
          <a:noFill/>
          <a:ln>
            <a:noFill/>
          </a:ln>
        </p:spPr>
      </p:pic>
      <p:sp>
        <p:nvSpPr>
          <p:cNvPr id="660" name="Google Shape;660;g273c8194ae0_0_6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73c8194ae0_0_6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2" name="Google Shape;662;g273c8194ae0_0_617"/>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73c8194ae0_0_617"/>
          <p:cNvSpPr/>
          <p:nvPr/>
        </p:nvSpPr>
        <p:spPr>
          <a:xfrm>
            <a:off x="10173972" y="3124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73c8194ae0_0_617"/>
          <p:cNvPicPr preferRelativeResize="0"/>
          <p:nvPr/>
        </p:nvPicPr>
        <p:blipFill rotWithShape="1">
          <a:blip r:embed="rId7">
            <a:alphaModFix/>
          </a:blip>
          <a:srcRect b="0" l="0" r="0" t="0"/>
          <a:stretch/>
        </p:blipFill>
        <p:spPr>
          <a:xfrm>
            <a:off x="10478810" y="3409950"/>
            <a:ext cx="1117740" cy="1117600"/>
          </a:xfrm>
          <a:prstGeom prst="rect">
            <a:avLst/>
          </a:prstGeom>
          <a:noFill/>
          <a:ln>
            <a:noFill/>
          </a:ln>
        </p:spPr>
      </p:pic>
      <p:sp>
        <p:nvSpPr>
          <p:cNvPr id="665" name="Google Shape;665;g273c8194ae0_0_617"/>
          <p:cNvSpPr/>
          <p:nvPr/>
        </p:nvSpPr>
        <p:spPr>
          <a:xfrm>
            <a:off x="11799775" y="3327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73c8194ae0_0_617"/>
          <p:cNvSpPr/>
          <p:nvPr/>
        </p:nvSpPr>
        <p:spPr>
          <a:xfrm>
            <a:off x="11799775" y="3327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Chloe Ng</a:t>
            </a:r>
            <a:endParaRPr b="0" i="0" sz="3600" u="none" cap="none" strike="noStrike">
              <a:solidFill>
                <a:schemeClr val="dk1"/>
              </a:solidFill>
              <a:latin typeface="Calibri"/>
              <a:ea typeface="Calibri"/>
              <a:cs typeface="Calibri"/>
              <a:sym typeface="Calibri"/>
            </a:endParaRPr>
          </a:p>
        </p:txBody>
      </p:sp>
      <p:sp>
        <p:nvSpPr>
          <p:cNvPr id="667" name="Google Shape;667;g273c8194ae0_0_617"/>
          <p:cNvSpPr/>
          <p:nvPr/>
        </p:nvSpPr>
        <p:spPr>
          <a:xfrm>
            <a:off x="11799775" y="4000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68" name="Google Shape;668;g273c8194ae0_0_617"/>
          <p:cNvSpPr/>
          <p:nvPr/>
        </p:nvSpPr>
        <p:spPr>
          <a:xfrm>
            <a:off x="78749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73c8194ae0_0_617"/>
          <p:cNvPicPr preferRelativeResize="0"/>
          <p:nvPr/>
        </p:nvPicPr>
        <p:blipFill rotWithShape="1">
          <a:blip r:embed="rId8">
            <a:alphaModFix/>
          </a:blip>
          <a:srcRect b="0" l="0" r="0" t="0"/>
          <a:stretch/>
        </p:blipFill>
        <p:spPr>
          <a:xfrm>
            <a:off x="1092337" y="5772150"/>
            <a:ext cx="1117740" cy="1117600"/>
          </a:xfrm>
          <a:prstGeom prst="rect">
            <a:avLst/>
          </a:prstGeom>
          <a:noFill/>
          <a:ln>
            <a:noFill/>
          </a:ln>
        </p:spPr>
      </p:pic>
      <p:sp>
        <p:nvSpPr>
          <p:cNvPr id="670" name="Google Shape;670;g273c8194ae0_0_617"/>
          <p:cNvSpPr/>
          <p:nvPr/>
        </p:nvSpPr>
        <p:spPr>
          <a:xfrm>
            <a:off x="2413302"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73c8194ae0_0_617"/>
          <p:cNvSpPr/>
          <p:nvPr/>
        </p:nvSpPr>
        <p:spPr>
          <a:xfrm>
            <a:off x="2413302"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Valtorin</a:t>
            </a:r>
            <a:endParaRPr b="0" i="0" sz="3600" u="none" cap="none" strike="noStrike">
              <a:solidFill>
                <a:schemeClr val="dk1"/>
              </a:solidFill>
              <a:latin typeface="Calibri"/>
              <a:ea typeface="Calibri"/>
              <a:cs typeface="Calibri"/>
              <a:sym typeface="Calibri"/>
            </a:endParaRPr>
          </a:p>
        </p:txBody>
      </p:sp>
      <p:sp>
        <p:nvSpPr>
          <p:cNvPr id="672" name="Google Shape;672;g273c8194ae0_0_617"/>
          <p:cNvSpPr/>
          <p:nvPr/>
        </p:nvSpPr>
        <p:spPr>
          <a:xfrm>
            <a:off x="2413302"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73" name="Google Shape;673;g273c8194ae0_0_617"/>
          <p:cNvSpPr/>
          <p:nvPr/>
        </p:nvSpPr>
        <p:spPr>
          <a:xfrm>
            <a:off x="3835879" y="7823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73c8194ae0_0_617"/>
          <p:cNvPicPr preferRelativeResize="0"/>
          <p:nvPr/>
        </p:nvPicPr>
        <p:blipFill rotWithShape="1">
          <a:blip r:embed="rId9">
            <a:alphaModFix/>
          </a:blip>
          <a:srcRect b="0" l="0" r="0" t="0"/>
          <a:stretch/>
        </p:blipFill>
        <p:spPr>
          <a:xfrm>
            <a:off x="4140718" y="8108950"/>
            <a:ext cx="1117740" cy="1117600"/>
          </a:xfrm>
          <a:prstGeom prst="rect">
            <a:avLst/>
          </a:prstGeom>
          <a:noFill/>
          <a:ln>
            <a:noFill/>
          </a:ln>
        </p:spPr>
      </p:pic>
      <p:sp>
        <p:nvSpPr>
          <p:cNvPr id="675" name="Google Shape;675;g273c8194ae0_0_617"/>
          <p:cNvSpPr/>
          <p:nvPr/>
        </p:nvSpPr>
        <p:spPr>
          <a:xfrm>
            <a:off x="5461683" y="8026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73c8194ae0_0_617"/>
          <p:cNvSpPr/>
          <p:nvPr/>
        </p:nvSpPr>
        <p:spPr>
          <a:xfrm>
            <a:off x="5461683" y="8026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Lucian</a:t>
            </a:r>
            <a:endParaRPr b="0" i="0" sz="3600" u="none" cap="none" strike="noStrike">
              <a:solidFill>
                <a:schemeClr val="dk1"/>
              </a:solidFill>
              <a:latin typeface="Calibri"/>
              <a:ea typeface="Calibri"/>
              <a:cs typeface="Calibri"/>
              <a:sym typeface="Calibri"/>
            </a:endParaRPr>
          </a:p>
        </p:txBody>
      </p:sp>
      <p:sp>
        <p:nvSpPr>
          <p:cNvPr id="677" name="Google Shape;677;g273c8194ae0_0_617"/>
          <p:cNvSpPr/>
          <p:nvPr/>
        </p:nvSpPr>
        <p:spPr>
          <a:xfrm>
            <a:off x="5461683"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78" name="Google Shape;678;g273c8194ae0_0_617"/>
          <p:cNvSpPr/>
          <p:nvPr/>
        </p:nvSpPr>
        <p:spPr>
          <a:xfrm>
            <a:off x="3835879"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73c8194ae0_0_617"/>
          <p:cNvPicPr preferRelativeResize="0"/>
          <p:nvPr/>
        </p:nvPicPr>
        <p:blipFill rotWithShape="1">
          <a:blip r:embed="rId10">
            <a:alphaModFix/>
          </a:blip>
          <a:srcRect b="0" l="0" r="0" t="0"/>
          <a:stretch/>
        </p:blipFill>
        <p:spPr>
          <a:xfrm>
            <a:off x="4140718" y="10496550"/>
            <a:ext cx="1117740" cy="1117600"/>
          </a:xfrm>
          <a:prstGeom prst="rect">
            <a:avLst/>
          </a:prstGeom>
          <a:noFill/>
          <a:ln>
            <a:noFill/>
          </a:ln>
        </p:spPr>
      </p:pic>
      <p:sp>
        <p:nvSpPr>
          <p:cNvPr id="680" name="Google Shape;680;g273c8194ae0_0_617"/>
          <p:cNvSpPr/>
          <p:nvPr/>
        </p:nvSpPr>
        <p:spPr>
          <a:xfrm>
            <a:off x="5461683"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73c8194ae0_0_617"/>
          <p:cNvSpPr/>
          <p:nvPr/>
        </p:nvSpPr>
        <p:spPr>
          <a:xfrm>
            <a:off x="5461683"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Cedric</a:t>
            </a:r>
            <a:endParaRPr b="0" i="0" sz="3600" u="none" cap="none" strike="noStrike">
              <a:solidFill>
                <a:schemeClr val="dk1"/>
              </a:solidFill>
              <a:latin typeface="Calibri"/>
              <a:ea typeface="Calibri"/>
              <a:cs typeface="Calibri"/>
              <a:sym typeface="Calibri"/>
            </a:endParaRPr>
          </a:p>
        </p:txBody>
      </p:sp>
      <p:sp>
        <p:nvSpPr>
          <p:cNvPr id="682" name="Google Shape;682;g273c8194ae0_0_617"/>
          <p:cNvSpPr/>
          <p:nvPr/>
        </p:nvSpPr>
        <p:spPr>
          <a:xfrm>
            <a:off x="5461683"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83" name="Google Shape;683;g273c8194ae0_0_617"/>
          <p:cNvSpPr/>
          <p:nvPr/>
        </p:nvSpPr>
        <p:spPr>
          <a:xfrm>
            <a:off x="15343518" y="78486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73c8194ae0_0_617"/>
          <p:cNvPicPr preferRelativeResize="0"/>
          <p:nvPr/>
        </p:nvPicPr>
        <p:blipFill rotWithShape="1">
          <a:blip r:embed="rId11">
            <a:alphaModFix/>
          </a:blip>
          <a:srcRect b="0" l="0" r="0" t="0"/>
          <a:stretch/>
        </p:blipFill>
        <p:spPr>
          <a:xfrm>
            <a:off x="15648356" y="8134350"/>
            <a:ext cx="1117740" cy="1117600"/>
          </a:xfrm>
          <a:prstGeom prst="rect">
            <a:avLst/>
          </a:prstGeom>
          <a:noFill/>
          <a:ln>
            <a:noFill/>
          </a:ln>
        </p:spPr>
      </p:pic>
      <p:sp>
        <p:nvSpPr>
          <p:cNvPr id="685" name="Google Shape;685;g273c8194ae0_0_617"/>
          <p:cNvSpPr/>
          <p:nvPr/>
        </p:nvSpPr>
        <p:spPr>
          <a:xfrm>
            <a:off x="16969321" y="80518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73c8194ae0_0_617"/>
          <p:cNvSpPr/>
          <p:nvPr/>
        </p:nvSpPr>
        <p:spPr>
          <a:xfrm>
            <a:off x="16969321" y="80518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Elvina</a:t>
            </a:r>
            <a:endParaRPr b="0" i="0" sz="3600" u="none" cap="none" strike="noStrike">
              <a:solidFill>
                <a:schemeClr val="dk1"/>
              </a:solidFill>
              <a:latin typeface="Calibri"/>
              <a:ea typeface="Calibri"/>
              <a:cs typeface="Calibri"/>
              <a:sym typeface="Calibri"/>
            </a:endParaRPr>
          </a:p>
        </p:txBody>
      </p:sp>
      <p:sp>
        <p:nvSpPr>
          <p:cNvPr id="687" name="Google Shape;687;g273c8194ae0_0_617"/>
          <p:cNvSpPr/>
          <p:nvPr/>
        </p:nvSpPr>
        <p:spPr>
          <a:xfrm>
            <a:off x="16969321"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88" name="Google Shape;688;g273c8194ae0_0_617"/>
          <p:cNvSpPr/>
          <p:nvPr/>
        </p:nvSpPr>
        <p:spPr>
          <a:xfrm>
            <a:off x="15343518"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273c8194ae0_0_617"/>
          <p:cNvPicPr preferRelativeResize="0"/>
          <p:nvPr/>
        </p:nvPicPr>
        <p:blipFill rotWithShape="1">
          <a:blip r:embed="rId12">
            <a:alphaModFix/>
          </a:blip>
          <a:srcRect b="0" l="0" r="0" t="0"/>
          <a:stretch/>
        </p:blipFill>
        <p:spPr>
          <a:xfrm>
            <a:off x="15648356" y="10496550"/>
            <a:ext cx="1117740" cy="1117600"/>
          </a:xfrm>
          <a:prstGeom prst="rect">
            <a:avLst/>
          </a:prstGeom>
          <a:noFill/>
          <a:ln>
            <a:noFill/>
          </a:ln>
        </p:spPr>
      </p:pic>
      <p:sp>
        <p:nvSpPr>
          <p:cNvPr id="690" name="Google Shape;690;g273c8194ae0_0_617"/>
          <p:cNvSpPr/>
          <p:nvPr/>
        </p:nvSpPr>
        <p:spPr>
          <a:xfrm>
            <a:off x="16969321"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73c8194ae0_0_617"/>
          <p:cNvSpPr/>
          <p:nvPr/>
        </p:nvSpPr>
        <p:spPr>
          <a:xfrm>
            <a:off x="16969321"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Seraphina</a:t>
            </a:r>
            <a:endParaRPr b="0" i="0" sz="3600" u="none" cap="none" strike="noStrike">
              <a:solidFill>
                <a:schemeClr val="dk1"/>
              </a:solidFill>
              <a:latin typeface="Calibri"/>
              <a:ea typeface="Calibri"/>
              <a:cs typeface="Calibri"/>
              <a:sym typeface="Calibri"/>
            </a:endParaRPr>
          </a:p>
        </p:txBody>
      </p:sp>
      <p:sp>
        <p:nvSpPr>
          <p:cNvPr id="692" name="Google Shape;692;g273c8194ae0_0_617"/>
          <p:cNvSpPr/>
          <p:nvPr/>
        </p:nvSpPr>
        <p:spPr>
          <a:xfrm>
            <a:off x="16969321"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93" name="Google Shape;693;g273c8194ae0_0_617"/>
          <p:cNvSpPr/>
          <p:nvPr/>
        </p:nvSpPr>
        <p:spPr>
          <a:xfrm>
            <a:off x="6681035"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273c8194ae0_0_617"/>
          <p:cNvPicPr preferRelativeResize="0"/>
          <p:nvPr/>
        </p:nvPicPr>
        <p:blipFill rotWithShape="1">
          <a:blip r:embed="rId13">
            <a:alphaModFix/>
          </a:blip>
          <a:srcRect b="0" l="0" r="0" t="0"/>
          <a:stretch/>
        </p:blipFill>
        <p:spPr>
          <a:xfrm>
            <a:off x="6985873" y="5772150"/>
            <a:ext cx="1117740" cy="1117600"/>
          </a:xfrm>
          <a:prstGeom prst="rect">
            <a:avLst/>
          </a:prstGeom>
          <a:noFill/>
          <a:ln>
            <a:noFill/>
          </a:ln>
        </p:spPr>
      </p:pic>
      <p:sp>
        <p:nvSpPr>
          <p:cNvPr id="695" name="Google Shape;695;g273c8194ae0_0_617"/>
          <p:cNvSpPr/>
          <p:nvPr/>
        </p:nvSpPr>
        <p:spPr>
          <a:xfrm>
            <a:off x="8306838"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73c8194ae0_0_617"/>
          <p:cNvSpPr/>
          <p:nvPr/>
        </p:nvSpPr>
        <p:spPr>
          <a:xfrm>
            <a:off x="8306838"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Aurielle</a:t>
            </a:r>
            <a:endParaRPr b="0" i="0" sz="3600" u="none" cap="none" strike="noStrike">
              <a:solidFill>
                <a:schemeClr val="dk1"/>
              </a:solidFill>
              <a:latin typeface="Calibri"/>
              <a:ea typeface="Calibri"/>
              <a:cs typeface="Calibri"/>
              <a:sym typeface="Calibri"/>
            </a:endParaRPr>
          </a:p>
        </p:txBody>
      </p:sp>
      <p:sp>
        <p:nvSpPr>
          <p:cNvPr id="697" name="Google Shape;697;g273c8194ae0_0_617"/>
          <p:cNvSpPr/>
          <p:nvPr/>
        </p:nvSpPr>
        <p:spPr>
          <a:xfrm>
            <a:off x="8306838"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98" name="Google Shape;698;g273c8194ae0_0_617"/>
          <p:cNvSpPr/>
          <p:nvPr/>
        </p:nvSpPr>
        <p:spPr>
          <a:xfrm>
            <a:off x="1846810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9" name="Google Shape;699;g273c8194ae0_0_617"/>
          <p:cNvPicPr preferRelativeResize="0"/>
          <p:nvPr/>
        </p:nvPicPr>
        <p:blipFill rotWithShape="1">
          <a:blip r:embed="rId14">
            <a:alphaModFix/>
          </a:blip>
          <a:srcRect b="0" l="0" r="0" t="0"/>
          <a:stretch/>
        </p:blipFill>
        <p:spPr>
          <a:xfrm>
            <a:off x="18772946" y="5772150"/>
            <a:ext cx="1117740" cy="1117600"/>
          </a:xfrm>
          <a:prstGeom prst="rect">
            <a:avLst/>
          </a:prstGeom>
          <a:noFill/>
          <a:ln>
            <a:noFill/>
          </a:ln>
        </p:spPr>
      </p:pic>
      <p:sp>
        <p:nvSpPr>
          <p:cNvPr id="700" name="Google Shape;700;g273c8194ae0_0_617"/>
          <p:cNvSpPr/>
          <p:nvPr/>
        </p:nvSpPr>
        <p:spPr>
          <a:xfrm>
            <a:off x="20093911"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73c8194ae0_0_617"/>
          <p:cNvSpPr/>
          <p:nvPr/>
        </p:nvSpPr>
        <p:spPr>
          <a:xfrm>
            <a:off x="20093911"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Dariana</a:t>
            </a:r>
            <a:endParaRPr b="0" i="0" sz="3600" u="none" cap="none" strike="noStrike">
              <a:solidFill>
                <a:schemeClr val="dk1"/>
              </a:solidFill>
              <a:latin typeface="Calibri"/>
              <a:ea typeface="Calibri"/>
              <a:cs typeface="Calibri"/>
              <a:sym typeface="Calibri"/>
            </a:endParaRPr>
          </a:p>
        </p:txBody>
      </p:sp>
      <p:sp>
        <p:nvSpPr>
          <p:cNvPr id="702" name="Google Shape;702;g273c8194ae0_0_617"/>
          <p:cNvSpPr/>
          <p:nvPr/>
        </p:nvSpPr>
        <p:spPr>
          <a:xfrm>
            <a:off x="20093911"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03" name="Google Shape;703;g273c8194ae0_0_617"/>
          <p:cNvSpPr/>
          <p:nvPr/>
        </p:nvSpPr>
        <p:spPr>
          <a:xfrm>
            <a:off x="12574572"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273c8194ae0_0_617"/>
          <p:cNvPicPr preferRelativeResize="0"/>
          <p:nvPr/>
        </p:nvPicPr>
        <p:blipFill rotWithShape="1">
          <a:blip r:embed="rId15">
            <a:alphaModFix/>
          </a:blip>
          <a:srcRect b="0" l="0" r="0" t="0"/>
          <a:stretch/>
        </p:blipFill>
        <p:spPr>
          <a:xfrm>
            <a:off x="12879410" y="5772150"/>
            <a:ext cx="1117740" cy="1117600"/>
          </a:xfrm>
          <a:prstGeom prst="rect">
            <a:avLst/>
          </a:prstGeom>
          <a:noFill/>
          <a:ln>
            <a:noFill/>
          </a:ln>
        </p:spPr>
      </p:pic>
      <p:sp>
        <p:nvSpPr>
          <p:cNvPr id="705" name="Google Shape;705;g273c8194ae0_0_617"/>
          <p:cNvSpPr/>
          <p:nvPr/>
        </p:nvSpPr>
        <p:spPr>
          <a:xfrm>
            <a:off x="14200375"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73c8194ae0_0_617"/>
          <p:cNvSpPr/>
          <p:nvPr/>
        </p:nvSpPr>
        <p:spPr>
          <a:xfrm>
            <a:off x="14200375"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Theronis</a:t>
            </a:r>
            <a:endParaRPr b="0" i="0" sz="3600" u="none" cap="none" strike="noStrike">
              <a:solidFill>
                <a:schemeClr val="dk1"/>
              </a:solidFill>
              <a:latin typeface="Calibri"/>
              <a:ea typeface="Calibri"/>
              <a:cs typeface="Calibri"/>
              <a:sym typeface="Calibri"/>
            </a:endParaRPr>
          </a:p>
        </p:txBody>
      </p:sp>
      <p:sp>
        <p:nvSpPr>
          <p:cNvPr id="707" name="Google Shape;707;g273c8194ae0_0_617"/>
          <p:cNvSpPr/>
          <p:nvPr/>
        </p:nvSpPr>
        <p:spPr>
          <a:xfrm>
            <a:off x="14200375"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08" name="Google Shape;708;g273c8194ae0_0_617"/>
          <p:cNvPicPr preferRelativeResize="0"/>
          <p:nvPr/>
        </p:nvPicPr>
        <p:blipFill rotWithShape="1">
          <a:blip r:embed="rId16">
            <a:alphaModFix/>
          </a:blip>
          <a:srcRect b="0" l="0" r="0" t="0"/>
          <a:stretch/>
        </p:blipFill>
        <p:spPr>
          <a:xfrm>
            <a:off x="3353219" y="5067300"/>
            <a:ext cx="17680610" cy="12700"/>
          </a:xfrm>
          <a:prstGeom prst="rect">
            <a:avLst/>
          </a:prstGeom>
          <a:noFill/>
          <a:ln>
            <a:noFill/>
          </a:ln>
        </p:spPr>
      </p:pic>
      <p:pic>
        <p:nvPicPr>
          <p:cNvPr descr=" " id="709" name="Google Shape;709;g273c8194ae0_0_617"/>
          <p:cNvPicPr preferRelativeResize="0"/>
          <p:nvPr/>
        </p:nvPicPr>
        <p:blipFill rotWithShape="1">
          <a:blip r:embed="rId17">
            <a:alphaModFix/>
          </a:blip>
          <a:srcRect b="0" l="0" r="0" t="0"/>
          <a:stretch/>
        </p:blipFill>
        <p:spPr>
          <a:xfrm>
            <a:off x="13006426" y="4673600"/>
            <a:ext cx="12702" cy="406400"/>
          </a:xfrm>
          <a:prstGeom prst="rect">
            <a:avLst/>
          </a:prstGeom>
          <a:noFill/>
          <a:ln>
            <a:noFill/>
          </a:ln>
        </p:spPr>
      </p:pic>
      <p:pic>
        <p:nvPicPr>
          <p:cNvPr descr=" " id="710" name="Google Shape;710;g273c8194ae0_0_617"/>
          <p:cNvPicPr preferRelativeResize="0"/>
          <p:nvPr/>
        </p:nvPicPr>
        <p:blipFill rotWithShape="1">
          <a:blip r:embed="rId18">
            <a:alphaModFix/>
          </a:blip>
          <a:srcRect b="0" l="0" r="0" t="0"/>
          <a:stretch/>
        </p:blipFill>
        <p:spPr>
          <a:xfrm>
            <a:off x="3353219" y="5080000"/>
            <a:ext cx="12702" cy="419100"/>
          </a:xfrm>
          <a:prstGeom prst="rect">
            <a:avLst/>
          </a:prstGeom>
          <a:noFill/>
          <a:ln>
            <a:noFill/>
          </a:ln>
        </p:spPr>
      </p:pic>
      <p:pic>
        <p:nvPicPr>
          <p:cNvPr descr=" " id="711" name="Google Shape;711;g273c8194ae0_0_617"/>
          <p:cNvPicPr preferRelativeResize="0"/>
          <p:nvPr/>
        </p:nvPicPr>
        <p:blipFill rotWithShape="1">
          <a:blip r:embed="rId18">
            <a:alphaModFix/>
          </a:blip>
          <a:srcRect b="0" l="0" r="0" t="0"/>
          <a:stretch/>
        </p:blipFill>
        <p:spPr>
          <a:xfrm>
            <a:off x="9513489" y="5080000"/>
            <a:ext cx="12702" cy="419100"/>
          </a:xfrm>
          <a:prstGeom prst="rect">
            <a:avLst/>
          </a:prstGeom>
          <a:noFill/>
          <a:ln>
            <a:noFill/>
          </a:ln>
        </p:spPr>
      </p:pic>
      <p:pic>
        <p:nvPicPr>
          <p:cNvPr descr=" " id="712" name="Google Shape;712;g273c8194ae0_0_617"/>
          <p:cNvPicPr preferRelativeResize="0"/>
          <p:nvPr/>
        </p:nvPicPr>
        <p:blipFill rotWithShape="1">
          <a:blip r:embed="rId18">
            <a:alphaModFix/>
          </a:blip>
          <a:srcRect b="0" l="0" r="0" t="0"/>
          <a:stretch/>
        </p:blipFill>
        <p:spPr>
          <a:xfrm>
            <a:off x="15407026" y="5080000"/>
            <a:ext cx="12702" cy="419100"/>
          </a:xfrm>
          <a:prstGeom prst="rect">
            <a:avLst/>
          </a:prstGeom>
          <a:noFill/>
          <a:ln>
            <a:noFill/>
          </a:ln>
        </p:spPr>
      </p:pic>
      <p:pic>
        <p:nvPicPr>
          <p:cNvPr descr=" " id="713" name="Google Shape;713;g273c8194ae0_0_617"/>
          <p:cNvPicPr preferRelativeResize="0"/>
          <p:nvPr/>
        </p:nvPicPr>
        <p:blipFill rotWithShape="1">
          <a:blip r:embed="rId18">
            <a:alphaModFix/>
          </a:blip>
          <a:srcRect b="0" l="0" r="0" t="0"/>
          <a:stretch/>
        </p:blipFill>
        <p:spPr>
          <a:xfrm>
            <a:off x="21021127" y="5080000"/>
            <a:ext cx="12702" cy="419100"/>
          </a:xfrm>
          <a:prstGeom prst="rect">
            <a:avLst/>
          </a:prstGeom>
          <a:noFill/>
          <a:ln>
            <a:noFill/>
          </a:ln>
        </p:spPr>
      </p:pic>
      <p:pic>
        <p:nvPicPr>
          <p:cNvPr descr=" " id="714" name="Google Shape;714;g273c8194ae0_0_617"/>
          <p:cNvPicPr preferRelativeResize="0"/>
          <p:nvPr/>
        </p:nvPicPr>
        <p:blipFill rotWithShape="1">
          <a:blip r:embed="rId19">
            <a:alphaModFix/>
          </a:blip>
          <a:srcRect b="0" l="0" r="0" t="0"/>
          <a:stretch/>
        </p:blipFill>
        <p:spPr>
          <a:xfrm>
            <a:off x="9513489" y="6896100"/>
            <a:ext cx="12702" cy="4165600"/>
          </a:xfrm>
          <a:prstGeom prst="rect">
            <a:avLst/>
          </a:prstGeom>
          <a:noFill/>
          <a:ln>
            <a:noFill/>
          </a:ln>
        </p:spPr>
      </p:pic>
      <p:pic>
        <p:nvPicPr>
          <p:cNvPr descr=" " id="715" name="Google Shape;715;g273c8194ae0_0_617"/>
          <p:cNvPicPr preferRelativeResize="0"/>
          <p:nvPr/>
        </p:nvPicPr>
        <p:blipFill rotWithShape="1">
          <a:blip r:embed="rId20">
            <a:alphaModFix/>
          </a:blip>
          <a:srcRect b="0" l="0" r="0" t="0"/>
          <a:stretch/>
        </p:blipFill>
        <p:spPr>
          <a:xfrm>
            <a:off x="9322965" y="8585200"/>
            <a:ext cx="203225" cy="12700"/>
          </a:xfrm>
          <a:prstGeom prst="rect">
            <a:avLst/>
          </a:prstGeom>
          <a:noFill/>
          <a:ln>
            <a:noFill/>
          </a:ln>
        </p:spPr>
      </p:pic>
      <p:pic>
        <p:nvPicPr>
          <p:cNvPr descr=" " id="716" name="Google Shape;716;g273c8194ae0_0_617"/>
          <p:cNvPicPr preferRelativeResize="0"/>
          <p:nvPr/>
        </p:nvPicPr>
        <p:blipFill rotWithShape="1">
          <a:blip r:embed="rId20">
            <a:alphaModFix/>
          </a:blip>
          <a:srcRect b="0" l="0" r="0" t="0"/>
          <a:stretch/>
        </p:blipFill>
        <p:spPr>
          <a:xfrm>
            <a:off x="20830603" y="8585200"/>
            <a:ext cx="203225" cy="12700"/>
          </a:xfrm>
          <a:prstGeom prst="rect">
            <a:avLst/>
          </a:prstGeom>
          <a:noFill/>
          <a:ln>
            <a:noFill/>
          </a:ln>
        </p:spPr>
      </p:pic>
      <p:pic>
        <p:nvPicPr>
          <p:cNvPr descr=" " id="717" name="Google Shape;717;g273c8194ae0_0_617"/>
          <p:cNvPicPr preferRelativeResize="0"/>
          <p:nvPr/>
        </p:nvPicPr>
        <p:blipFill rotWithShape="1">
          <a:blip r:embed="rId20">
            <a:alphaModFix/>
          </a:blip>
          <a:srcRect b="0" l="0" r="0" t="0"/>
          <a:stretch/>
        </p:blipFill>
        <p:spPr>
          <a:xfrm>
            <a:off x="9322965" y="11049000"/>
            <a:ext cx="203225" cy="12700"/>
          </a:xfrm>
          <a:prstGeom prst="rect">
            <a:avLst/>
          </a:prstGeom>
          <a:noFill/>
          <a:ln>
            <a:noFill/>
          </a:ln>
        </p:spPr>
      </p:pic>
      <p:pic>
        <p:nvPicPr>
          <p:cNvPr descr=" " id="718" name="Google Shape;718;g273c8194ae0_0_617"/>
          <p:cNvPicPr preferRelativeResize="0"/>
          <p:nvPr/>
        </p:nvPicPr>
        <p:blipFill rotWithShape="1">
          <a:blip r:embed="rId20">
            <a:alphaModFix/>
          </a:blip>
          <a:srcRect b="0" l="0" r="0" t="0"/>
          <a:stretch/>
        </p:blipFill>
        <p:spPr>
          <a:xfrm>
            <a:off x="20830603" y="11049000"/>
            <a:ext cx="203225" cy="12700"/>
          </a:xfrm>
          <a:prstGeom prst="rect">
            <a:avLst/>
          </a:prstGeom>
          <a:noFill/>
          <a:ln>
            <a:noFill/>
          </a:ln>
        </p:spPr>
      </p:pic>
      <p:pic>
        <p:nvPicPr>
          <p:cNvPr descr=" " id="719" name="Google Shape;719;g273c8194ae0_0_617"/>
          <p:cNvPicPr preferRelativeResize="0"/>
          <p:nvPr/>
        </p:nvPicPr>
        <p:blipFill rotWithShape="1">
          <a:blip r:embed="rId21">
            <a:alphaModFix/>
          </a:blip>
          <a:srcRect b="0" l="0" r="0" t="0"/>
          <a:stretch/>
        </p:blipFill>
        <p:spPr>
          <a:xfrm>
            <a:off x="21021127" y="7035800"/>
            <a:ext cx="12702" cy="4025900"/>
          </a:xfrm>
          <a:prstGeom prst="rect">
            <a:avLst/>
          </a:prstGeom>
          <a:noFill/>
          <a:ln>
            <a:noFill/>
          </a:ln>
        </p:spPr>
      </p:pic>
      <p:sp>
        <p:nvSpPr>
          <p:cNvPr id="720" name="Google Shape;720;g273c8194ae0_0_617"/>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21" name="Google Shape;721;g273c8194ae0_0_617"/>
          <p:cNvSpPr/>
          <p:nvPr/>
        </p:nvSpPr>
        <p:spPr>
          <a:xfrm>
            <a:off x="6985873" y="571500"/>
            <a:ext cx="1075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726" name="Shape 726"/>
        <p:cNvGrpSpPr/>
        <p:nvPr/>
      </p:nvGrpSpPr>
      <p:grpSpPr>
        <a:xfrm>
          <a:off x="0" y="0"/>
          <a:ext cx="0" cy="0"/>
          <a:chOff x="0" y="0"/>
          <a:chExt cx="0" cy="0"/>
        </a:xfrm>
      </p:grpSpPr>
      <p:pic>
        <p:nvPicPr>
          <p:cNvPr descr=" " id="727" name="Google Shape;727;g273c8194ae0_0_686"/>
          <p:cNvPicPr preferRelativeResize="0"/>
          <p:nvPr/>
        </p:nvPicPr>
        <p:blipFill rotWithShape="1">
          <a:blip r:embed="rId3">
            <a:alphaModFix/>
          </a:blip>
          <a:srcRect b="0" l="0" r="0" t="0"/>
          <a:stretch/>
        </p:blipFill>
        <p:spPr>
          <a:xfrm>
            <a:off x="1816327" y="6032500"/>
            <a:ext cx="3404025" cy="6807200"/>
          </a:xfrm>
          <a:prstGeom prst="rect">
            <a:avLst/>
          </a:prstGeom>
          <a:noFill/>
          <a:ln>
            <a:noFill/>
          </a:ln>
        </p:spPr>
      </p:pic>
      <p:pic>
        <p:nvPicPr>
          <p:cNvPr descr=" " id="728" name="Google Shape;728;g273c8194ae0_0_686"/>
          <p:cNvPicPr preferRelativeResize="0"/>
          <p:nvPr/>
        </p:nvPicPr>
        <p:blipFill rotWithShape="1">
          <a:blip r:embed="rId4">
            <a:alphaModFix/>
          </a:blip>
          <a:srcRect b="0" l="0" r="0" t="0"/>
          <a:stretch/>
        </p:blipFill>
        <p:spPr>
          <a:xfrm>
            <a:off x="19776372" y="10248900"/>
            <a:ext cx="2591124" cy="2590800"/>
          </a:xfrm>
          <a:prstGeom prst="rect">
            <a:avLst/>
          </a:prstGeom>
          <a:noFill/>
          <a:ln>
            <a:noFill/>
          </a:ln>
        </p:spPr>
      </p:pic>
      <p:pic>
        <p:nvPicPr>
          <p:cNvPr descr=" " id="729" name="Google Shape;729;g273c8194ae0_0_686"/>
          <p:cNvPicPr preferRelativeResize="0"/>
          <p:nvPr/>
        </p:nvPicPr>
        <p:blipFill rotWithShape="1">
          <a:blip r:embed="rId5">
            <a:alphaModFix/>
          </a:blip>
          <a:srcRect b="0" l="0" r="0" t="0"/>
          <a:stretch/>
        </p:blipFill>
        <p:spPr>
          <a:xfrm>
            <a:off x="14733842" y="850900"/>
            <a:ext cx="3569146" cy="3568700"/>
          </a:xfrm>
          <a:prstGeom prst="rect">
            <a:avLst/>
          </a:prstGeom>
          <a:noFill/>
          <a:ln>
            <a:noFill/>
          </a:ln>
        </p:spPr>
      </p:pic>
      <p:sp>
        <p:nvSpPr>
          <p:cNvPr id="730" name="Google Shape;730;g273c8194ae0_0_6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1" name="Google Shape;731;g273c8194ae0_0_68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32" name="Google Shape;732;g273c8194ae0_0_686"/>
          <p:cNvSpPr/>
          <p:nvPr/>
        </p:nvSpPr>
        <p:spPr>
          <a:xfrm>
            <a:off x="3590315" y="1371600"/>
            <a:ext cx="17219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Thank you for choosing EaTemp</a:t>
            </a:r>
            <a:endParaRPr b="0" i="0" sz="8000" u="none" cap="none" strike="noStrike">
              <a:solidFill>
                <a:schemeClr val="dk1"/>
              </a:solidFill>
              <a:latin typeface="Calibri"/>
              <a:ea typeface="Calibri"/>
              <a:cs typeface="Calibri"/>
              <a:sym typeface="Calibri"/>
            </a:endParaRPr>
          </a:p>
        </p:txBody>
      </p:sp>
      <p:sp>
        <p:nvSpPr>
          <p:cNvPr id="733" name="Google Shape;733;g273c8194ae0_0_686"/>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4" name="Google Shape;734;g273c8194ae0_0_686"/>
          <p:cNvPicPr preferRelativeResize="0"/>
          <p:nvPr/>
        </p:nvPicPr>
        <p:blipFill rotWithShape="1">
          <a:blip r:embed="rId8">
            <a:alphaModFix/>
          </a:blip>
          <a:srcRect b="0" l="0" r="0" t="0"/>
          <a:stretch/>
        </p:blipFill>
        <p:spPr>
          <a:xfrm>
            <a:off x="520765" y="3975100"/>
            <a:ext cx="14708438" cy="7848600"/>
          </a:xfrm>
          <a:prstGeom prst="rect">
            <a:avLst/>
          </a:prstGeom>
          <a:noFill/>
          <a:ln>
            <a:noFill/>
          </a:ln>
        </p:spPr>
      </p:pic>
      <p:sp>
        <p:nvSpPr>
          <p:cNvPr id="735" name="Google Shape;735;g273c8194ae0_0_686"/>
          <p:cNvSpPr/>
          <p:nvPr/>
        </p:nvSpPr>
        <p:spPr>
          <a:xfrm>
            <a:off x="14187673" y="5499100"/>
            <a:ext cx="87345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40" name="Shape 40"/>
        <p:cNvGrpSpPr/>
        <p:nvPr/>
      </p:nvGrpSpPr>
      <p:grpSpPr>
        <a:xfrm>
          <a:off x="0" y="0"/>
          <a:ext cx="0" cy="0"/>
          <a:chOff x="0" y="0"/>
          <a:chExt cx="0" cy="0"/>
        </a:xfrm>
      </p:grpSpPr>
      <p:pic>
        <p:nvPicPr>
          <p:cNvPr descr=" " id="41" name="Google Shape;41;g273c8194ae0_0_23"/>
          <p:cNvPicPr preferRelativeResize="0"/>
          <p:nvPr/>
        </p:nvPicPr>
        <p:blipFill rotWithShape="1">
          <a:blip r:embed="rId3">
            <a:alphaModFix/>
          </a:blip>
          <a:srcRect b="0" l="0" r="0" t="0"/>
          <a:stretch/>
        </p:blipFill>
        <p:spPr>
          <a:xfrm>
            <a:off x="21897537" y="1282700"/>
            <a:ext cx="4991724" cy="4991100"/>
          </a:xfrm>
          <a:prstGeom prst="rect">
            <a:avLst/>
          </a:prstGeom>
          <a:noFill/>
          <a:ln>
            <a:noFill/>
          </a:ln>
        </p:spPr>
      </p:pic>
      <p:pic>
        <p:nvPicPr>
          <p:cNvPr descr=" " id="42" name="Google Shape;42;g273c8194ae0_0_23"/>
          <p:cNvPicPr preferRelativeResize="0"/>
          <p:nvPr/>
        </p:nvPicPr>
        <p:blipFill rotWithShape="1">
          <a:blip r:embed="rId4">
            <a:alphaModFix/>
          </a:blip>
          <a:srcRect b="0" l="0" r="0" t="0"/>
          <a:stretch/>
        </p:blipFill>
        <p:spPr>
          <a:xfrm>
            <a:off x="863708" y="635000"/>
            <a:ext cx="2451406" cy="2451100"/>
          </a:xfrm>
          <a:prstGeom prst="rect">
            <a:avLst/>
          </a:prstGeom>
          <a:noFill/>
          <a:ln>
            <a:noFill/>
          </a:ln>
        </p:spPr>
      </p:pic>
      <p:pic>
        <p:nvPicPr>
          <p:cNvPr descr=" " id="43" name="Google Shape;43;g273c8194ae0_0_23"/>
          <p:cNvPicPr preferRelativeResize="0"/>
          <p:nvPr/>
        </p:nvPicPr>
        <p:blipFill rotWithShape="1">
          <a:blip r:embed="rId5">
            <a:alphaModFix/>
          </a:blip>
          <a:srcRect b="0" l="0" r="0" t="0"/>
          <a:stretch/>
        </p:blipFill>
        <p:spPr>
          <a:xfrm>
            <a:off x="7849581" y="11544300"/>
            <a:ext cx="4343943" cy="2171700"/>
          </a:xfrm>
          <a:prstGeom prst="rect">
            <a:avLst/>
          </a:prstGeom>
          <a:noFill/>
          <a:ln>
            <a:noFill/>
          </a:ln>
        </p:spPr>
      </p:pic>
      <p:sp>
        <p:nvSpPr>
          <p:cNvPr id="44" name="Google Shape;44;g273c8194ae0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73c8194ae0_0_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 name="Google Shape;46;g273c8194ae0_0_23"/>
          <p:cNvSpPr/>
          <p:nvPr/>
        </p:nvSpPr>
        <p:spPr>
          <a:xfrm>
            <a:off x="5114506" y="1054100"/>
            <a:ext cx="141579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12800"/>
              <a:buFont typeface="Kavoon"/>
              <a:buNone/>
            </a:pPr>
            <a:r>
              <a:rPr b="0" i="0" lang="en-US" sz="12800" u="none" cap="none" strike="noStrike">
                <a:solidFill>
                  <a:srgbClr val="484A64"/>
                </a:solidFill>
                <a:latin typeface="Kavoon"/>
                <a:ea typeface="Kavoon"/>
                <a:cs typeface="Kavoon"/>
                <a:sym typeface="Kavoon"/>
              </a:rPr>
              <a:t>Table of Contents</a:t>
            </a:r>
            <a:endParaRPr b="0" i="0" sz="12800" u="none" cap="none" strike="noStrike">
              <a:solidFill>
                <a:schemeClr val="dk1"/>
              </a:solidFill>
              <a:latin typeface="Calibri"/>
              <a:ea typeface="Calibri"/>
              <a:cs typeface="Calibri"/>
              <a:sym typeface="Calibri"/>
            </a:endParaRPr>
          </a:p>
        </p:txBody>
      </p:sp>
      <p:pic>
        <p:nvPicPr>
          <p:cNvPr descr=" " id="47" name="Google Shape;47;g273c8194ae0_0_23"/>
          <p:cNvPicPr preferRelativeResize="0"/>
          <p:nvPr/>
        </p:nvPicPr>
        <p:blipFill rotWithShape="1">
          <a:blip r:embed="rId7">
            <a:alphaModFix/>
          </a:blip>
          <a:srcRect b="0" l="0" r="0" t="0"/>
          <a:stretch/>
        </p:blipFill>
        <p:spPr>
          <a:xfrm>
            <a:off x="12790499" y="4508500"/>
            <a:ext cx="11596549" cy="7607300"/>
          </a:xfrm>
          <a:prstGeom prst="rect">
            <a:avLst/>
          </a:prstGeom>
          <a:noFill/>
          <a:ln>
            <a:noFill/>
          </a:ln>
        </p:spPr>
      </p:pic>
      <p:sp>
        <p:nvSpPr>
          <p:cNvPr id="48" name="Google Shape;48;g273c8194ae0_0_23"/>
          <p:cNvSpPr/>
          <p:nvPr/>
        </p:nvSpPr>
        <p:spPr>
          <a:xfrm>
            <a:off x="45725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3c8194ae0_0_23"/>
          <p:cNvSpPr/>
          <p:nvPr/>
        </p:nvSpPr>
        <p:spPr>
          <a:xfrm>
            <a:off x="457257" y="4051300"/>
            <a:ext cx="1625700" cy="1625700"/>
          </a:xfrm>
          <a:prstGeom prst="roundRect">
            <a:avLst>
              <a:gd fmla="val 781313" name="adj"/>
            </a:avLst>
          </a:prstGeom>
          <a:solidFill>
            <a:srgbClr val="3629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73c8194ae0_0_23"/>
          <p:cNvSpPr/>
          <p:nvPr/>
        </p:nvSpPr>
        <p:spPr>
          <a:xfrm>
            <a:off x="857357" y="4381500"/>
            <a:ext cx="825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avoon"/>
              <a:buNone/>
            </a:pPr>
            <a:r>
              <a:rPr b="0" i="0" lang="en-US" sz="4800" u="none" cap="none" strike="noStrike">
                <a:solidFill>
                  <a:srgbClr val="FFFFFF"/>
                </a:solidFill>
                <a:latin typeface="Kavoon"/>
                <a:ea typeface="Kavoon"/>
                <a:cs typeface="Kavoon"/>
                <a:sym typeface="Kavoon"/>
              </a:rPr>
              <a:t>01</a:t>
            </a:r>
            <a:endParaRPr b="0" i="0" sz="4800" u="none" cap="none" strike="noStrike">
              <a:solidFill>
                <a:schemeClr val="dk1"/>
              </a:solidFill>
              <a:latin typeface="Calibri"/>
              <a:ea typeface="Calibri"/>
              <a:cs typeface="Calibri"/>
              <a:sym typeface="Calibri"/>
            </a:endParaRPr>
          </a:p>
        </p:txBody>
      </p:sp>
      <p:sp>
        <p:nvSpPr>
          <p:cNvPr id="51" name="Google Shape;51;g273c8194ae0_0_23"/>
          <p:cNvSpPr/>
          <p:nvPr/>
        </p:nvSpPr>
        <p:spPr>
          <a:xfrm>
            <a:off x="2286286"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3c8194ae0_0_23"/>
          <p:cNvSpPr/>
          <p:nvPr/>
        </p:nvSpPr>
        <p:spPr>
          <a:xfrm>
            <a:off x="2286286"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Introduction</a:t>
            </a:r>
            <a:endParaRPr b="0" i="0" sz="4800" u="none" cap="none" strike="noStrike">
              <a:solidFill>
                <a:schemeClr val="dk1"/>
              </a:solidFill>
              <a:latin typeface="Calibri"/>
              <a:ea typeface="Calibri"/>
              <a:cs typeface="Calibri"/>
              <a:sym typeface="Calibri"/>
            </a:endParaRPr>
          </a:p>
        </p:txBody>
      </p:sp>
      <p:sp>
        <p:nvSpPr>
          <p:cNvPr id="53" name="Google Shape;53;g273c8194ae0_0_23"/>
          <p:cNvSpPr/>
          <p:nvPr/>
        </p:nvSpPr>
        <p:spPr>
          <a:xfrm>
            <a:off x="2286286"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73c8194ae0_0_23"/>
          <p:cNvSpPr/>
          <p:nvPr/>
        </p:nvSpPr>
        <p:spPr>
          <a:xfrm>
            <a:off x="7544743"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3c8194ae0_0_23"/>
          <p:cNvSpPr/>
          <p:nvPr/>
        </p:nvSpPr>
        <p:spPr>
          <a:xfrm>
            <a:off x="7544743" y="4051300"/>
            <a:ext cx="1625700" cy="1625700"/>
          </a:xfrm>
          <a:prstGeom prst="roundRect">
            <a:avLst>
              <a:gd fmla="val 781313" name="adj"/>
            </a:avLst>
          </a:prstGeom>
          <a:solidFill>
            <a:srgbClr val="3629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73c8194ae0_0_23"/>
          <p:cNvSpPr/>
          <p:nvPr/>
        </p:nvSpPr>
        <p:spPr>
          <a:xfrm>
            <a:off x="7900387" y="4381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avoon"/>
              <a:buNone/>
            </a:pPr>
            <a:r>
              <a:rPr b="0" i="0" lang="en-US" sz="4800" u="none" cap="none" strike="noStrike">
                <a:solidFill>
                  <a:srgbClr val="FFFFFF"/>
                </a:solidFill>
                <a:latin typeface="Kavoon"/>
                <a:ea typeface="Kavoon"/>
                <a:cs typeface="Kavoon"/>
                <a:sym typeface="Kavoon"/>
              </a:rPr>
              <a:t>02</a:t>
            </a:r>
            <a:endParaRPr b="0" i="0" sz="4800" u="none" cap="none" strike="noStrike">
              <a:solidFill>
                <a:schemeClr val="dk1"/>
              </a:solidFill>
              <a:latin typeface="Calibri"/>
              <a:ea typeface="Calibri"/>
              <a:cs typeface="Calibri"/>
              <a:sym typeface="Calibri"/>
            </a:endParaRPr>
          </a:p>
        </p:txBody>
      </p:sp>
      <p:sp>
        <p:nvSpPr>
          <p:cNvPr id="57" name="Google Shape;57;g273c8194ae0_0_23"/>
          <p:cNvSpPr/>
          <p:nvPr/>
        </p:nvSpPr>
        <p:spPr>
          <a:xfrm>
            <a:off x="9373772"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3c8194ae0_0_23"/>
          <p:cNvSpPr/>
          <p:nvPr/>
        </p:nvSpPr>
        <p:spPr>
          <a:xfrm>
            <a:off x="9373772"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Encounters</a:t>
            </a:r>
            <a:endParaRPr b="0" i="0" sz="4800" u="none" cap="none" strike="noStrike">
              <a:solidFill>
                <a:schemeClr val="dk1"/>
              </a:solidFill>
              <a:latin typeface="Calibri"/>
              <a:ea typeface="Calibri"/>
              <a:cs typeface="Calibri"/>
              <a:sym typeface="Calibri"/>
            </a:endParaRPr>
          </a:p>
        </p:txBody>
      </p:sp>
      <p:sp>
        <p:nvSpPr>
          <p:cNvPr id="59" name="Google Shape;59;g273c8194ae0_0_23"/>
          <p:cNvSpPr/>
          <p:nvPr/>
        </p:nvSpPr>
        <p:spPr>
          <a:xfrm>
            <a:off x="9373772"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73c8194ae0_0_23"/>
          <p:cNvSpPr/>
          <p:nvPr/>
        </p:nvSpPr>
        <p:spPr>
          <a:xfrm>
            <a:off x="457257"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3c8194ae0_0_23"/>
          <p:cNvSpPr/>
          <p:nvPr/>
        </p:nvSpPr>
        <p:spPr>
          <a:xfrm>
            <a:off x="457257" y="7035800"/>
            <a:ext cx="1625700" cy="1625700"/>
          </a:xfrm>
          <a:prstGeom prst="roundRect">
            <a:avLst>
              <a:gd fmla="val 781313" name="adj"/>
            </a:avLst>
          </a:prstGeom>
          <a:solidFill>
            <a:srgbClr val="3629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73c8194ae0_0_23"/>
          <p:cNvSpPr/>
          <p:nvPr/>
        </p:nvSpPr>
        <p:spPr>
          <a:xfrm>
            <a:off x="806551" y="7366000"/>
            <a:ext cx="927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avoon"/>
              <a:buNone/>
            </a:pPr>
            <a:r>
              <a:rPr b="0" i="0" lang="en-US" sz="4800" u="none" cap="none" strike="noStrike">
                <a:solidFill>
                  <a:srgbClr val="FFFFFF"/>
                </a:solidFill>
                <a:latin typeface="Kavoon"/>
                <a:ea typeface="Kavoon"/>
                <a:cs typeface="Kavoon"/>
                <a:sym typeface="Kavoon"/>
              </a:rPr>
              <a:t>03</a:t>
            </a:r>
            <a:endParaRPr b="0" i="0" sz="4800" u="none" cap="none" strike="noStrike">
              <a:solidFill>
                <a:schemeClr val="dk1"/>
              </a:solidFill>
              <a:latin typeface="Calibri"/>
              <a:ea typeface="Calibri"/>
              <a:cs typeface="Calibri"/>
              <a:sym typeface="Calibri"/>
            </a:endParaRPr>
          </a:p>
        </p:txBody>
      </p:sp>
      <p:sp>
        <p:nvSpPr>
          <p:cNvPr id="63" name="Google Shape;63;g273c8194ae0_0_23"/>
          <p:cNvSpPr/>
          <p:nvPr/>
        </p:nvSpPr>
        <p:spPr>
          <a:xfrm>
            <a:off x="2286286"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3c8194ae0_0_23"/>
          <p:cNvSpPr/>
          <p:nvPr/>
        </p:nvSpPr>
        <p:spPr>
          <a:xfrm>
            <a:off x="2286286"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Wonders</a:t>
            </a:r>
            <a:endParaRPr b="0" i="0" sz="4800" u="none" cap="none" strike="noStrike">
              <a:solidFill>
                <a:schemeClr val="dk1"/>
              </a:solidFill>
              <a:latin typeface="Calibri"/>
              <a:ea typeface="Calibri"/>
              <a:cs typeface="Calibri"/>
              <a:sym typeface="Calibri"/>
            </a:endParaRPr>
          </a:p>
        </p:txBody>
      </p:sp>
      <p:sp>
        <p:nvSpPr>
          <p:cNvPr id="65" name="Google Shape;65;g273c8194ae0_0_23"/>
          <p:cNvSpPr/>
          <p:nvPr/>
        </p:nvSpPr>
        <p:spPr>
          <a:xfrm>
            <a:off x="2286286"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73c8194ae0_0_23"/>
          <p:cNvSpPr/>
          <p:nvPr/>
        </p:nvSpPr>
        <p:spPr>
          <a:xfrm>
            <a:off x="7544743"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3c8194ae0_0_23"/>
          <p:cNvSpPr/>
          <p:nvPr/>
        </p:nvSpPr>
        <p:spPr>
          <a:xfrm>
            <a:off x="7544743" y="7035800"/>
            <a:ext cx="1625700" cy="1625700"/>
          </a:xfrm>
          <a:prstGeom prst="roundRect">
            <a:avLst>
              <a:gd fmla="val 781313" name="adj"/>
            </a:avLst>
          </a:prstGeom>
          <a:solidFill>
            <a:srgbClr val="3629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3c8194ae0_0_23"/>
          <p:cNvSpPr/>
          <p:nvPr/>
        </p:nvSpPr>
        <p:spPr>
          <a:xfrm>
            <a:off x="7881335" y="7366000"/>
            <a:ext cx="952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avoon"/>
              <a:buNone/>
            </a:pPr>
            <a:r>
              <a:rPr b="0" i="0" lang="en-US" sz="4800" u="none" cap="none" strike="noStrike">
                <a:solidFill>
                  <a:srgbClr val="FFFFFF"/>
                </a:solidFill>
                <a:latin typeface="Kavoon"/>
                <a:ea typeface="Kavoon"/>
                <a:cs typeface="Kavoon"/>
                <a:sym typeface="Kavoon"/>
              </a:rPr>
              <a:t>04</a:t>
            </a:r>
            <a:endParaRPr b="0" i="0" sz="4800" u="none" cap="none" strike="noStrike">
              <a:solidFill>
                <a:schemeClr val="dk1"/>
              </a:solidFill>
              <a:latin typeface="Calibri"/>
              <a:ea typeface="Calibri"/>
              <a:cs typeface="Calibri"/>
              <a:sym typeface="Calibri"/>
            </a:endParaRPr>
          </a:p>
        </p:txBody>
      </p:sp>
      <p:sp>
        <p:nvSpPr>
          <p:cNvPr id="69" name="Google Shape;69;g273c8194ae0_0_23"/>
          <p:cNvSpPr/>
          <p:nvPr/>
        </p:nvSpPr>
        <p:spPr>
          <a:xfrm>
            <a:off x="9373772"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73c8194ae0_0_23"/>
          <p:cNvSpPr/>
          <p:nvPr/>
        </p:nvSpPr>
        <p:spPr>
          <a:xfrm>
            <a:off x="9373772"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Magic</a:t>
            </a:r>
            <a:endParaRPr b="0" i="0" sz="4800" u="none" cap="none" strike="noStrike">
              <a:solidFill>
                <a:schemeClr val="dk1"/>
              </a:solidFill>
              <a:latin typeface="Calibri"/>
              <a:ea typeface="Calibri"/>
              <a:cs typeface="Calibri"/>
              <a:sym typeface="Calibri"/>
            </a:endParaRPr>
          </a:p>
        </p:txBody>
      </p:sp>
      <p:sp>
        <p:nvSpPr>
          <p:cNvPr id="71" name="Google Shape;71;g273c8194ae0_0_23"/>
          <p:cNvSpPr/>
          <p:nvPr/>
        </p:nvSpPr>
        <p:spPr>
          <a:xfrm>
            <a:off x="9373772"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273c8194ae0_0_23"/>
          <p:cNvSpPr/>
          <p:nvPr/>
        </p:nvSpPr>
        <p:spPr>
          <a:xfrm>
            <a:off x="45725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3c8194ae0_0_23"/>
          <p:cNvSpPr/>
          <p:nvPr/>
        </p:nvSpPr>
        <p:spPr>
          <a:xfrm>
            <a:off x="457257" y="10020300"/>
            <a:ext cx="1625700" cy="1625700"/>
          </a:xfrm>
          <a:prstGeom prst="roundRect">
            <a:avLst>
              <a:gd fmla="val 781313" name="adj"/>
            </a:avLst>
          </a:prstGeom>
          <a:solidFill>
            <a:srgbClr val="3629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73c8194ae0_0_23"/>
          <p:cNvSpPr/>
          <p:nvPr/>
        </p:nvSpPr>
        <p:spPr>
          <a:xfrm>
            <a:off x="812902" y="10350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avoon"/>
              <a:buNone/>
            </a:pPr>
            <a:r>
              <a:rPr b="0" i="0" lang="en-US" sz="4800" u="none" cap="none" strike="noStrike">
                <a:solidFill>
                  <a:srgbClr val="FFFFFF"/>
                </a:solidFill>
                <a:latin typeface="Kavoon"/>
                <a:ea typeface="Kavoon"/>
                <a:cs typeface="Kavoon"/>
                <a:sym typeface="Kavoon"/>
              </a:rPr>
              <a:t>05</a:t>
            </a:r>
            <a:endParaRPr b="0" i="0" sz="4800" u="none" cap="none" strike="noStrike">
              <a:solidFill>
                <a:schemeClr val="dk1"/>
              </a:solidFill>
              <a:latin typeface="Calibri"/>
              <a:ea typeface="Calibri"/>
              <a:cs typeface="Calibri"/>
              <a:sym typeface="Calibri"/>
            </a:endParaRPr>
          </a:p>
        </p:txBody>
      </p:sp>
      <p:sp>
        <p:nvSpPr>
          <p:cNvPr id="75" name="Google Shape;75;g273c8194ae0_0_23"/>
          <p:cNvSpPr/>
          <p:nvPr/>
        </p:nvSpPr>
        <p:spPr>
          <a:xfrm>
            <a:off x="2286286"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73c8194ae0_0_23"/>
          <p:cNvSpPr/>
          <p:nvPr/>
        </p:nvSpPr>
        <p:spPr>
          <a:xfrm>
            <a:off x="2286286"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Adventure</a:t>
            </a:r>
            <a:endParaRPr b="0" i="0" sz="4800" u="none" cap="none" strike="noStrike">
              <a:solidFill>
                <a:schemeClr val="dk1"/>
              </a:solidFill>
              <a:latin typeface="Calibri"/>
              <a:ea typeface="Calibri"/>
              <a:cs typeface="Calibri"/>
              <a:sym typeface="Calibri"/>
            </a:endParaRPr>
          </a:p>
        </p:txBody>
      </p:sp>
      <p:sp>
        <p:nvSpPr>
          <p:cNvPr id="77" name="Google Shape;77;g273c8194ae0_0_23"/>
          <p:cNvSpPr/>
          <p:nvPr/>
        </p:nvSpPr>
        <p:spPr>
          <a:xfrm>
            <a:off x="2286286"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273c8194ae0_0_23"/>
          <p:cNvSpPr/>
          <p:nvPr/>
        </p:nvSpPr>
        <p:spPr>
          <a:xfrm>
            <a:off x="7544743"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3c8194ae0_0_23"/>
          <p:cNvSpPr/>
          <p:nvPr/>
        </p:nvSpPr>
        <p:spPr>
          <a:xfrm>
            <a:off x="7544743" y="10020300"/>
            <a:ext cx="1625700" cy="1625700"/>
          </a:xfrm>
          <a:prstGeom prst="roundRect">
            <a:avLst>
              <a:gd fmla="val 781313" name="adj"/>
            </a:avLst>
          </a:prstGeom>
          <a:solidFill>
            <a:srgbClr val="3629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73c8194ae0_0_23"/>
          <p:cNvSpPr/>
          <p:nvPr/>
        </p:nvSpPr>
        <p:spPr>
          <a:xfrm>
            <a:off x="7874984" y="10350500"/>
            <a:ext cx="965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avoon"/>
              <a:buNone/>
            </a:pPr>
            <a:r>
              <a:rPr b="0" i="0" lang="en-US" sz="4800" u="none" cap="none" strike="noStrike">
                <a:solidFill>
                  <a:srgbClr val="FFFFFF"/>
                </a:solidFill>
                <a:latin typeface="Kavoon"/>
                <a:ea typeface="Kavoon"/>
                <a:cs typeface="Kavoon"/>
                <a:sym typeface="Kavoon"/>
              </a:rPr>
              <a:t>06</a:t>
            </a:r>
            <a:endParaRPr b="0" i="0" sz="4800" u="none" cap="none" strike="noStrike">
              <a:solidFill>
                <a:schemeClr val="dk1"/>
              </a:solidFill>
              <a:latin typeface="Calibri"/>
              <a:ea typeface="Calibri"/>
              <a:cs typeface="Calibri"/>
              <a:sym typeface="Calibri"/>
            </a:endParaRPr>
          </a:p>
        </p:txBody>
      </p:sp>
      <p:sp>
        <p:nvSpPr>
          <p:cNvPr id="81" name="Google Shape;81;g273c8194ae0_0_23"/>
          <p:cNvSpPr/>
          <p:nvPr/>
        </p:nvSpPr>
        <p:spPr>
          <a:xfrm>
            <a:off x="9373772"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73c8194ae0_0_23"/>
          <p:cNvSpPr/>
          <p:nvPr/>
        </p:nvSpPr>
        <p:spPr>
          <a:xfrm>
            <a:off x="9373772"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Conclusion</a:t>
            </a:r>
            <a:endParaRPr b="0" i="0" sz="4800" u="none" cap="none" strike="noStrike">
              <a:solidFill>
                <a:schemeClr val="dk1"/>
              </a:solidFill>
              <a:latin typeface="Calibri"/>
              <a:ea typeface="Calibri"/>
              <a:cs typeface="Calibri"/>
              <a:sym typeface="Calibri"/>
            </a:endParaRPr>
          </a:p>
        </p:txBody>
      </p:sp>
      <p:sp>
        <p:nvSpPr>
          <p:cNvPr id="83" name="Google Shape;83;g273c8194ae0_0_23"/>
          <p:cNvSpPr/>
          <p:nvPr/>
        </p:nvSpPr>
        <p:spPr>
          <a:xfrm>
            <a:off x="9373772"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88" name="Shape 88"/>
        <p:cNvGrpSpPr/>
        <p:nvPr/>
      </p:nvGrpSpPr>
      <p:grpSpPr>
        <a:xfrm>
          <a:off x="0" y="0"/>
          <a:ext cx="0" cy="0"/>
          <a:chOff x="0" y="0"/>
          <a:chExt cx="0" cy="0"/>
        </a:xfrm>
      </p:grpSpPr>
      <p:pic>
        <p:nvPicPr>
          <p:cNvPr descr=" " id="89" name="Google Shape;89;g273c8194ae0_0_70"/>
          <p:cNvPicPr preferRelativeResize="0"/>
          <p:nvPr/>
        </p:nvPicPr>
        <p:blipFill rotWithShape="1">
          <a:blip r:embed="rId3">
            <a:alphaModFix/>
          </a:blip>
          <a:srcRect b="0" l="0" r="0" t="0"/>
          <a:stretch/>
        </p:blipFill>
        <p:spPr>
          <a:xfrm>
            <a:off x="10948768" y="-2578100"/>
            <a:ext cx="5156845" cy="5156200"/>
          </a:xfrm>
          <a:prstGeom prst="rect">
            <a:avLst/>
          </a:prstGeom>
          <a:noFill/>
          <a:ln>
            <a:noFill/>
          </a:ln>
        </p:spPr>
      </p:pic>
      <p:pic>
        <p:nvPicPr>
          <p:cNvPr descr=" " id="90" name="Google Shape;90;g273c8194ae0_0_70"/>
          <p:cNvPicPr preferRelativeResize="0"/>
          <p:nvPr/>
        </p:nvPicPr>
        <p:blipFill rotWithShape="1">
          <a:blip r:embed="rId4">
            <a:alphaModFix/>
          </a:blip>
          <a:srcRect b="0" l="0" r="0" t="0"/>
          <a:stretch/>
        </p:blipFill>
        <p:spPr>
          <a:xfrm>
            <a:off x="22215077" y="8623300"/>
            <a:ext cx="2171971" cy="4343400"/>
          </a:xfrm>
          <a:prstGeom prst="rect">
            <a:avLst/>
          </a:prstGeom>
          <a:noFill/>
          <a:ln>
            <a:noFill/>
          </a:ln>
        </p:spPr>
      </p:pic>
      <p:pic>
        <p:nvPicPr>
          <p:cNvPr descr=" " id="91" name="Google Shape;91;g273c8194ae0_0_70"/>
          <p:cNvPicPr preferRelativeResize="0"/>
          <p:nvPr/>
        </p:nvPicPr>
        <p:blipFill rotWithShape="1">
          <a:blip r:embed="rId5">
            <a:alphaModFix/>
          </a:blip>
          <a:srcRect b="0" l="0" r="0" t="0"/>
          <a:stretch/>
        </p:blipFill>
        <p:spPr>
          <a:xfrm>
            <a:off x="1295562" y="3441700"/>
            <a:ext cx="2235479" cy="2235200"/>
          </a:xfrm>
          <a:prstGeom prst="rect">
            <a:avLst/>
          </a:prstGeom>
          <a:noFill/>
          <a:ln>
            <a:noFill/>
          </a:ln>
        </p:spPr>
      </p:pic>
      <p:sp>
        <p:nvSpPr>
          <p:cNvPr id="92" name="Google Shape;92;g273c8194ae0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73c8194ae0_0_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4" name="Google Shape;94;g273c8194ae0_0_70"/>
          <p:cNvSpPr/>
          <p:nvPr/>
        </p:nvSpPr>
        <p:spPr>
          <a:xfrm>
            <a:off x="2959470" y="2743200"/>
            <a:ext cx="15834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The Realm of the Extraordinary</a:t>
            </a:r>
            <a:endParaRPr b="0" i="0" sz="8000" u="none" cap="none" strike="noStrike">
              <a:solidFill>
                <a:schemeClr val="dk1"/>
              </a:solidFill>
              <a:latin typeface="Calibri"/>
              <a:ea typeface="Calibri"/>
              <a:cs typeface="Calibri"/>
              <a:sym typeface="Calibri"/>
            </a:endParaRPr>
          </a:p>
        </p:txBody>
      </p:sp>
      <p:sp>
        <p:nvSpPr>
          <p:cNvPr id="95" name="Google Shape;95;g273c8194ae0_0_70"/>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273c8194ae0_0_70"/>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101" name="Shape 101"/>
        <p:cNvGrpSpPr/>
        <p:nvPr/>
      </p:nvGrpSpPr>
      <p:grpSpPr>
        <a:xfrm>
          <a:off x="0" y="0"/>
          <a:ext cx="0" cy="0"/>
          <a:chOff x="0" y="0"/>
          <a:chExt cx="0" cy="0"/>
        </a:xfrm>
      </p:grpSpPr>
      <p:pic>
        <p:nvPicPr>
          <p:cNvPr descr=" " id="102" name="Google Shape;102;g273c8194ae0_0_82"/>
          <p:cNvPicPr preferRelativeResize="0"/>
          <p:nvPr/>
        </p:nvPicPr>
        <p:blipFill rotWithShape="1">
          <a:blip r:embed="rId3">
            <a:alphaModFix/>
          </a:blip>
          <a:srcRect b="0" l="0" r="0" t="0"/>
          <a:stretch/>
        </p:blipFill>
        <p:spPr>
          <a:xfrm>
            <a:off x="22431004" y="825500"/>
            <a:ext cx="3924791" cy="3924300"/>
          </a:xfrm>
          <a:prstGeom prst="rect">
            <a:avLst/>
          </a:prstGeom>
          <a:noFill/>
          <a:ln>
            <a:noFill/>
          </a:ln>
        </p:spPr>
      </p:pic>
      <p:pic>
        <p:nvPicPr>
          <p:cNvPr descr=" " id="103" name="Google Shape;103;g273c8194ae0_0_82"/>
          <p:cNvPicPr preferRelativeResize="0"/>
          <p:nvPr/>
        </p:nvPicPr>
        <p:blipFill rotWithShape="1">
          <a:blip r:embed="rId4">
            <a:alphaModFix/>
          </a:blip>
          <a:srcRect b="0" l="0" r="0" t="0"/>
          <a:stretch/>
        </p:blipFill>
        <p:spPr>
          <a:xfrm>
            <a:off x="622378" y="10464800"/>
            <a:ext cx="2819752" cy="2819400"/>
          </a:xfrm>
          <a:prstGeom prst="rect">
            <a:avLst/>
          </a:prstGeom>
          <a:noFill/>
          <a:ln>
            <a:noFill/>
          </a:ln>
        </p:spPr>
      </p:pic>
      <p:pic>
        <p:nvPicPr>
          <p:cNvPr descr=" " id="104" name="Google Shape;104;g273c8194ae0_0_82"/>
          <p:cNvPicPr preferRelativeResize="0"/>
          <p:nvPr/>
        </p:nvPicPr>
        <p:blipFill rotWithShape="1">
          <a:blip r:embed="rId5">
            <a:alphaModFix/>
          </a:blip>
          <a:srcRect b="0" l="0" r="0" t="0"/>
          <a:stretch/>
        </p:blipFill>
        <p:spPr>
          <a:xfrm>
            <a:off x="622378" y="685800"/>
            <a:ext cx="4343943" cy="2171700"/>
          </a:xfrm>
          <a:prstGeom prst="rect">
            <a:avLst/>
          </a:prstGeom>
          <a:noFill/>
          <a:ln>
            <a:noFill/>
          </a:ln>
        </p:spPr>
      </p:pic>
      <p:sp>
        <p:nvSpPr>
          <p:cNvPr id="105" name="Google Shape;105;g273c8194ae0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73c8194ae0_0_8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7" name="Google Shape;107;g273c8194ae0_0_82"/>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08" name="Google Shape;108;g273c8194ae0_0_82"/>
          <p:cNvSpPr/>
          <p:nvPr/>
        </p:nvSpPr>
        <p:spPr>
          <a:xfrm>
            <a:off x="13057232" y="27051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73c8194ae0_0_82"/>
          <p:cNvPicPr preferRelativeResize="0"/>
          <p:nvPr/>
        </p:nvPicPr>
        <p:blipFill rotWithShape="1">
          <a:blip r:embed="rId8">
            <a:alphaModFix/>
          </a:blip>
          <a:srcRect b="0" l="0" r="0" t="0"/>
          <a:stretch/>
        </p:blipFill>
        <p:spPr>
          <a:xfrm>
            <a:off x="13057232" y="3549638"/>
            <a:ext cx="1549594" cy="1714531"/>
          </a:xfrm>
          <a:prstGeom prst="rect">
            <a:avLst/>
          </a:prstGeom>
          <a:noFill/>
          <a:ln>
            <a:noFill/>
          </a:ln>
        </p:spPr>
      </p:pic>
      <p:sp>
        <p:nvSpPr>
          <p:cNvPr id="110" name="Google Shape;110;g273c8194ae0_0_82"/>
          <p:cNvSpPr/>
          <p:nvPr/>
        </p:nvSpPr>
        <p:spPr>
          <a:xfrm>
            <a:off x="15013276" y="2705100"/>
            <a:ext cx="7951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73c8194ae0_0_82"/>
          <p:cNvSpPr/>
          <p:nvPr/>
        </p:nvSpPr>
        <p:spPr>
          <a:xfrm>
            <a:off x="15013276" y="2705100"/>
            <a:ext cx="815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73c8194ae0_0_82"/>
          <p:cNvSpPr/>
          <p:nvPr/>
        </p:nvSpPr>
        <p:spPr>
          <a:xfrm>
            <a:off x="15013276" y="3670300"/>
            <a:ext cx="808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g273c8194ae0_0_82"/>
          <p:cNvSpPr/>
          <p:nvPr/>
        </p:nvSpPr>
        <p:spPr>
          <a:xfrm>
            <a:off x="13057232" y="68580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73c8194ae0_0_82"/>
          <p:cNvPicPr preferRelativeResize="0"/>
          <p:nvPr/>
        </p:nvPicPr>
        <p:blipFill rotWithShape="1">
          <a:blip r:embed="rId9">
            <a:alphaModFix/>
          </a:blip>
          <a:srcRect b="0" l="0" r="0" t="0"/>
          <a:stretch/>
        </p:blipFill>
        <p:spPr>
          <a:xfrm>
            <a:off x="13057232" y="7725581"/>
            <a:ext cx="1549594" cy="1668431"/>
          </a:xfrm>
          <a:prstGeom prst="rect">
            <a:avLst/>
          </a:prstGeom>
          <a:noFill/>
          <a:ln>
            <a:noFill/>
          </a:ln>
        </p:spPr>
      </p:pic>
      <p:sp>
        <p:nvSpPr>
          <p:cNvPr id="115" name="Google Shape;115;g273c8194ae0_0_82"/>
          <p:cNvSpPr/>
          <p:nvPr/>
        </p:nvSpPr>
        <p:spPr>
          <a:xfrm>
            <a:off x="15013276" y="6858000"/>
            <a:ext cx="7951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73c8194ae0_0_82"/>
          <p:cNvSpPr/>
          <p:nvPr/>
        </p:nvSpPr>
        <p:spPr>
          <a:xfrm>
            <a:off x="15013276" y="6858000"/>
            <a:ext cx="815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Dragon Taming</a:t>
            </a:r>
            <a:endParaRPr b="0" i="0" sz="4800" u="none" cap="none" strike="noStrike">
              <a:solidFill>
                <a:schemeClr val="dk1"/>
              </a:solidFill>
              <a:latin typeface="Calibri"/>
              <a:ea typeface="Calibri"/>
              <a:cs typeface="Calibri"/>
              <a:sym typeface="Calibri"/>
            </a:endParaRPr>
          </a:p>
        </p:txBody>
      </p:sp>
      <p:sp>
        <p:nvSpPr>
          <p:cNvPr id="117" name="Google Shape;117;g273c8194ae0_0_82"/>
          <p:cNvSpPr/>
          <p:nvPr/>
        </p:nvSpPr>
        <p:spPr>
          <a:xfrm>
            <a:off x="15013276" y="7823200"/>
            <a:ext cx="808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122" name="Shape 122"/>
        <p:cNvGrpSpPr/>
        <p:nvPr/>
      </p:nvGrpSpPr>
      <p:grpSpPr>
        <a:xfrm>
          <a:off x="0" y="0"/>
          <a:ext cx="0" cy="0"/>
          <a:chOff x="0" y="0"/>
          <a:chExt cx="0" cy="0"/>
        </a:xfrm>
      </p:grpSpPr>
      <p:pic>
        <p:nvPicPr>
          <p:cNvPr descr=" " id="123" name="Google Shape;123;g273c8194ae0_0_102"/>
          <p:cNvPicPr preferRelativeResize="0"/>
          <p:nvPr/>
        </p:nvPicPr>
        <p:blipFill rotWithShape="1">
          <a:blip r:embed="rId3">
            <a:alphaModFix/>
          </a:blip>
          <a:srcRect b="0" l="0" r="0" t="0"/>
          <a:stretch/>
        </p:blipFill>
        <p:spPr>
          <a:xfrm>
            <a:off x="21897537" y="1282700"/>
            <a:ext cx="4991724" cy="4991100"/>
          </a:xfrm>
          <a:prstGeom prst="rect">
            <a:avLst/>
          </a:prstGeom>
          <a:noFill/>
          <a:ln>
            <a:noFill/>
          </a:ln>
        </p:spPr>
      </p:pic>
      <p:pic>
        <p:nvPicPr>
          <p:cNvPr descr=" " id="124" name="Google Shape;124;g273c8194ae0_0_102"/>
          <p:cNvPicPr preferRelativeResize="0"/>
          <p:nvPr/>
        </p:nvPicPr>
        <p:blipFill rotWithShape="1">
          <a:blip r:embed="rId4">
            <a:alphaModFix/>
          </a:blip>
          <a:srcRect b="0" l="0" r="0" t="0"/>
          <a:stretch/>
        </p:blipFill>
        <p:spPr>
          <a:xfrm>
            <a:off x="863708" y="635000"/>
            <a:ext cx="2451406" cy="2451100"/>
          </a:xfrm>
          <a:prstGeom prst="rect">
            <a:avLst/>
          </a:prstGeom>
          <a:noFill/>
          <a:ln>
            <a:noFill/>
          </a:ln>
        </p:spPr>
      </p:pic>
      <p:pic>
        <p:nvPicPr>
          <p:cNvPr descr=" " id="125" name="Google Shape;125;g273c8194ae0_0_102"/>
          <p:cNvPicPr preferRelativeResize="0"/>
          <p:nvPr/>
        </p:nvPicPr>
        <p:blipFill rotWithShape="1">
          <a:blip r:embed="rId5">
            <a:alphaModFix/>
          </a:blip>
          <a:srcRect b="0" l="0" r="0" t="0"/>
          <a:stretch/>
        </p:blipFill>
        <p:spPr>
          <a:xfrm>
            <a:off x="7849581" y="11544300"/>
            <a:ext cx="4343943" cy="2171700"/>
          </a:xfrm>
          <a:prstGeom prst="rect">
            <a:avLst/>
          </a:prstGeom>
          <a:noFill/>
          <a:ln>
            <a:noFill/>
          </a:ln>
        </p:spPr>
      </p:pic>
      <p:sp>
        <p:nvSpPr>
          <p:cNvPr id="126" name="Google Shape;126;g273c8194ae0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73c8194ae0_0_10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8" name="Google Shape;128;g273c8194ae0_0_102"/>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73c8194ae0_0_102"/>
          <p:cNvPicPr preferRelativeResize="0"/>
          <p:nvPr/>
        </p:nvPicPr>
        <p:blipFill rotWithShape="1">
          <a:blip r:embed="rId7">
            <a:alphaModFix/>
          </a:blip>
          <a:srcRect b="0" l="0" r="0" t="0"/>
          <a:stretch/>
        </p:blipFill>
        <p:spPr>
          <a:xfrm>
            <a:off x="6770647" y="1384300"/>
            <a:ext cx="1675205" cy="1625600"/>
          </a:xfrm>
          <a:prstGeom prst="rect">
            <a:avLst/>
          </a:prstGeom>
          <a:noFill/>
          <a:ln>
            <a:noFill/>
          </a:ln>
        </p:spPr>
      </p:pic>
      <p:sp>
        <p:nvSpPr>
          <p:cNvPr id="130" name="Google Shape;130;g273c8194ae0_0_102"/>
          <p:cNvSpPr/>
          <p:nvPr/>
        </p:nvSpPr>
        <p:spPr>
          <a:xfrm>
            <a:off x="4953619" y="3619500"/>
            <a:ext cx="53094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3c8194ae0_0_102"/>
          <p:cNvSpPr/>
          <p:nvPr/>
        </p:nvSpPr>
        <p:spPr>
          <a:xfrm>
            <a:off x="4953619" y="3619500"/>
            <a:ext cx="5512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273c8194ae0_0_102"/>
          <p:cNvSpPr/>
          <p:nvPr/>
        </p:nvSpPr>
        <p:spPr>
          <a:xfrm>
            <a:off x="354374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73c8194ae0_0_102"/>
          <p:cNvSpPr/>
          <p:nvPr/>
        </p:nvSpPr>
        <p:spPr>
          <a:xfrm>
            <a:off x="347600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g273c8194ae0_0_102"/>
          <p:cNvPicPr preferRelativeResize="0"/>
          <p:nvPr/>
        </p:nvPicPr>
        <p:blipFill rotWithShape="1">
          <a:blip r:embed="rId8">
            <a:alphaModFix/>
          </a:blip>
          <a:srcRect b="0" l="0" r="0" t="0"/>
          <a:stretch/>
        </p:blipFill>
        <p:spPr>
          <a:xfrm>
            <a:off x="3543743" y="7429500"/>
            <a:ext cx="8129016" cy="5168900"/>
          </a:xfrm>
          <a:prstGeom prst="rect">
            <a:avLst/>
          </a:prstGeom>
          <a:noFill/>
          <a:ln>
            <a:noFill/>
          </a:ln>
        </p:spPr>
      </p:pic>
      <p:sp>
        <p:nvSpPr>
          <p:cNvPr id="135" name="Google Shape;135;g273c8194ae0_0_102"/>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73c8194ae0_0_102"/>
          <p:cNvPicPr preferRelativeResize="0"/>
          <p:nvPr/>
        </p:nvPicPr>
        <p:blipFill rotWithShape="1">
          <a:blip r:embed="rId9">
            <a:alphaModFix/>
          </a:blip>
          <a:srcRect b="0" l="0" r="0" t="0"/>
          <a:stretch/>
        </p:blipFill>
        <p:spPr>
          <a:xfrm>
            <a:off x="15776981" y="1384300"/>
            <a:ext cx="1902013" cy="1625600"/>
          </a:xfrm>
          <a:prstGeom prst="rect">
            <a:avLst/>
          </a:prstGeom>
          <a:noFill/>
          <a:ln>
            <a:noFill/>
          </a:ln>
        </p:spPr>
      </p:pic>
      <p:sp>
        <p:nvSpPr>
          <p:cNvPr id="137" name="Google Shape;137;g273c8194ae0_0_102"/>
          <p:cNvSpPr/>
          <p:nvPr/>
        </p:nvSpPr>
        <p:spPr>
          <a:xfrm>
            <a:off x="14486161" y="3619500"/>
            <a:ext cx="44838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73c8194ae0_0_102"/>
          <p:cNvSpPr/>
          <p:nvPr/>
        </p:nvSpPr>
        <p:spPr>
          <a:xfrm>
            <a:off x="14486161" y="3619500"/>
            <a:ext cx="4686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Dragon Taming</a:t>
            </a:r>
            <a:endParaRPr b="0" i="0" sz="4800" u="none" cap="none" strike="noStrike">
              <a:solidFill>
                <a:schemeClr val="dk1"/>
              </a:solidFill>
              <a:latin typeface="Calibri"/>
              <a:ea typeface="Calibri"/>
              <a:cs typeface="Calibri"/>
              <a:sym typeface="Calibri"/>
            </a:endParaRPr>
          </a:p>
        </p:txBody>
      </p:sp>
      <p:sp>
        <p:nvSpPr>
          <p:cNvPr id="139" name="Google Shape;139;g273c8194ae0_0_102"/>
          <p:cNvSpPr/>
          <p:nvPr/>
        </p:nvSpPr>
        <p:spPr>
          <a:xfrm>
            <a:off x="1266348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73c8194ae0_0_102"/>
          <p:cNvSpPr/>
          <p:nvPr/>
        </p:nvSpPr>
        <p:spPr>
          <a:xfrm>
            <a:off x="1259574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1" name="Google Shape;141;g273c8194ae0_0_102"/>
          <p:cNvPicPr preferRelativeResize="0"/>
          <p:nvPr/>
        </p:nvPicPr>
        <p:blipFill rotWithShape="1">
          <a:blip r:embed="rId10">
            <a:alphaModFix/>
          </a:blip>
          <a:srcRect b="0" l="0" r="0" t="0"/>
          <a:stretch/>
        </p:blipFill>
        <p:spPr>
          <a:xfrm>
            <a:off x="12663483" y="7429500"/>
            <a:ext cx="8129016" cy="5168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146" name="Shape 146"/>
        <p:cNvGrpSpPr/>
        <p:nvPr/>
      </p:nvGrpSpPr>
      <p:grpSpPr>
        <a:xfrm>
          <a:off x="0" y="0"/>
          <a:ext cx="0" cy="0"/>
          <a:chOff x="0" y="0"/>
          <a:chExt cx="0" cy="0"/>
        </a:xfrm>
      </p:grpSpPr>
      <p:pic>
        <p:nvPicPr>
          <p:cNvPr descr=" " id="147" name="Google Shape;147;g273c8194ae0_0_125"/>
          <p:cNvPicPr preferRelativeResize="0"/>
          <p:nvPr/>
        </p:nvPicPr>
        <p:blipFill rotWithShape="1">
          <a:blip r:embed="rId3">
            <a:alphaModFix/>
          </a:blip>
          <a:srcRect b="0" l="0" r="0" t="0"/>
          <a:stretch/>
        </p:blipFill>
        <p:spPr>
          <a:xfrm>
            <a:off x="1816327" y="6032500"/>
            <a:ext cx="3404025" cy="6807200"/>
          </a:xfrm>
          <a:prstGeom prst="rect">
            <a:avLst/>
          </a:prstGeom>
          <a:noFill/>
          <a:ln>
            <a:noFill/>
          </a:ln>
        </p:spPr>
      </p:pic>
      <p:pic>
        <p:nvPicPr>
          <p:cNvPr descr=" " id="148" name="Google Shape;148;g273c8194ae0_0_125"/>
          <p:cNvPicPr preferRelativeResize="0"/>
          <p:nvPr/>
        </p:nvPicPr>
        <p:blipFill rotWithShape="1">
          <a:blip r:embed="rId4">
            <a:alphaModFix/>
          </a:blip>
          <a:srcRect b="0" l="0" r="0" t="0"/>
          <a:stretch/>
        </p:blipFill>
        <p:spPr>
          <a:xfrm>
            <a:off x="19776372" y="10248900"/>
            <a:ext cx="2591124" cy="2590800"/>
          </a:xfrm>
          <a:prstGeom prst="rect">
            <a:avLst/>
          </a:prstGeom>
          <a:noFill/>
          <a:ln>
            <a:noFill/>
          </a:ln>
        </p:spPr>
      </p:pic>
      <p:pic>
        <p:nvPicPr>
          <p:cNvPr descr=" " id="149" name="Google Shape;149;g273c8194ae0_0_125"/>
          <p:cNvPicPr preferRelativeResize="0"/>
          <p:nvPr/>
        </p:nvPicPr>
        <p:blipFill rotWithShape="1">
          <a:blip r:embed="rId5">
            <a:alphaModFix/>
          </a:blip>
          <a:srcRect b="0" l="0" r="0" t="0"/>
          <a:stretch/>
        </p:blipFill>
        <p:spPr>
          <a:xfrm>
            <a:off x="14733842" y="850900"/>
            <a:ext cx="3569146" cy="3568700"/>
          </a:xfrm>
          <a:prstGeom prst="rect">
            <a:avLst/>
          </a:prstGeom>
          <a:noFill/>
          <a:ln>
            <a:noFill/>
          </a:ln>
        </p:spPr>
      </p:pic>
      <p:sp>
        <p:nvSpPr>
          <p:cNvPr id="150" name="Google Shape;150;g273c8194ae0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73c8194ae0_0_1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2" name="Google Shape;152;g273c8194ae0_0_125"/>
          <p:cNvPicPr preferRelativeResize="0"/>
          <p:nvPr/>
        </p:nvPicPr>
        <p:blipFill rotWithShape="1">
          <a:blip r:embed="rId7">
            <a:alphaModFix/>
          </a:blip>
          <a:srcRect b="0" l="0" r="0" t="0"/>
          <a:stretch/>
        </p:blipFill>
        <p:spPr>
          <a:xfrm>
            <a:off x="-508063" y="1384300"/>
            <a:ext cx="5966698" cy="4437887"/>
          </a:xfrm>
          <a:prstGeom prst="rect">
            <a:avLst/>
          </a:prstGeom>
          <a:noFill/>
          <a:ln>
            <a:noFill/>
          </a:ln>
        </p:spPr>
      </p:pic>
      <p:sp>
        <p:nvSpPr>
          <p:cNvPr id="153" name="Google Shape;153;g273c8194ae0_0_125"/>
          <p:cNvSpPr/>
          <p:nvPr/>
        </p:nvSpPr>
        <p:spPr>
          <a:xfrm>
            <a:off x="5842730" y="42291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73c8194ae0_0_125"/>
          <p:cNvSpPr/>
          <p:nvPr/>
        </p:nvSpPr>
        <p:spPr>
          <a:xfrm>
            <a:off x="5842730" y="42291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5" name="Google Shape;155;g273c8194ae0_0_125"/>
          <p:cNvSpPr/>
          <p:nvPr/>
        </p:nvSpPr>
        <p:spPr>
          <a:xfrm>
            <a:off x="15280010" y="9105900"/>
            <a:ext cx="4318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avoon"/>
              <a:buNone/>
            </a:pPr>
            <a:r>
              <a:rPr b="0" i="0" lang="en-US" sz="3600" u="none" cap="none" strike="noStrike">
                <a:solidFill>
                  <a:srgbClr val="0E0E0E"/>
                </a:solidFill>
                <a:latin typeface="Kavoon"/>
                <a:ea typeface="Kavoon"/>
                <a:cs typeface="Kavoon"/>
                <a:sym typeface="Kavoo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160" name="Shape 160"/>
        <p:cNvGrpSpPr/>
        <p:nvPr/>
      </p:nvGrpSpPr>
      <p:grpSpPr>
        <a:xfrm>
          <a:off x="0" y="0"/>
          <a:ext cx="0" cy="0"/>
          <a:chOff x="0" y="0"/>
          <a:chExt cx="0" cy="0"/>
        </a:xfrm>
      </p:grpSpPr>
      <p:pic>
        <p:nvPicPr>
          <p:cNvPr descr=" " id="161" name="Google Shape;161;g273c8194ae0_0_138"/>
          <p:cNvPicPr preferRelativeResize="0"/>
          <p:nvPr/>
        </p:nvPicPr>
        <p:blipFill rotWithShape="1">
          <a:blip r:embed="rId3">
            <a:alphaModFix/>
          </a:blip>
          <a:srcRect b="0" l="0" r="0" t="0"/>
          <a:stretch/>
        </p:blipFill>
        <p:spPr>
          <a:xfrm>
            <a:off x="10948768" y="-2578100"/>
            <a:ext cx="5156845" cy="5156200"/>
          </a:xfrm>
          <a:prstGeom prst="rect">
            <a:avLst/>
          </a:prstGeom>
          <a:noFill/>
          <a:ln>
            <a:noFill/>
          </a:ln>
        </p:spPr>
      </p:pic>
      <p:pic>
        <p:nvPicPr>
          <p:cNvPr descr=" " id="162" name="Google Shape;162;g273c8194ae0_0_138"/>
          <p:cNvPicPr preferRelativeResize="0"/>
          <p:nvPr/>
        </p:nvPicPr>
        <p:blipFill rotWithShape="1">
          <a:blip r:embed="rId4">
            <a:alphaModFix/>
          </a:blip>
          <a:srcRect b="0" l="0" r="0" t="0"/>
          <a:stretch/>
        </p:blipFill>
        <p:spPr>
          <a:xfrm>
            <a:off x="22215077" y="8623300"/>
            <a:ext cx="2171971" cy="4343400"/>
          </a:xfrm>
          <a:prstGeom prst="rect">
            <a:avLst/>
          </a:prstGeom>
          <a:noFill/>
          <a:ln>
            <a:noFill/>
          </a:ln>
        </p:spPr>
      </p:pic>
      <p:pic>
        <p:nvPicPr>
          <p:cNvPr descr=" " id="163" name="Google Shape;163;g273c8194ae0_0_138"/>
          <p:cNvPicPr preferRelativeResize="0"/>
          <p:nvPr/>
        </p:nvPicPr>
        <p:blipFill rotWithShape="1">
          <a:blip r:embed="rId5">
            <a:alphaModFix/>
          </a:blip>
          <a:srcRect b="0" l="0" r="0" t="0"/>
          <a:stretch/>
        </p:blipFill>
        <p:spPr>
          <a:xfrm>
            <a:off x="1295562" y="3441700"/>
            <a:ext cx="2235479" cy="2235200"/>
          </a:xfrm>
          <a:prstGeom prst="rect">
            <a:avLst/>
          </a:prstGeom>
          <a:noFill/>
          <a:ln>
            <a:noFill/>
          </a:ln>
        </p:spPr>
      </p:pic>
      <p:sp>
        <p:nvSpPr>
          <p:cNvPr id="164" name="Google Shape;164;g273c8194ae0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73c8194ae0_0_13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6" name="Google Shape;166;g273c8194ae0_0_138"/>
          <p:cNvPicPr preferRelativeResize="0"/>
          <p:nvPr/>
        </p:nvPicPr>
        <p:blipFill rotWithShape="1">
          <a:blip r:embed="rId7">
            <a:alphaModFix/>
          </a:blip>
          <a:srcRect b="0" l="0" r="0" t="0"/>
          <a:stretch/>
        </p:blipFill>
        <p:spPr>
          <a:xfrm>
            <a:off x="8395749" y="1866900"/>
            <a:ext cx="7595549" cy="10147300"/>
          </a:xfrm>
          <a:prstGeom prst="rect">
            <a:avLst/>
          </a:prstGeom>
          <a:noFill/>
          <a:ln>
            <a:noFill/>
          </a:ln>
        </p:spPr>
      </p:pic>
      <p:sp>
        <p:nvSpPr>
          <p:cNvPr id="167" name="Google Shape;167;g273c8194ae0_0_138"/>
          <p:cNvSpPr/>
          <p:nvPr/>
        </p:nvSpPr>
        <p:spPr>
          <a:xfrm>
            <a:off x="3086486" y="1866900"/>
            <a:ext cx="43692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73c8194ae0_0_138"/>
          <p:cNvSpPr/>
          <p:nvPr/>
        </p:nvSpPr>
        <p:spPr>
          <a:xfrm>
            <a:off x="3086486" y="1866900"/>
            <a:ext cx="4572600" cy="248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Dragon Taming Technique</a:t>
            </a:r>
            <a:endParaRPr b="0" i="0" sz="4800" u="none" cap="none" strike="noStrike">
              <a:solidFill>
                <a:schemeClr val="dk1"/>
              </a:solidFill>
              <a:latin typeface="Calibri"/>
              <a:ea typeface="Calibri"/>
              <a:cs typeface="Calibri"/>
              <a:sym typeface="Calibri"/>
            </a:endParaRPr>
          </a:p>
        </p:txBody>
      </p:sp>
      <p:sp>
        <p:nvSpPr>
          <p:cNvPr id="169" name="Google Shape;169;g273c8194ae0_0_138"/>
          <p:cNvSpPr/>
          <p:nvPr/>
        </p:nvSpPr>
        <p:spPr>
          <a:xfrm>
            <a:off x="3086486" y="4457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0" name="Google Shape;170;g273c8194ae0_0_138"/>
          <p:cNvSpPr/>
          <p:nvPr/>
        </p:nvSpPr>
        <p:spPr>
          <a:xfrm>
            <a:off x="16931216" y="6527800"/>
            <a:ext cx="43692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73c8194ae0_0_138"/>
          <p:cNvSpPr/>
          <p:nvPr/>
        </p:nvSpPr>
        <p:spPr>
          <a:xfrm>
            <a:off x="16931216" y="6527800"/>
            <a:ext cx="4572600" cy="248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avoon"/>
              <a:buNone/>
            </a:pPr>
            <a:r>
              <a:rPr b="0" i="0" lang="en-US" sz="4800" u="none" cap="none" strike="noStrike">
                <a:solidFill>
                  <a:srgbClr val="0E0E0E"/>
                </a:solidFill>
                <a:latin typeface="Kavoon"/>
                <a:ea typeface="Kavoon"/>
                <a:cs typeface="Kavoon"/>
                <a:sym typeface="Kavoon"/>
              </a:rPr>
              <a:t>The Art of Unicorn Sighting</a:t>
            </a:r>
            <a:endParaRPr b="0" i="0" sz="4800" u="none" cap="none" strike="noStrike">
              <a:solidFill>
                <a:schemeClr val="dk1"/>
              </a:solidFill>
              <a:latin typeface="Calibri"/>
              <a:ea typeface="Calibri"/>
              <a:cs typeface="Calibri"/>
              <a:sym typeface="Calibri"/>
            </a:endParaRPr>
          </a:p>
        </p:txBody>
      </p:sp>
      <p:sp>
        <p:nvSpPr>
          <p:cNvPr id="172" name="Google Shape;172;g273c8194ae0_0_138"/>
          <p:cNvSpPr/>
          <p:nvPr/>
        </p:nvSpPr>
        <p:spPr>
          <a:xfrm>
            <a:off x="16931216" y="91186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0E7"/>
        </a:solidFill>
      </p:bgPr>
    </p:bg>
    <p:spTree>
      <p:nvGrpSpPr>
        <p:cNvPr id="177" name="Shape 177"/>
        <p:cNvGrpSpPr/>
        <p:nvPr/>
      </p:nvGrpSpPr>
      <p:grpSpPr>
        <a:xfrm>
          <a:off x="0" y="0"/>
          <a:ext cx="0" cy="0"/>
          <a:chOff x="0" y="0"/>
          <a:chExt cx="0" cy="0"/>
        </a:xfrm>
      </p:grpSpPr>
      <p:pic>
        <p:nvPicPr>
          <p:cNvPr descr=" " id="178" name="Google Shape;178;g273c8194ae0_0_154"/>
          <p:cNvPicPr preferRelativeResize="0"/>
          <p:nvPr/>
        </p:nvPicPr>
        <p:blipFill rotWithShape="1">
          <a:blip r:embed="rId3">
            <a:alphaModFix/>
          </a:blip>
          <a:srcRect b="0" l="0" r="0" t="0"/>
          <a:stretch/>
        </p:blipFill>
        <p:spPr>
          <a:xfrm>
            <a:off x="22431004" y="825500"/>
            <a:ext cx="3924791" cy="3924300"/>
          </a:xfrm>
          <a:prstGeom prst="rect">
            <a:avLst/>
          </a:prstGeom>
          <a:noFill/>
          <a:ln>
            <a:noFill/>
          </a:ln>
        </p:spPr>
      </p:pic>
      <p:pic>
        <p:nvPicPr>
          <p:cNvPr descr=" " id="179" name="Google Shape;179;g273c8194ae0_0_154"/>
          <p:cNvPicPr preferRelativeResize="0"/>
          <p:nvPr/>
        </p:nvPicPr>
        <p:blipFill rotWithShape="1">
          <a:blip r:embed="rId4">
            <a:alphaModFix/>
          </a:blip>
          <a:srcRect b="0" l="0" r="0" t="0"/>
          <a:stretch/>
        </p:blipFill>
        <p:spPr>
          <a:xfrm>
            <a:off x="622378" y="10464800"/>
            <a:ext cx="2819752" cy="2819400"/>
          </a:xfrm>
          <a:prstGeom prst="rect">
            <a:avLst/>
          </a:prstGeom>
          <a:noFill/>
          <a:ln>
            <a:noFill/>
          </a:ln>
        </p:spPr>
      </p:pic>
      <p:pic>
        <p:nvPicPr>
          <p:cNvPr descr=" " id="180" name="Google Shape;180;g273c8194ae0_0_154"/>
          <p:cNvPicPr preferRelativeResize="0"/>
          <p:nvPr/>
        </p:nvPicPr>
        <p:blipFill rotWithShape="1">
          <a:blip r:embed="rId5">
            <a:alphaModFix/>
          </a:blip>
          <a:srcRect b="0" l="0" r="0" t="0"/>
          <a:stretch/>
        </p:blipFill>
        <p:spPr>
          <a:xfrm>
            <a:off x="622378" y="685800"/>
            <a:ext cx="4343943" cy="2171700"/>
          </a:xfrm>
          <a:prstGeom prst="rect">
            <a:avLst/>
          </a:prstGeom>
          <a:noFill/>
          <a:ln>
            <a:noFill/>
          </a:ln>
        </p:spPr>
      </p:pic>
      <p:sp>
        <p:nvSpPr>
          <p:cNvPr id="181" name="Google Shape;181;g273c8194ae0_0_154"/>
          <p:cNvSpPr/>
          <p:nvPr/>
        </p:nvSpPr>
        <p:spPr>
          <a:xfrm>
            <a:off x="2091528" y="7493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84A64"/>
              </a:buClr>
              <a:buSzPts val="8000"/>
              <a:buFont typeface="Kavoon"/>
              <a:buNone/>
            </a:pPr>
            <a:r>
              <a:rPr b="0" i="0" lang="en-US" sz="8000" u="none" cap="none" strike="noStrike">
                <a:solidFill>
                  <a:srgbClr val="484A64"/>
                </a:solidFill>
                <a:latin typeface="Kavoon"/>
                <a:ea typeface="Kavoon"/>
                <a:cs typeface="Kavoon"/>
                <a:sym typeface="Kavoon"/>
              </a:rPr>
              <a:t>The Magic of Dragons: A Research</a:t>
            </a:r>
            <a:endParaRPr b="0" i="0" sz="8000" u="none" cap="none" strike="noStrike">
              <a:solidFill>
                <a:schemeClr val="dk1"/>
              </a:solidFill>
              <a:latin typeface="Calibri"/>
              <a:ea typeface="Calibri"/>
              <a:cs typeface="Calibri"/>
              <a:sym typeface="Calibri"/>
            </a:endParaRPr>
          </a:p>
        </p:txBody>
      </p:sp>
      <p:sp>
        <p:nvSpPr>
          <p:cNvPr id="182" name="Google Shape;182;g273c8194ae0_0_154"/>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3c8194ae0_0_154"/>
          <p:cNvSpPr/>
          <p:nvPr/>
        </p:nvSpPr>
        <p:spPr>
          <a:xfrm>
            <a:off x="2146568" y="4025900"/>
            <a:ext cx="8205300" cy="8204100"/>
          </a:xfrm>
          <a:prstGeom prst="ellipse">
            <a:avLst/>
          </a:prstGeom>
          <a:solidFill>
            <a:srgbClr val="3629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73c8194ae0_0_154"/>
          <p:cNvSpPr/>
          <p:nvPr/>
        </p:nvSpPr>
        <p:spPr>
          <a:xfrm>
            <a:off x="3175397" y="5918200"/>
            <a:ext cx="6160200" cy="6159600"/>
          </a:xfrm>
          <a:prstGeom prst="ellipse">
            <a:avLst/>
          </a:prstGeom>
          <a:solidFill>
            <a:srgbClr val="BCB4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3c8194ae0_0_154"/>
          <p:cNvSpPr/>
          <p:nvPr/>
        </p:nvSpPr>
        <p:spPr>
          <a:xfrm>
            <a:off x="4204225" y="7797800"/>
            <a:ext cx="4089900" cy="4089300"/>
          </a:xfrm>
          <a:prstGeom prst="ellipse">
            <a:avLst/>
          </a:prstGeom>
          <a:solidFill>
            <a:srgbClr val="FEF0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73c8194ae0_0_154"/>
          <p:cNvSpPr/>
          <p:nvPr/>
        </p:nvSpPr>
        <p:spPr>
          <a:xfrm>
            <a:off x="5398175" y="4546600"/>
            <a:ext cx="1689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avoon"/>
              <a:buNone/>
            </a:pPr>
            <a:r>
              <a:rPr b="0" i="0" lang="en-US" sz="4800" u="none" cap="none" strike="noStrike">
                <a:solidFill>
                  <a:srgbClr val="FFFFFF"/>
                </a:solidFill>
                <a:latin typeface="Kavoon"/>
                <a:ea typeface="Kavoon"/>
                <a:cs typeface="Kavoon"/>
                <a:sym typeface="Kavoon"/>
              </a:rPr>
              <a:t>6.7M</a:t>
            </a:r>
            <a:endParaRPr b="0" i="0" sz="4800" u="none" cap="none" strike="noStrike">
              <a:solidFill>
                <a:schemeClr val="dk1"/>
              </a:solidFill>
              <a:latin typeface="Calibri"/>
              <a:ea typeface="Calibri"/>
              <a:cs typeface="Calibri"/>
              <a:sym typeface="Calibri"/>
            </a:endParaRPr>
          </a:p>
        </p:txBody>
      </p:sp>
      <p:sp>
        <p:nvSpPr>
          <p:cNvPr id="187" name="Google Shape;187;g273c8194ae0_0_154"/>
          <p:cNvSpPr/>
          <p:nvPr/>
        </p:nvSpPr>
        <p:spPr>
          <a:xfrm>
            <a:off x="5423578" y="9359900"/>
            <a:ext cx="1651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2943"/>
              </a:buClr>
              <a:buSzPts val="4800"/>
              <a:buFont typeface="Kavoon"/>
              <a:buNone/>
            </a:pPr>
            <a:r>
              <a:rPr b="0" i="0" lang="en-US" sz="4800" u="none" cap="none" strike="noStrike">
                <a:solidFill>
                  <a:srgbClr val="362943"/>
                </a:solidFill>
                <a:latin typeface="Kavoon"/>
                <a:ea typeface="Kavoon"/>
                <a:cs typeface="Kavoon"/>
                <a:sym typeface="Kavoon"/>
              </a:rPr>
              <a:t>2.3M</a:t>
            </a:r>
            <a:endParaRPr b="0" i="0" sz="4800" u="none" cap="none" strike="noStrike">
              <a:solidFill>
                <a:schemeClr val="dk1"/>
              </a:solidFill>
              <a:latin typeface="Calibri"/>
              <a:ea typeface="Calibri"/>
              <a:cs typeface="Calibri"/>
              <a:sym typeface="Calibri"/>
            </a:endParaRPr>
          </a:p>
        </p:txBody>
      </p:sp>
      <p:sp>
        <p:nvSpPr>
          <p:cNvPr id="188" name="Google Shape;188;g273c8194ae0_0_154"/>
          <p:cNvSpPr/>
          <p:nvPr/>
        </p:nvSpPr>
        <p:spPr>
          <a:xfrm>
            <a:off x="5398175" y="6426200"/>
            <a:ext cx="1714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62943"/>
              </a:buClr>
              <a:buSzPts val="4800"/>
              <a:buFont typeface="Kavoon"/>
              <a:buNone/>
            </a:pPr>
            <a:r>
              <a:rPr b="0" i="0" lang="en-US" sz="4800" u="none" cap="none" strike="noStrike">
                <a:solidFill>
                  <a:srgbClr val="362943"/>
                </a:solidFill>
                <a:latin typeface="Kavoon"/>
                <a:ea typeface="Kavoon"/>
                <a:cs typeface="Kavoon"/>
                <a:sym typeface="Kavoon"/>
              </a:rPr>
              <a:t>4.4M</a:t>
            </a:r>
            <a:endParaRPr b="0" i="0" sz="4800" u="none" cap="none" strike="noStrike">
              <a:solidFill>
                <a:schemeClr val="dk1"/>
              </a:solidFill>
              <a:latin typeface="Calibri"/>
              <a:ea typeface="Calibri"/>
              <a:cs typeface="Calibri"/>
              <a:sym typeface="Calibri"/>
            </a:endParaRPr>
          </a:p>
        </p:txBody>
      </p:sp>
      <p:sp>
        <p:nvSpPr>
          <p:cNvPr id="189" name="Google Shape;189;g273c8194ae0_0_1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73c8194ae0_0_15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1" name="Google Shape;191;g273c8194ae0_0_154"/>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73c8194ae0_0_154"/>
          <p:cNvPicPr preferRelativeResize="0"/>
          <p:nvPr/>
        </p:nvPicPr>
        <p:blipFill rotWithShape="1">
          <a:blip r:embed="rId7">
            <a:alphaModFix/>
          </a:blip>
          <a:srcRect b="0" l="0" r="0" t="0"/>
          <a:stretch/>
        </p:blipFill>
        <p:spPr>
          <a:xfrm>
            <a:off x="12638080" y="3594100"/>
            <a:ext cx="1256852" cy="1117600"/>
          </a:xfrm>
          <a:prstGeom prst="rect">
            <a:avLst/>
          </a:prstGeom>
          <a:noFill/>
          <a:ln>
            <a:noFill/>
          </a:ln>
        </p:spPr>
      </p:pic>
      <p:sp>
        <p:nvSpPr>
          <p:cNvPr id="193" name="Google Shape;193;g273c8194ae0_0_154"/>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3c8194ae0_0_154"/>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5" name="Google Shape;195;g273c8194ae0_0_154"/>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73c8194ae0_0_154"/>
          <p:cNvPicPr preferRelativeResize="0"/>
          <p:nvPr/>
        </p:nvPicPr>
        <p:blipFill rotWithShape="1">
          <a:blip r:embed="rId8">
            <a:alphaModFix/>
          </a:blip>
          <a:srcRect b="0" l="0" r="0" t="0"/>
          <a:stretch/>
        </p:blipFill>
        <p:spPr>
          <a:xfrm>
            <a:off x="12638080" y="6946900"/>
            <a:ext cx="1028022" cy="1117600"/>
          </a:xfrm>
          <a:prstGeom prst="rect">
            <a:avLst/>
          </a:prstGeom>
          <a:noFill/>
          <a:ln>
            <a:noFill/>
          </a:ln>
        </p:spPr>
      </p:pic>
      <p:sp>
        <p:nvSpPr>
          <p:cNvPr id="197" name="Google Shape;197;g273c8194ae0_0_154"/>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73c8194ae0_0_154"/>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9" name="Google Shape;199;g273c8194ae0_0_154"/>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73c8194ae0_0_154"/>
          <p:cNvPicPr preferRelativeResize="0"/>
          <p:nvPr/>
        </p:nvPicPr>
        <p:blipFill rotWithShape="1">
          <a:blip r:embed="rId9">
            <a:alphaModFix/>
          </a:blip>
          <a:srcRect b="0" l="0" r="0" t="0"/>
          <a:stretch/>
        </p:blipFill>
        <p:spPr>
          <a:xfrm>
            <a:off x="12638080" y="10299700"/>
            <a:ext cx="1243664" cy="1117600"/>
          </a:xfrm>
          <a:prstGeom prst="rect">
            <a:avLst/>
          </a:prstGeom>
          <a:noFill/>
          <a:ln>
            <a:noFill/>
          </a:ln>
        </p:spPr>
      </p:pic>
      <p:sp>
        <p:nvSpPr>
          <p:cNvPr id="201" name="Google Shape;201;g273c8194ae0_0_154"/>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73c8194ae0_0_154"/>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2024-06-18T08:12:58Z</dcterms:created>
  <dc:creator>PptxGenJS</dc:creator>
</cp:coreProperties>
</file>