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9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47482382" r:id="rId13"/>
    <p:sldId id="2134808271" r:id="rId14"/>
    <p:sldId id="2134808285" r:id="rId15"/>
    <p:sldId id="2134808273" r:id="rId16"/>
    <p:sldId id="2134808929" r:id="rId17"/>
    <p:sldId id="2134807223" r:id="rId18"/>
    <p:sldId id="2134808870" r:id="rId19"/>
    <p:sldId id="2134808951" r:id="rId20"/>
    <p:sldId id="2134808846" r:id="rId21"/>
    <p:sldId id="2134808882" r:id="rId22"/>
    <p:sldId id="2147482363" r:id="rId23"/>
    <p:sldId id="2147482353" r:id="rId24"/>
    <p:sldId id="2147482381" r:id="rId25"/>
    <p:sldId id="2134808949" r:id="rId26"/>
    <p:sldId id="2134806216" r:id="rId27"/>
    <p:sldId id="2147482373" r:id="rId28"/>
    <p:sldId id="2147482406" r:id="rId29"/>
    <p:sldId id="2134808248" r:id="rId30"/>
    <p:sldId id="2147482407" r:id="rId31"/>
    <p:sldId id="2134808872" r:id="rId32"/>
    <p:sldId id="2134808631" r:id="rId33"/>
    <p:sldId id="2134808635" r:id="rId34"/>
    <p:sldId id="2134808873" r:id="rId35"/>
    <p:sldId id="2134807357" r:id="rId36"/>
    <p:sldId id="2134808857" r:id="rId37"/>
    <p:sldId id="2134808858" r:id="rId38"/>
    <p:sldId id="2134806998" r:id="rId39"/>
    <p:sldId id="2134806999" r:id="rId40"/>
    <p:sldId id="2134808859" r:id="rId41"/>
    <p:sldId id="2134807003" r:id="rId42"/>
    <p:sldId id="2147482387" r:id="rId43"/>
    <p:sldId id="2147482388" r:id="rId44"/>
    <p:sldId id="2134807011" r:id="rId45"/>
    <p:sldId id="2134808293" r:id="rId46"/>
    <p:sldId id="2134808294" r:id="rId47"/>
    <p:sldId id="2147482408" r:id="rId48"/>
    <p:sldId id="2147482409" r:id="rId49"/>
    <p:sldId id="2147482410" r:id="rId50"/>
    <p:sldId id="2147482411" r:id="rId51"/>
    <p:sldId id="2147482399" r:id="rId52"/>
    <p:sldId id="2147482400" r:id="rId53"/>
    <p:sldId id="2147482393" r:id="rId54"/>
    <p:sldId id="2134805537" r:id="rId55"/>
    <p:sldId id="2147482348" r:id="rId56"/>
    <p:sldId id="2134808467" r:id="rId57"/>
    <p:sldId id="2134806115" r:id="rId58"/>
    <p:sldId id="2134808299" r:id="rId59"/>
    <p:sldId id="2134807367" r:id="rId60"/>
    <p:sldId id="2134807368" r:id="rId61"/>
    <p:sldId id="2134807369" r:id="rId62"/>
    <p:sldId id="2134807370" r:id="rId63"/>
    <p:sldId id="2134808928" r:id="rId64"/>
    <p:sldId id="2134807372" r:id="rId65"/>
    <p:sldId id="2134808805" r:id="rId66"/>
    <p:sldId id="2134808775" r:id="rId67"/>
    <p:sldId id="2134808474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charset="0"/>
      <p:regular r:id="rId77"/>
      <p:bold r:id="rId78"/>
    </p:embeddedFont>
    <p:embeddedFont>
      <p:font typeface="Dosis Medium" pitchFamily="2" charset="0"/>
      <p:regular r:id="rId79"/>
    </p:embeddedFont>
    <p:embeddedFont>
      <p:font typeface="KG Primary Penmanship 2" panose="020B0604020202020204" charset="0"/>
      <p:regular r:id="rId80"/>
    </p:embeddedFont>
    <p:embeddedFont>
      <p:font typeface="KG Primary Penmanship Alt" panose="020B0604020202020204" charset="0"/>
      <p:regular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67803F"/>
    <a:srgbClr val="F2F2F2"/>
    <a:srgbClr val="7F7F7F"/>
    <a:srgbClr val="106584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7.fntdata"/><Relationship Id="rId7" Type="http://schemas.openxmlformats.org/officeDocument/2006/relationships/slide" Target="slides/slide4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61" Type="http://schemas.openxmlformats.org/officeDocument/2006/relationships/slide" Target="slides/slide58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28/07/2025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4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26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33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33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7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6.png"/><Relationship Id="rId5" Type="http://schemas.openxmlformats.org/officeDocument/2006/relationships/tags" Target="../tags/tag159.xml"/><Relationship Id="rId10" Type="http://schemas.openxmlformats.org/officeDocument/2006/relationships/image" Target="../media/image35.png"/><Relationship Id="rId4" Type="http://schemas.openxmlformats.org/officeDocument/2006/relationships/tags" Target="../tags/tag158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40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9.svg"/><Relationship Id="rId2" Type="http://schemas.openxmlformats.org/officeDocument/2006/relationships/tags" Target="../tags/tag167.xml"/><Relationship Id="rId16" Type="http://schemas.openxmlformats.org/officeDocument/2006/relationships/image" Target="../media/image38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1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88.xml"/><Relationship Id="rId7" Type="http://schemas.openxmlformats.org/officeDocument/2006/relationships/image" Target="../media/image1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2.xml"/><Relationship Id="rId7" Type="http://schemas.openxmlformats.org/officeDocument/2006/relationships/image" Target="../media/image16.sv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6.xml"/><Relationship Id="rId7" Type="http://schemas.openxmlformats.org/officeDocument/2006/relationships/image" Target="../media/image1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197.xml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0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3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image" Target="../media/image42.png"/><Relationship Id="rId5" Type="http://schemas.openxmlformats.org/officeDocument/2006/relationships/tags" Target="../tags/tag202.xml"/><Relationship Id="rId10" Type="http://schemas.openxmlformats.org/officeDocument/2006/relationships/image" Target="../media/image20.png"/><Relationship Id="rId4" Type="http://schemas.openxmlformats.org/officeDocument/2006/relationships/tags" Target="../tags/tag201.xml"/><Relationship Id="rId9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0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5.png"/><Relationship Id="rId5" Type="http://schemas.openxmlformats.org/officeDocument/2006/relationships/tags" Target="../tags/tag208.xml"/><Relationship Id="rId10" Type="http://schemas.openxmlformats.org/officeDocument/2006/relationships/image" Target="../media/image4.svg"/><Relationship Id="rId4" Type="http://schemas.openxmlformats.org/officeDocument/2006/relationships/tags" Target="../tags/tag207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9.sv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38.png"/><Relationship Id="rId2" Type="http://schemas.openxmlformats.org/officeDocument/2006/relationships/tags" Target="../tags/tag211.xml"/><Relationship Id="rId16" Type="http://schemas.openxmlformats.org/officeDocument/2006/relationships/image" Target="../media/image26.svg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image" Target="../media/image33.png"/><Relationship Id="rId10" Type="http://schemas.openxmlformats.org/officeDocument/2006/relationships/tags" Target="../tags/tag219.xml"/><Relationship Id="rId19" Type="http://schemas.openxmlformats.org/officeDocument/2006/relationships/image" Target="../media/image40.png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5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6.png"/><Relationship Id="rId2" Type="http://schemas.openxmlformats.org/officeDocument/2006/relationships/tags" Target="../tags/tag223.xml"/><Relationship Id="rId16" Type="http://schemas.openxmlformats.org/officeDocument/2006/relationships/image" Target="../media/image45.PNG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image" Target="../media/image44.png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47.png"/><Relationship Id="rId3" Type="http://schemas.openxmlformats.org/officeDocument/2006/relationships/tags" Target="../tags/tag235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37.xml"/><Relationship Id="rId10" Type="http://schemas.openxmlformats.org/officeDocument/2006/relationships/image" Target="../media/image44.png"/><Relationship Id="rId4" Type="http://schemas.openxmlformats.org/officeDocument/2006/relationships/tags" Target="../tags/tag236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16.sv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5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47.png"/><Relationship Id="rId3" Type="http://schemas.openxmlformats.org/officeDocument/2006/relationships/tags" Target="../tags/tag251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53.xml"/><Relationship Id="rId10" Type="http://schemas.openxmlformats.org/officeDocument/2006/relationships/image" Target="../media/image44.png"/><Relationship Id="rId4" Type="http://schemas.openxmlformats.org/officeDocument/2006/relationships/tags" Target="../tags/tag252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9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44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16.svg"/><Relationship Id="rId5" Type="http://schemas.openxmlformats.org/officeDocument/2006/relationships/tags" Target="../tags/tag259.xml"/><Relationship Id="rId10" Type="http://schemas.openxmlformats.org/officeDocument/2006/relationships/image" Target="../media/image15.png"/><Relationship Id="rId4" Type="http://schemas.openxmlformats.org/officeDocument/2006/relationships/tags" Target="../tags/tag25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5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49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50.png"/><Relationship Id="rId5" Type="http://schemas.openxmlformats.org/officeDocument/2006/relationships/tags" Target="../tags/tag267.xml"/><Relationship Id="rId10" Type="http://schemas.openxmlformats.org/officeDocument/2006/relationships/image" Target="../media/image16.svg"/><Relationship Id="rId4" Type="http://schemas.openxmlformats.org/officeDocument/2006/relationships/tags" Target="../tags/tag266.xml"/><Relationship Id="rId9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2.jpeg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44.png"/><Relationship Id="rId5" Type="http://schemas.openxmlformats.org/officeDocument/2006/relationships/tags" Target="../tags/tag274.xml"/><Relationship Id="rId15" Type="http://schemas.openxmlformats.org/officeDocument/2006/relationships/image" Target="../media/image43.png"/><Relationship Id="rId10" Type="http://schemas.openxmlformats.org/officeDocument/2006/relationships/image" Target="../media/image16.svg"/><Relationship Id="rId4" Type="http://schemas.openxmlformats.org/officeDocument/2006/relationships/tags" Target="../tags/tag273.xml"/><Relationship Id="rId9" Type="http://schemas.openxmlformats.org/officeDocument/2006/relationships/image" Target="../media/image15.png"/><Relationship Id="rId1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2.png"/><Relationship Id="rId3" Type="http://schemas.openxmlformats.org/officeDocument/2006/relationships/tags" Target="../tags/tag278.xml"/><Relationship Id="rId7" Type="http://schemas.openxmlformats.org/officeDocument/2006/relationships/image" Target="../media/image15.png"/><Relationship Id="rId12" Type="http://schemas.openxmlformats.org/officeDocument/2006/relationships/image" Target="../media/image51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2.jpeg"/><Relationship Id="rId5" Type="http://schemas.openxmlformats.org/officeDocument/2006/relationships/tags" Target="../tags/tag280.xml"/><Relationship Id="rId10" Type="http://schemas.openxmlformats.org/officeDocument/2006/relationships/image" Target="../media/image46.png"/><Relationship Id="rId4" Type="http://schemas.openxmlformats.org/officeDocument/2006/relationships/tags" Target="../tags/tag279.xml"/><Relationship Id="rId9" Type="http://schemas.openxmlformats.org/officeDocument/2006/relationships/image" Target="../media/image50.png"/><Relationship Id="rId1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8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10" Type="http://schemas.openxmlformats.org/officeDocument/2006/relationships/image" Target="../media/image53.png"/><Relationship Id="rId4" Type="http://schemas.openxmlformats.org/officeDocument/2006/relationships/tags" Target="../tags/tag284.xml"/><Relationship Id="rId9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5.png"/><Relationship Id="rId5" Type="http://schemas.openxmlformats.org/officeDocument/2006/relationships/tags" Target="../tags/tag291.xml"/><Relationship Id="rId10" Type="http://schemas.openxmlformats.org/officeDocument/2006/relationships/image" Target="../media/image4.svg"/><Relationship Id="rId4" Type="http://schemas.openxmlformats.org/officeDocument/2006/relationships/tags" Target="../tags/tag290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image" Target="../media/image33.png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image" Target="../media/image2.jpeg"/><Relationship Id="rId17" Type="http://schemas.openxmlformats.org/officeDocument/2006/relationships/image" Target="../media/image40.png"/><Relationship Id="rId2" Type="http://schemas.openxmlformats.org/officeDocument/2006/relationships/tags" Target="../tags/tag294.xml"/><Relationship Id="rId16" Type="http://schemas.openxmlformats.org/officeDocument/2006/relationships/image" Target="../media/image39.svg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7.xml"/><Relationship Id="rId15" Type="http://schemas.openxmlformats.org/officeDocument/2006/relationships/image" Target="../media/image38.png"/><Relationship Id="rId10" Type="http://schemas.openxmlformats.org/officeDocument/2006/relationships/tags" Target="../tags/tag302.xml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5.xml"/><Relationship Id="rId7" Type="http://schemas.openxmlformats.org/officeDocument/2006/relationships/image" Target="../media/image15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0.xml"/><Relationship Id="rId7" Type="http://schemas.openxmlformats.org/officeDocument/2006/relationships/image" Target="../media/image15.pn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9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5.xml"/><Relationship Id="rId7" Type="http://schemas.openxmlformats.org/officeDocument/2006/relationships/image" Target="../media/image15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0.xml"/><Relationship Id="rId7" Type="http://schemas.openxmlformats.org/officeDocument/2006/relationships/image" Target="../media/image15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2.xml"/><Relationship Id="rId10" Type="http://schemas.openxmlformats.org/officeDocument/2006/relationships/image" Target="../media/image54.png"/><Relationship Id="rId4" Type="http://schemas.openxmlformats.org/officeDocument/2006/relationships/tags" Target="../tags/tag321.xml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7.xml"/><Relationship Id="rId10" Type="http://schemas.openxmlformats.org/officeDocument/2006/relationships/image" Target="../media/image55.png"/><Relationship Id="rId4" Type="http://schemas.openxmlformats.org/officeDocument/2006/relationships/tags" Target="../tags/tag326.xml"/><Relationship Id="rId9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0.xml"/><Relationship Id="rId7" Type="http://schemas.openxmlformats.org/officeDocument/2006/relationships/image" Target="../media/image15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2.xml"/><Relationship Id="rId10" Type="http://schemas.openxmlformats.org/officeDocument/2006/relationships/image" Target="../media/image43.png"/><Relationship Id="rId4" Type="http://schemas.openxmlformats.org/officeDocument/2006/relationships/tags" Target="../tags/tag331.xml"/><Relationship Id="rId9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5.xml"/><Relationship Id="rId7" Type="http://schemas.openxmlformats.org/officeDocument/2006/relationships/image" Target="../media/image15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9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0.xml"/><Relationship Id="rId7" Type="http://schemas.openxmlformats.org/officeDocument/2006/relationships/image" Target="../media/image15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9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5.xml"/><Relationship Id="rId7" Type="http://schemas.openxmlformats.org/officeDocument/2006/relationships/image" Target="../media/image15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9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0.xml"/><Relationship Id="rId7" Type="http://schemas.openxmlformats.org/officeDocument/2006/relationships/image" Target="../media/image15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5.xml"/><Relationship Id="rId7" Type="http://schemas.openxmlformats.org/officeDocument/2006/relationships/image" Target="../media/image15.png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7.xml"/><Relationship Id="rId4" Type="http://schemas.openxmlformats.org/officeDocument/2006/relationships/tags" Target="../tags/tag356.xml"/><Relationship Id="rId9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0.xml"/><Relationship Id="rId7" Type="http://schemas.openxmlformats.org/officeDocument/2006/relationships/image" Target="../media/image15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2.xml"/><Relationship Id="rId4" Type="http://schemas.openxmlformats.org/officeDocument/2006/relationships/tags" Target="../tags/tag361.xml"/><Relationship Id="rId9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5.xml"/><Relationship Id="rId7" Type="http://schemas.openxmlformats.org/officeDocument/2006/relationships/image" Target="../media/image15.pn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7.xml"/><Relationship Id="rId4" Type="http://schemas.openxmlformats.org/officeDocument/2006/relationships/tags" Target="../tags/tag366.xml"/><Relationship Id="rId9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0.xml"/><Relationship Id="rId7" Type="http://schemas.openxmlformats.org/officeDocument/2006/relationships/image" Target="../media/image15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2.xml"/><Relationship Id="rId4" Type="http://schemas.openxmlformats.org/officeDocument/2006/relationships/tags" Target="../tags/tag371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5.xml"/><Relationship Id="rId7" Type="http://schemas.openxmlformats.org/officeDocument/2006/relationships/image" Target="../media/image15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7.xml"/><Relationship Id="rId4" Type="http://schemas.openxmlformats.org/officeDocument/2006/relationships/tags" Target="../tags/tag376.xml"/><Relationship Id="rId9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380.xml"/><Relationship Id="rId7" Type="http://schemas.openxmlformats.org/officeDocument/2006/relationships/image" Target="../media/image16.sv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1.xml"/><Relationship Id="rId9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4.xml"/><Relationship Id="rId7" Type="http://schemas.openxmlformats.org/officeDocument/2006/relationships/image" Target="../media/image15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6.xml"/><Relationship Id="rId10" Type="http://schemas.openxmlformats.org/officeDocument/2006/relationships/image" Target="../media/image60.png"/><Relationship Id="rId4" Type="http://schemas.openxmlformats.org/officeDocument/2006/relationships/tags" Target="../tags/tag385.xml"/><Relationship Id="rId9" Type="http://schemas.openxmlformats.org/officeDocument/2006/relationships/image" Target="../media/image58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389.xml"/><Relationship Id="rId7" Type="http://schemas.openxmlformats.org/officeDocument/2006/relationships/image" Target="../media/image16.sv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0.xml"/><Relationship Id="rId9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393.xml"/><Relationship Id="rId7" Type="http://schemas.openxmlformats.org/officeDocument/2006/relationships/image" Target="../media/image16.sv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4.xml"/><Relationship Id="rId9" Type="http://schemas.openxmlformats.org/officeDocument/2006/relationships/image" Target="../media/image6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7.xml"/><Relationship Id="rId7" Type="http://schemas.openxmlformats.org/officeDocument/2006/relationships/image" Target="../media/image15.pn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9.xml"/><Relationship Id="rId10" Type="http://schemas.openxmlformats.org/officeDocument/2006/relationships/image" Target="../media/image30.png"/><Relationship Id="rId4" Type="http://schemas.openxmlformats.org/officeDocument/2006/relationships/tags" Target="../tags/tag398.xml"/><Relationship Id="rId9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2.xml"/><Relationship Id="rId7" Type="http://schemas.openxmlformats.org/officeDocument/2006/relationships/image" Target="../media/image15.pn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06.xml"/><Relationship Id="rId7" Type="http://schemas.openxmlformats.org/officeDocument/2006/relationships/image" Target="../media/image16.sv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7.xml"/><Relationship Id="rId9" Type="http://schemas.openxmlformats.org/officeDocument/2006/relationships/image" Target="../media/image6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13" Type="http://schemas.openxmlformats.org/officeDocument/2006/relationships/image" Target="../media/image15.png"/><Relationship Id="rId3" Type="http://schemas.openxmlformats.org/officeDocument/2006/relationships/tags" Target="../tags/tag410.xml"/><Relationship Id="rId7" Type="http://schemas.openxmlformats.org/officeDocument/2006/relationships/tags" Target="../tags/tag414.xml"/><Relationship Id="rId12" Type="http://schemas.openxmlformats.org/officeDocument/2006/relationships/image" Target="../media/image64.pn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2.xml"/><Relationship Id="rId15" Type="http://schemas.openxmlformats.org/officeDocument/2006/relationships/image" Target="../media/image65.png"/><Relationship Id="rId10" Type="http://schemas.openxmlformats.org/officeDocument/2006/relationships/tags" Target="../tags/tag417.xml"/><Relationship Id="rId4" Type="http://schemas.openxmlformats.org/officeDocument/2006/relationships/tags" Target="../tags/tag411.xml"/><Relationship Id="rId9" Type="http://schemas.openxmlformats.org/officeDocument/2006/relationships/tags" Target="../tags/tag416.xml"/><Relationship Id="rId14" Type="http://schemas.openxmlformats.org/officeDocument/2006/relationships/image" Target="../media/image16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20.xml"/><Relationship Id="rId7" Type="http://schemas.openxmlformats.org/officeDocument/2006/relationships/image" Target="../media/image16.svg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1.xml"/><Relationship Id="rId9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13" Type="http://schemas.openxmlformats.org/officeDocument/2006/relationships/image" Target="../media/image15.png"/><Relationship Id="rId3" Type="http://schemas.openxmlformats.org/officeDocument/2006/relationships/tags" Target="../tags/tag424.xml"/><Relationship Id="rId7" Type="http://schemas.openxmlformats.org/officeDocument/2006/relationships/tags" Target="../tags/tag428.xml"/><Relationship Id="rId12" Type="http://schemas.openxmlformats.org/officeDocument/2006/relationships/image" Target="../media/image66.pn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26.xml"/><Relationship Id="rId15" Type="http://schemas.openxmlformats.org/officeDocument/2006/relationships/image" Target="../media/image65.png"/><Relationship Id="rId10" Type="http://schemas.openxmlformats.org/officeDocument/2006/relationships/tags" Target="../tags/tag431.xml"/><Relationship Id="rId4" Type="http://schemas.openxmlformats.org/officeDocument/2006/relationships/tags" Target="../tags/tag425.xml"/><Relationship Id="rId9" Type="http://schemas.openxmlformats.org/officeDocument/2006/relationships/tags" Target="../tags/tag430.xml"/><Relationship Id="rId14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34.xml"/><Relationship Id="rId7" Type="http://schemas.openxmlformats.org/officeDocument/2006/relationships/image" Target="../media/image16.svg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5.xml"/><Relationship Id="rId9" Type="http://schemas.openxmlformats.org/officeDocument/2006/relationships/image" Target="../media/image67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38.xml"/><Relationship Id="rId7" Type="http://schemas.openxmlformats.org/officeDocument/2006/relationships/image" Target="../media/image15.png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image" Target="../media/image6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9.xml"/><Relationship Id="rId9" Type="http://schemas.openxmlformats.org/officeDocument/2006/relationships/image" Target="../media/image68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tags" Target="../tags/tag450.xml"/><Relationship Id="rId18" Type="http://schemas.openxmlformats.org/officeDocument/2006/relationships/image" Target="../media/image47.png"/><Relationship Id="rId3" Type="http://schemas.openxmlformats.org/officeDocument/2006/relationships/tags" Target="../tags/tag442.xml"/><Relationship Id="rId7" Type="http://schemas.openxmlformats.org/officeDocument/2006/relationships/audio" Target="../media/media2.mp3"/><Relationship Id="rId12" Type="http://schemas.openxmlformats.org/officeDocument/2006/relationships/tags" Target="../tags/tag449.xml"/><Relationship Id="rId17" Type="http://schemas.openxmlformats.org/officeDocument/2006/relationships/image" Target="../media/image69.gif"/><Relationship Id="rId2" Type="http://schemas.openxmlformats.org/officeDocument/2006/relationships/tags" Target="../tags/tag441.xml"/><Relationship Id="rId16" Type="http://schemas.openxmlformats.org/officeDocument/2006/relationships/image" Target="../media/image16.svg"/><Relationship Id="rId1" Type="http://schemas.openxmlformats.org/officeDocument/2006/relationships/tags" Target="../tags/tag440.xml"/><Relationship Id="rId6" Type="http://schemas.microsoft.com/office/2007/relationships/media" Target="../media/media2.mp3"/><Relationship Id="rId11" Type="http://schemas.openxmlformats.org/officeDocument/2006/relationships/tags" Target="../tags/tag448.xml"/><Relationship Id="rId5" Type="http://schemas.openxmlformats.org/officeDocument/2006/relationships/tags" Target="../tags/tag444.xml"/><Relationship Id="rId15" Type="http://schemas.openxmlformats.org/officeDocument/2006/relationships/image" Target="../media/image15.png"/><Relationship Id="rId10" Type="http://schemas.openxmlformats.org/officeDocument/2006/relationships/tags" Target="../tags/tag447.xml"/><Relationship Id="rId4" Type="http://schemas.openxmlformats.org/officeDocument/2006/relationships/tags" Target="../tags/tag443.xml"/><Relationship Id="rId9" Type="http://schemas.openxmlformats.org/officeDocument/2006/relationships/tags" Target="../tags/tag446.xml"/><Relationship Id="rId14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458.xml"/><Relationship Id="rId13" Type="http://schemas.openxmlformats.org/officeDocument/2006/relationships/tags" Target="../tags/tag463.xml"/><Relationship Id="rId18" Type="http://schemas.openxmlformats.org/officeDocument/2006/relationships/image" Target="../media/image71.jpeg"/><Relationship Id="rId3" Type="http://schemas.openxmlformats.org/officeDocument/2006/relationships/tags" Target="../tags/tag453.xml"/><Relationship Id="rId21" Type="http://schemas.microsoft.com/office/2007/relationships/hdphoto" Target="../media/hdphoto1.wdp"/><Relationship Id="rId7" Type="http://schemas.openxmlformats.org/officeDocument/2006/relationships/tags" Target="../tags/tag457.xml"/><Relationship Id="rId12" Type="http://schemas.openxmlformats.org/officeDocument/2006/relationships/tags" Target="../tags/tag462.xml"/><Relationship Id="rId17" Type="http://schemas.openxmlformats.org/officeDocument/2006/relationships/image" Target="../media/image70.jpg"/><Relationship Id="rId2" Type="http://schemas.openxmlformats.org/officeDocument/2006/relationships/tags" Target="../tags/tag452.xml"/><Relationship Id="rId16" Type="http://schemas.openxmlformats.org/officeDocument/2006/relationships/image" Target="../media/image16.svg"/><Relationship Id="rId20" Type="http://schemas.openxmlformats.org/officeDocument/2006/relationships/image" Target="../media/image73.png"/><Relationship Id="rId1" Type="http://schemas.openxmlformats.org/officeDocument/2006/relationships/tags" Target="../tags/tag451.xml"/><Relationship Id="rId6" Type="http://schemas.openxmlformats.org/officeDocument/2006/relationships/tags" Target="../tags/tag456.xml"/><Relationship Id="rId11" Type="http://schemas.openxmlformats.org/officeDocument/2006/relationships/tags" Target="../tags/tag461.xml"/><Relationship Id="rId5" Type="http://schemas.openxmlformats.org/officeDocument/2006/relationships/tags" Target="../tags/tag455.xml"/><Relationship Id="rId15" Type="http://schemas.openxmlformats.org/officeDocument/2006/relationships/image" Target="../media/image15.png"/><Relationship Id="rId10" Type="http://schemas.openxmlformats.org/officeDocument/2006/relationships/tags" Target="../tags/tag460.xml"/><Relationship Id="rId19" Type="http://schemas.openxmlformats.org/officeDocument/2006/relationships/image" Target="../media/image72.jpg"/><Relationship Id="rId4" Type="http://schemas.openxmlformats.org/officeDocument/2006/relationships/tags" Target="../tags/tag454.xml"/><Relationship Id="rId9" Type="http://schemas.openxmlformats.org/officeDocument/2006/relationships/tags" Target="../tags/tag459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4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71.xml"/><Relationship Id="rId13" Type="http://schemas.openxmlformats.org/officeDocument/2006/relationships/image" Target="../media/image41.png"/><Relationship Id="rId3" Type="http://schemas.openxmlformats.org/officeDocument/2006/relationships/tags" Target="../tags/tag466.xml"/><Relationship Id="rId7" Type="http://schemas.openxmlformats.org/officeDocument/2006/relationships/tags" Target="../tags/tag470.xml"/><Relationship Id="rId12" Type="http://schemas.openxmlformats.org/officeDocument/2006/relationships/image" Target="../media/image16.svg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tags" Target="../tags/tag469.xml"/><Relationship Id="rId11" Type="http://schemas.openxmlformats.org/officeDocument/2006/relationships/image" Target="../media/image15.png"/><Relationship Id="rId5" Type="http://schemas.openxmlformats.org/officeDocument/2006/relationships/tags" Target="../tags/tag46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7.xml"/><Relationship Id="rId9" Type="http://schemas.openxmlformats.org/officeDocument/2006/relationships/tags" Target="../tags/tag47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0433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35BCB3-D44C-17D7-4543-046F760EC5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630" y="3039561"/>
            <a:ext cx="3772227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AB0F45-32AA-61B6-DEAB-09CBD86B0E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3A6905-0C2A-9965-7468-656C13E44E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43902" y="3039561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chambre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c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c.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819312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A640187-3BE3-50B6-69A0-A7863AA3C6CD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bé   ro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na   ne   bu  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   va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bi   vu   vi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mot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 vais désigner un élève pour lire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6A797C-F868-B1BE-1D08-AF4012F461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02274FA-5E9E-748A-36BB-324ACF7B8804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bébé   robo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t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banan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bus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lavabo   bal   bou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</a:t>
            </a:r>
            <a:endParaRPr lang="fr-MA" sz="72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2CAD838-F582-64BD-D0F6-C0E5F2FA822E}"/>
              </a:ext>
            </a:extLst>
          </p:cNvPr>
          <p:cNvSpPr/>
          <p:nvPr/>
        </p:nvSpPr>
        <p:spPr>
          <a:xfrm rot="16200000">
            <a:off x="2489802" y="5968391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C540382A-D597-6AB7-B6D2-109F134066CC}"/>
              </a:ext>
            </a:extLst>
          </p:cNvPr>
          <p:cNvSpPr/>
          <p:nvPr/>
        </p:nvSpPr>
        <p:spPr>
          <a:xfrm rot="16200000">
            <a:off x="3283707" y="5936023"/>
            <a:ext cx="183401" cy="70244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DE5FBEE-2998-E0F3-E50B-534836756D55}"/>
              </a:ext>
            </a:extLst>
          </p:cNvPr>
          <p:cNvSpPr/>
          <p:nvPr/>
        </p:nvSpPr>
        <p:spPr>
          <a:xfrm rot="16200000">
            <a:off x="4854099" y="5932764"/>
            <a:ext cx="171546" cy="64294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CFF1471E-F0AF-E3C1-CF14-B0D9A1131D44}"/>
              </a:ext>
            </a:extLst>
          </p:cNvPr>
          <p:cNvSpPr/>
          <p:nvPr/>
        </p:nvSpPr>
        <p:spPr>
          <a:xfrm rot="16200000">
            <a:off x="7584856" y="5903272"/>
            <a:ext cx="183404" cy="76794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433DF2FB-09B2-508B-A3A0-92D3F473BFD2}"/>
              </a:ext>
            </a:extLst>
          </p:cNvPr>
          <p:cNvSpPr/>
          <p:nvPr/>
        </p:nvSpPr>
        <p:spPr>
          <a:xfrm rot="16200000">
            <a:off x="8593330" y="5772277"/>
            <a:ext cx="183405" cy="10299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1B7CB246-420F-1F0F-2E5B-ADBC13321723}"/>
              </a:ext>
            </a:extLst>
          </p:cNvPr>
          <p:cNvSpPr/>
          <p:nvPr/>
        </p:nvSpPr>
        <p:spPr>
          <a:xfrm rot="16200000">
            <a:off x="10892746" y="5753201"/>
            <a:ext cx="210479" cy="104100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ABF29AE3-1CB0-2DF9-B0B1-35CCA95A016E}"/>
              </a:ext>
            </a:extLst>
          </p:cNvPr>
          <p:cNvSpPr/>
          <p:nvPr/>
        </p:nvSpPr>
        <p:spPr>
          <a:xfrm rot="16200000">
            <a:off x="3950625" y="7660940"/>
            <a:ext cx="171539" cy="43063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C546B3BD-0DC0-2B77-D106-1AD78535C37E}"/>
              </a:ext>
            </a:extLst>
          </p:cNvPr>
          <p:cNvSpPr/>
          <p:nvPr/>
        </p:nvSpPr>
        <p:spPr>
          <a:xfrm rot="16200000">
            <a:off x="5385115" y="7565254"/>
            <a:ext cx="159648" cy="64294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B096048-5244-3A7B-C4A8-EA7BCD358C79}"/>
              </a:ext>
            </a:extLst>
          </p:cNvPr>
          <p:cNvSpPr/>
          <p:nvPr/>
        </p:nvSpPr>
        <p:spPr>
          <a:xfrm rot="16200000">
            <a:off x="7039727" y="7391372"/>
            <a:ext cx="213738" cy="99513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8C93B525-223A-403A-B470-0168509B522F}"/>
              </a:ext>
            </a:extLst>
          </p:cNvPr>
          <p:cNvSpPr/>
          <p:nvPr/>
        </p:nvSpPr>
        <p:spPr>
          <a:xfrm rot="16200000">
            <a:off x="8988116" y="7325568"/>
            <a:ext cx="160330" cy="11229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F02B206F-BECE-1B6E-B67E-30C1CF09B068}"/>
              </a:ext>
            </a:extLst>
          </p:cNvPr>
          <p:cNvSpPr/>
          <p:nvPr/>
        </p:nvSpPr>
        <p:spPr>
          <a:xfrm rot="16200000">
            <a:off x="5676983" y="5890958"/>
            <a:ext cx="198627" cy="7536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6241B412-96AB-4B7D-056C-06AF151AF81A}"/>
              </a:ext>
            </a:extLst>
          </p:cNvPr>
          <p:cNvSpPr/>
          <p:nvPr/>
        </p:nvSpPr>
        <p:spPr>
          <a:xfrm rot="16200000">
            <a:off x="4618961" y="7546370"/>
            <a:ext cx="171546" cy="64294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F440AD-FEFF-12A9-D318-CDF5667BE8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F332262-25BA-0D14-2BD5-C9E0BCE6C9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2395" y="4269337"/>
            <a:ext cx="3301371" cy="22912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0144A8-DAB0-7086-3070-0AA20627A4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2234" y="4269337"/>
            <a:ext cx="3301371" cy="234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ECFA29-3869-8DBF-A6DE-51F2A5D1287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FA1ACFFA-9D2A-1EA2-EF2B-76BB580AE44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272338" y="6259420"/>
            <a:ext cx="309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placard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CA38439-F259-A88F-27F1-3776AC2F457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523934" y="6259419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lit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4C1C4B0-11A6-12BC-58D1-4A008F0DAB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23934" y="4044133"/>
            <a:ext cx="2748944" cy="19078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30D037B-5D6F-74DB-875B-051644BDE4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3124" y="4002995"/>
            <a:ext cx="2748944" cy="194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chambre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c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c.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qu’il y a dans ta chambre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508889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 , il y a … et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5EB5E0-651E-F0C4-2C8E-DC3B58D0A67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Rita et Karim.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F6A242-9526-291E-A681-9E827BF961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4429558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2148CC-808D-8073-282C-D396AD21A92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245772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10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0E20A-78AD-380A-DF32-6966188A12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2148CC-808D-8073-282C-D396AD21A92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90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qu’il y a dans ta chambre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43075" y="2171700"/>
            <a:ext cx="4453023" cy="1614489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06417" y="2400297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qu’il y a dans ta chambre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Qu’est-ce qu’il y a dans ta chambre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3CB56F98-1BCA-5D40-B6B2-0233656C7C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43075" y="2171700"/>
            <a:ext cx="4453023" cy="1614489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2C29ED-73C8-231E-A9C6-DC3F66A1536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06417" y="2400297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qu’il y a dans ta chambre ?</a:t>
            </a:r>
          </a:p>
        </p:txBody>
      </p:sp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D5F9A04-93D1-CE8A-E6EF-86A6518106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3453" y="5481679"/>
            <a:ext cx="1534098" cy="1886285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Dans ma chambre, il y a un lit, une table et un placard.».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672191" y="2128864"/>
            <a:ext cx="6172013" cy="1722477"/>
          </a:xfrm>
          <a:prstGeom prst="wedgeEllipseCallout">
            <a:avLst>
              <a:gd name="adj1" fmla="val -3122"/>
              <a:gd name="adj2" fmla="val 7320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00800" y="2503244"/>
            <a:ext cx="583782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chambre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il y a un lit, une table et un placard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2AB024C-7736-F7F0-8418-F58690E818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32305" y="4415058"/>
            <a:ext cx="2096394" cy="14549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817D46D-107B-12D8-FD5F-A9E207F82D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64913" y="7334975"/>
            <a:ext cx="2096395" cy="148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5" y="640656"/>
            <a:ext cx="9388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Dans ma chambre, il y a un lit, une table et un placard..»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CCA564E-3F50-F25F-C836-E695D840DC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13453" y="5481679"/>
            <a:ext cx="1534098" cy="18862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5FB819-7221-C04B-D233-C871074082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32305" y="4415058"/>
            <a:ext cx="2096394" cy="14549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8F92153-0630-2C10-C276-9557D0235F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64913" y="7334975"/>
            <a:ext cx="2096395" cy="1486333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1F36DF06-726E-3AD3-14CD-373C8155B8A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672191" y="2128864"/>
            <a:ext cx="6172013" cy="1722477"/>
          </a:xfrm>
          <a:prstGeom prst="wedgeEllipseCallout">
            <a:avLst>
              <a:gd name="adj1" fmla="val -3122"/>
              <a:gd name="adj2" fmla="val 7320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1CD8970-8E72-C6D0-3427-8B911910B69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00800" y="2503244"/>
            <a:ext cx="583782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chambre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il y a un lit, une table et un placard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ce que tu as dans ta chambre.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5384" y="3971925"/>
            <a:ext cx="3749667" cy="242529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14975" y="4470794"/>
            <a:ext cx="753019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Qu’est-ce qu’il y a dans ta chambre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Dans ma chambre, il y a … et 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6393514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332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chambre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c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c.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4363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c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c.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Elle fait le son « k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k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c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c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C   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C - c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850602-0313-D470-A602-595B642616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c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</a:t>
            </a: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c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cadeau.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cadeau », je vois la lettre c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k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3843165"/>
            <a:ext cx="83945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6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adeau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061B46-85F2-23DE-6284-4F098AA251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29675" y="3944093"/>
            <a:ext cx="3297824" cy="235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F5B12-C879-4F6E-D395-16015CE59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70B5F28-D526-78B9-E679-2C20AA2274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97B85D8-CE98-A8CB-697E-28FB04B800A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c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sac.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sac », je vois la lettre c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k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DAE239-B5D2-F099-D85C-9BE938BFAB1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7984" y="3866227"/>
            <a:ext cx="78087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sa</a:t>
            </a:r>
            <a:r>
              <a:rPr lang="fr-FR" sz="16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2DF6B8-FF78-160A-284C-7D0424E6788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45048373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8E957D2-AA7A-ABE4-E760-3E1A9965A38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FDA54D-6D05-D87D-67A0-FB981718DA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3925" y="3568622"/>
            <a:ext cx="3000031" cy="314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23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A9331-C814-429A-621A-EEB2215F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D8122CA-E011-1327-8D41-9F72942831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4EF8B3-5AF1-2D1C-F184-69CBA3DFFA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c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placard.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 placard  », je vois la lettre c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k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1DF33D-C805-6AD6-98D2-80F1B0245AF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2352" y="3866227"/>
            <a:ext cx="8695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pla</a:t>
            </a:r>
            <a:r>
              <a:rPr lang="fr-FR" sz="16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FR" sz="16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ard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9FCA098-42B3-863D-F598-C7A5293B4AA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D9B6609B-28E8-DCD2-8F17-6C315F844B9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79886D7-3606-4C1B-7EDA-F0FC5CC69D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92153" y="3913145"/>
            <a:ext cx="3405648" cy="24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242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5763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O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c d C G a Q c e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c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21DFC663-8D33-2E93-B1D2-DA6907464D9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5763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O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c d C G a Q c e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c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30AC60A8-98E8-D8C8-25D8-FABBA28AA63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5763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O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d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a Q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04610-23E8-BB66-8454-F3C24DA62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7F5C01C-EB34-629F-E7F1-E2EBE5E03A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c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CE549257-6CC0-4F66-6EA0-50536CC616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E10ECC4-D9ED-5960-A873-44FA47E0E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balcon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B507965-75BD-7373-0F7E-A10CBF255E9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0C0DCE6-123D-725C-42BF-27C668F89AD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0394914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CB9F7-F96F-B937-D24D-8D9CCF30F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72620C-4D12-0191-A147-B8CEC724B34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c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27A28FF-88A7-8DDA-644C-634140B41D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5C33400-26DC-1A99-3A7C-26D09AB956D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63D66BE-543E-D770-73B6-4F45FB6EEC6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0F9A7F-33F4-C3D0-9113-178CCC7A5B7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bal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c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on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5055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9A488-5EFC-3AE9-A5EA-3D79BFDBF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A1E9FE-39B0-41E7-610E-92C4850F97C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c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1113337-EC19-7BAB-75F1-EF9454E30A5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1B83663-00DB-F64F-25B5-2C9687423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camion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5600C93-6B06-4363-40B6-DD8D62D4685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F1E6D2-C1FF-59B9-5F84-7CDE83630B8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8467856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F5489-B5FD-7C5C-F3F7-9C82F2985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9ABC8A9-5C74-FA13-2F16-5FD93CA2540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c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1F0B26C-66C8-0BF7-0522-0549511CB25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6ACD99-4DAE-5D59-3C43-01B00C95A99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DDAFFFE-21D2-5802-B33B-B24867B7C5D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71F43D-D287-F1ED-0D36-AFBC0BB678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c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amion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1605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5818-F112-E5C3-7CB7-7ECA94B4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4156956-A08B-EC39-DE08-248B76659D2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c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7D775CC-34E5-716E-0077-1407A7D955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A132C1-A740-CC60-8318-065F7539C8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Cartable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02D175-8DAB-E62C-C2C8-2A01CCA5C67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09076BD-B419-7094-2B7C-0449DD17660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828885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59EA1-F472-BA90-6020-5C5A18C51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884D52-9BDB-6011-5EE5-437E1BAD9F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c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EFDEC99-01AC-9E2E-D25C-7AA8141D10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A8C0112-EEDD-C27A-1DA8-745B1630237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993385E-631A-35A9-70C4-C3AFA1CCAD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60BC2C3-13C5-45E8-9C9E-852D90359E7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C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artable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644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76063-EA34-28AE-F44D-E9C5C589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62F44DE-E9CA-F1ED-9CCA-62D2494683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caméra.  Ca-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mé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-ra.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k » dans caméra.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A6D8286-B60B-52F6-93A7-22CE922DCF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EAD687-F592-106D-43C0-02523CE556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184758D-C9CC-180B-5B79-63BA239D97E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DF889AB-2991-0201-0552-46088DACC2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323" y="3834722"/>
            <a:ext cx="3421354" cy="311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03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abricot.  A-bri-cot.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«k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abricot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3F8C1B4-3388-82E3-C7FA-C5377A8910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446564" y="3431912"/>
            <a:ext cx="4822872" cy="342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E8904-DF3B-DFB9-3507-34363706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6B3FF0E1-74DF-F329-3573-5E8EB30442A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 gomme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Gom-me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«k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gomme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7F5E0EC-AFEB-017E-83FF-9DA5C21AD59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46867F-BB5E-4161-9C73-922AD64232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AD75A3-B84A-F21E-8641-658C278691F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151B718-44FC-7660-3A68-50D7748D17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8221" y="4582228"/>
            <a:ext cx="3579557" cy="20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89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canapé. Ca-na-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pé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 k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canapé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F6EF3D4-E8CC-C299-B35F-0D85BA6608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30" y="2879871"/>
            <a:ext cx="4522140" cy="452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63908B-A8F8-F094-36E6-3F956A46CD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AC730F9-7A43-8041-E21A-0C06578743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6103" y="1776116"/>
            <a:ext cx="5583791" cy="788696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29314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16.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14758" y="2828918"/>
            <a:ext cx="5715819" cy="32146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 c – C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2D221EC-AD99-BD0B-7A88-2410218FAD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844" y="4052843"/>
            <a:ext cx="12701768" cy="250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1048CCB-EC98-D8CE-82AC-527581BD72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844" y="4052843"/>
            <a:ext cx="12701768" cy="2503268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0985C55-6585-1CE0-3FAE-8BAF63BD55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301288" y="1125853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829339" y="547685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402941" y="544735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275463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99C4A34-D626-B1C9-60AC-ED5F8076419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711591" y="545985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3539C3B-3399-09B4-E726-7C6A4B9AA3D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112557" y="545688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c –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755A973-26EF-F57E-6605-1D21EE8805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662" y="4304242"/>
            <a:ext cx="12127929" cy="195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213BC64-AF5F-B229-2F27-20FA2F6F8E8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0E070AE-63D6-46E7-5A35-783682532C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662" y="4304242"/>
            <a:ext cx="12127929" cy="1954747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70796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817900" y="552927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08AE74-198D-CE6C-F0CD-999DD2595A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262354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07FEA56-C11B-80C2-1D07-991A46E39E0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0320913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442587D-EBD2-4C05-EF87-56116292A8D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0730493" y="5495935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0628135-F78D-7792-794E-6AE42C3C006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415456" y="5523529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k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5FB66B-6656-B5D0-6228-5CA1AFC2D1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2630" y="3317241"/>
            <a:ext cx="12779316" cy="361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C3B1A7-2BE8-3E1B-42B9-BCCDF7AF05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30" y="3317241"/>
            <a:ext cx="12779316" cy="3616471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3188072" y="4430282"/>
            <a:ext cx="2428875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10578596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7F39375-7B43-31BB-642A-698343189D2B}"/>
              </a:ext>
            </a:extLst>
          </p:cNvPr>
          <p:cNvSpPr/>
          <p:nvPr/>
        </p:nvSpPr>
        <p:spPr>
          <a:xfrm>
            <a:off x="8129507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13299</TotalTime>
  <Words>1859</Words>
  <PresentationFormat>Personnalisé</PresentationFormat>
  <Paragraphs>352</Paragraphs>
  <Slides>65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65</vt:i4>
      </vt:variant>
    </vt:vector>
  </HeadingPairs>
  <TitlesOfParts>
    <vt:vector size="78" baseType="lpstr">
      <vt:lpstr>Dosis</vt:lpstr>
      <vt:lpstr>Calibri</vt:lpstr>
      <vt:lpstr>Dosis Medium</vt:lpstr>
      <vt:lpstr>Cambria</vt:lpstr>
      <vt:lpstr>KG Primary Penmanship 2</vt:lpstr>
      <vt:lpstr>Dosis Bold</vt:lpstr>
      <vt:lpstr>Calibri </vt:lpstr>
      <vt:lpstr>Carelia</vt:lpstr>
      <vt:lpstr>Arial</vt:lpstr>
      <vt:lpstr>KG Primary Penmanship Alt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2025-07-28T18:12:01Z</dcterms:modified>
</cp:coreProperties>
</file>