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53"/>
  </p:notesMasterIdLst>
  <p:sldIdLst>
    <p:sldId id="256" r:id="rId3"/>
    <p:sldId id="258" r:id="rId4"/>
    <p:sldId id="259" r:id="rId5"/>
    <p:sldId id="260" r:id="rId6"/>
    <p:sldId id="29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0" r:id="rId15"/>
    <p:sldId id="268" r:id="rId16"/>
    <p:sldId id="269" r:id="rId17"/>
    <p:sldId id="301" r:id="rId18"/>
    <p:sldId id="270" r:id="rId19"/>
    <p:sldId id="271" r:id="rId20"/>
    <p:sldId id="302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79" r:id="rId39"/>
    <p:sldId id="280" r:id="rId40"/>
    <p:sldId id="303" r:id="rId41"/>
    <p:sldId id="304" r:id="rId42"/>
    <p:sldId id="281" r:id="rId43"/>
    <p:sldId id="284" r:id="rId44"/>
    <p:sldId id="282" r:id="rId45"/>
    <p:sldId id="283" r:id="rId46"/>
    <p:sldId id="315" r:id="rId47"/>
    <p:sldId id="316" r:id="rId48"/>
    <p:sldId id="317" r:id="rId49"/>
    <p:sldId id="295" r:id="rId50"/>
    <p:sldId id="296" r:id="rId51"/>
    <p:sldId id="297" r:id="rId52"/>
  </p:sldIdLst>
  <p:sldSz cx="9144000" cy="5143500" type="screen16x9"/>
  <p:notesSz cx="6858000" cy="9144000"/>
  <p:embeddedFontLst>
    <p:embeddedFont>
      <p:font typeface="Proxima Nova" panose="020B0604020202020204" charset="0"/>
      <p:regular r:id="rId54"/>
      <p:bold r:id="rId55"/>
      <p:italic r:id="rId56"/>
      <p:boldItalic r:id="rId57"/>
    </p:embeddedFont>
    <p:embeddedFont>
      <p:font typeface="Playfair Display Black" panose="020B0604020202020204" charset="0"/>
      <p:bold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Nunito" panose="02000503030000020003" pitchFamily="2" charset="0"/>
      <p:regular r:id="rId64"/>
    </p:embeddedFont>
    <p:embeddedFont>
      <p:font typeface="Squada One" panose="020B0604020202020204" charset="0"/>
      <p:regular r:id="rId65"/>
    </p:embeddedFont>
    <p:embeddedFont>
      <p:font typeface="FZShuTi" panose="02010601030101010101" pitchFamily="2" charset="-122"/>
      <p:regular r:id="rId66"/>
    </p:embeddedFont>
    <p:embeddedFont>
      <p:font typeface="Malgun Gothic" panose="020B0503020000020004" pitchFamily="34" charset="-127"/>
      <p:regular r:id="rId67"/>
      <p:bold r:id="rId68"/>
    </p:embeddedFont>
    <p:embeddedFont>
      <p:font typeface="Raleway" panose="020B0604020202020204" charset="0"/>
      <p:regular r:id="rId69"/>
      <p:bold r:id="rId70"/>
      <p:italic r:id="rId71"/>
      <p:boldItalic r:id="rId72"/>
    </p:embeddedFont>
    <p:embeddedFont>
      <p:font typeface="Lato" panose="020B0604020202020204" charset="0"/>
      <p:regular r:id="rId73"/>
      <p:bold r:id="rId74"/>
      <p:italic r:id="rId75"/>
      <p:boldItalic r:id="rId76"/>
    </p:embeddedFont>
    <p:embeddedFont>
      <p:font typeface="Proxima Nova Semibold" panose="020B0604020202020204" charset="0"/>
      <p:regular r:id="rId77"/>
      <p:bold r:id="rId78"/>
      <p:boldItalic r:id="rId79"/>
    </p:embeddedFont>
    <p:embeddedFont>
      <p:font typeface="Alfa Slab One" panose="020B0604020202020204" charset="0"/>
      <p:regular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D23"/>
    <a:srgbClr val="FFFFFF"/>
    <a:srgbClr val="DAE4C4"/>
    <a:srgbClr val="92D050"/>
    <a:srgbClr val="1B2119"/>
    <a:srgbClr val="A6A9A6"/>
    <a:srgbClr val="215CA7"/>
    <a:srgbClr val="C62B36"/>
    <a:srgbClr val="F7D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BF586D-7DBE-415E-8D1E-4E8A573760CA}">
  <a:tblStyle styleId="{A5BF586D-7DBE-415E-8D1E-4E8A573760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 snapToGrid="0">
      <p:cViewPr>
        <p:scale>
          <a:sx n="96" d="100"/>
          <a:sy n="96" d="100"/>
        </p:scale>
        <p:origin x="1224" y="432"/>
      </p:cViewPr>
      <p:guideLst/>
    </p:cSldViewPr>
  </p:slideViewPr>
  <p:outlineViewPr>
    <p:cViewPr>
      <p:scale>
        <a:sx n="33" d="100"/>
        <a:sy n="33" d="100"/>
      </p:scale>
      <p:origin x="0" y="-22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562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16eb0963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16eb0963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869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2ea1e32cd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12ea1e32cd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594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1a9b18ff3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1a9b18ff3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10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1a9b18ff3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1a9b18ff3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68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dd876a86d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dd876a86d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2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1a9b18ff3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1a9b18ff3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28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0686651b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10686651b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88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0d367b27e5_1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0d367b27e5_1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490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1a9b18ff3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11a9b18ff3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95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1a9b18ff3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1a9b18ff3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799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d367b27e5_1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d367b27e5_1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74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095985c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095985c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44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1a9b18ff3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1a9b18ff3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091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1a9b18ff3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11a9b18ff3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372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1a9b18ff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11a9b18ff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442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1a9b18ff3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1a9b18ff3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900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11a9b18ff3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11a9b18ff3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384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11a9b18ff3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11a9b18ff3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073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1a9b18ff3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11a9b18ff3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747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947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ad28241b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ad28241b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341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b474dacc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b474dacc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33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a9b18ff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1a9b18ff3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397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85c4675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85c4675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111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dd876a86d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dd876a86d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26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b5200638d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b5200638d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776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caa68e0b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caa68e0b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153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24cc6d102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24cc6d102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82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ga24cc6d10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1" name="Google Shape;4451;ga24cc6d10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12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1a9b18ff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1a9b18ff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448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11a9b18ff3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11a9b18ff3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833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11a9b18ff3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11a9b18ff3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886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11a9b18ff3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11a9b18ff3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8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168520a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168520a7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5752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1168520a7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1168520a7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732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1a9b18ff3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1a9b18ff3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474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1a9b18ff3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1a9b18ff3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25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1a9b18ff3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1a9b18ff3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0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1a9b18ff3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1a9b18ff3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43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3" name="Google Shape;5603;g111a9b3c10e_0_13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4" name="Google Shape;5604;g111a9b3c10e_0_13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132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7" name="Google Shape;6017;g111a9b3c10e_0_14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8" name="Google Shape;6018;g111a9b3c10e_0_14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875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8" name="Google Shape;6378;g111a9b3c10e_0_14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9" name="Google Shape;6379;g111a9b3c10e_0_14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43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94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1a9b18ff3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1a9b18ff3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72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168520a7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168520a7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29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1bc366e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1bc366e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75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2ea1e32c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2ea1e32c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7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713225" y="798800"/>
            <a:ext cx="48102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13450" y="3306650"/>
            <a:ext cx="38454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6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ctrTitle"/>
          </p:nvPr>
        </p:nvSpPr>
        <p:spPr>
          <a:xfrm>
            <a:off x="6099675" y="1641713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6099525" y="2048031"/>
            <a:ext cx="23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6664950" y="1177616"/>
            <a:ext cx="1753800" cy="4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ctrTitle" idx="3"/>
          </p:nvPr>
        </p:nvSpPr>
        <p:spPr>
          <a:xfrm>
            <a:off x="725400" y="1641713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725400" y="2048013"/>
            <a:ext cx="23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5" hasCustomPrompt="1"/>
          </p:nvPr>
        </p:nvSpPr>
        <p:spPr>
          <a:xfrm>
            <a:off x="725250" y="1177616"/>
            <a:ext cx="1753800" cy="4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4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7"/>
          </p:nvPr>
        </p:nvSpPr>
        <p:spPr>
          <a:xfrm>
            <a:off x="6099675" y="3484825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6099525" y="3887119"/>
            <a:ext cx="23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6664950" y="3027019"/>
            <a:ext cx="1753800" cy="45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 idx="13"/>
          </p:nvPr>
        </p:nvSpPr>
        <p:spPr>
          <a:xfrm>
            <a:off x="725400" y="3484825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725250" y="3887119"/>
            <a:ext cx="23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250" y="3027019"/>
            <a:ext cx="1753800" cy="45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713300" y="2571750"/>
            <a:ext cx="40860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713225" y="958025"/>
            <a:ext cx="408600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2426850" y="2803375"/>
            <a:ext cx="42903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426850" y="1691825"/>
            <a:ext cx="4290300" cy="11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_2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720000" y="2595700"/>
            <a:ext cx="3742500" cy="8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720000" y="1923000"/>
            <a:ext cx="42903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2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4843675" y="2780725"/>
            <a:ext cx="35871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140475" y="1731775"/>
            <a:ext cx="42903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28136" y="4456542"/>
            <a:ext cx="9242474" cy="738269"/>
            <a:chOff x="-98474" y="5636955"/>
            <a:chExt cx="10238769" cy="84375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474" y="5636955"/>
              <a:ext cx="2621250" cy="84375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699" y="5636955"/>
              <a:ext cx="2621250" cy="8437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9872" y="5636955"/>
              <a:ext cx="2621250" cy="84375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9045" y="5636955"/>
              <a:ext cx="2621250" cy="84375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2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730250" y="3769950"/>
            <a:ext cx="77004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4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725850" y="2547650"/>
            <a:ext cx="23667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720000" y="3264880"/>
            <a:ext cx="23784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title" idx="2"/>
          </p:nvPr>
        </p:nvSpPr>
        <p:spPr>
          <a:xfrm>
            <a:off x="3388644" y="2547650"/>
            <a:ext cx="23667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3"/>
          </p:nvPr>
        </p:nvSpPr>
        <p:spPr>
          <a:xfrm>
            <a:off x="3382794" y="3264875"/>
            <a:ext cx="23784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 idx="4"/>
          </p:nvPr>
        </p:nvSpPr>
        <p:spPr>
          <a:xfrm>
            <a:off x="6051438" y="2547650"/>
            <a:ext cx="23667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5"/>
          </p:nvPr>
        </p:nvSpPr>
        <p:spPr>
          <a:xfrm>
            <a:off x="6045588" y="3264878"/>
            <a:ext cx="23784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title" idx="6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" name="Rectángulo 8"/>
          <p:cNvSpPr/>
          <p:nvPr userDrawn="1"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4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ctrTitle" idx="2"/>
          </p:nvPr>
        </p:nvSpPr>
        <p:spPr>
          <a:xfrm>
            <a:off x="725250" y="1441975"/>
            <a:ext cx="361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1"/>
          </p:nvPr>
        </p:nvSpPr>
        <p:spPr>
          <a:xfrm>
            <a:off x="725250" y="1957625"/>
            <a:ext cx="36084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4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ctrTitle" idx="3"/>
          </p:nvPr>
        </p:nvSpPr>
        <p:spPr>
          <a:xfrm>
            <a:off x="4811325" y="1441975"/>
            <a:ext cx="3608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4"/>
          </p:nvPr>
        </p:nvSpPr>
        <p:spPr>
          <a:xfrm>
            <a:off x="4807943" y="1957625"/>
            <a:ext cx="3608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4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ctrTitle" idx="5"/>
          </p:nvPr>
        </p:nvSpPr>
        <p:spPr>
          <a:xfrm>
            <a:off x="4811325" y="3078313"/>
            <a:ext cx="3608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6"/>
          </p:nvPr>
        </p:nvSpPr>
        <p:spPr>
          <a:xfrm>
            <a:off x="4807943" y="3594775"/>
            <a:ext cx="36108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4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4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ctrTitle" idx="2"/>
          </p:nvPr>
        </p:nvSpPr>
        <p:spPr>
          <a:xfrm>
            <a:off x="3147308" y="3743699"/>
            <a:ext cx="2441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 idx="3" hasCustomPrompt="1"/>
          </p:nvPr>
        </p:nvSpPr>
        <p:spPr>
          <a:xfrm>
            <a:off x="2056516" y="3550496"/>
            <a:ext cx="992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5814001" y="3650696"/>
            <a:ext cx="222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ctrTitle" idx="4"/>
          </p:nvPr>
        </p:nvSpPr>
        <p:spPr>
          <a:xfrm>
            <a:off x="3147308" y="2721419"/>
            <a:ext cx="2441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 idx="5" hasCustomPrompt="1"/>
          </p:nvPr>
        </p:nvSpPr>
        <p:spPr>
          <a:xfrm>
            <a:off x="2056516" y="2528217"/>
            <a:ext cx="992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6"/>
          </p:nvPr>
        </p:nvSpPr>
        <p:spPr>
          <a:xfrm>
            <a:off x="5814001" y="2628417"/>
            <a:ext cx="222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ctrTitle" idx="7"/>
          </p:nvPr>
        </p:nvSpPr>
        <p:spPr>
          <a:xfrm>
            <a:off x="3147308" y="1699150"/>
            <a:ext cx="2441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title" idx="8" hasCustomPrompt="1"/>
          </p:nvPr>
        </p:nvSpPr>
        <p:spPr>
          <a:xfrm>
            <a:off x="2056516" y="1505950"/>
            <a:ext cx="992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9"/>
          </p:nvPr>
        </p:nvSpPr>
        <p:spPr>
          <a:xfrm>
            <a:off x="5814001" y="1606150"/>
            <a:ext cx="222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7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04975" y="2372700"/>
            <a:ext cx="39258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7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04975" y="3265800"/>
            <a:ext cx="3925800" cy="3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504975" y="1242600"/>
            <a:ext cx="3925800" cy="11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1473313" y="1866149"/>
            <a:ext cx="23760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ubTitle" idx="1"/>
          </p:nvPr>
        </p:nvSpPr>
        <p:spPr>
          <a:xfrm>
            <a:off x="1473313" y="2332963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ubTitle" idx="2"/>
          </p:nvPr>
        </p:nvSpPr>
        <p:spPr>
          <a:xfrm>
            <a:off x="5294688" y="2332963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3"/>
          </p:nvPr>
        </p:nvSpPr>
        <p:spPr>
          <a:xfrm>
            <a:off x="1473313" y="4123775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ubTitle" idx="4"/>
          </p:nvPr>
        </p:nvSpPr>
        <p:spPr>
          <a:xfrm>
            <a:off x="5294688" y="4123775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title" idx="5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 idx="6"/>
          </p:nvPr>
        </p:nvSpPr>
        <p:spPr>
          <a:xfrm>
            <a:off x="5294699" y="1865999"/>
            <a:ext cx="23760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 idx="7"/>
          </p:nvPr>
        </p:nvSpPr>
        <p:spPr>
          <a:xfrm>
            <a:off x="1473301" y="3655981"/>
            <a:ext cx="23760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 idx="8"/>
          </p:nvPr>
        </p:nvSpPr>
        <p:spPr>
          <a:xfrm>
            <a:off x="5294697" y="3655981"/>
            <a:ext cx="23760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713225" y="1518675"/>
            <a:ext cx="2441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 idx="2"/>
          </p:nvPr>
        </p:nvSpPr>
        <p:spPr>
          <a:xfrm>
            <a:off x="3349200" y="1518675"/>
            <a:ext cx="24456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title" idx="3"/>
          </p:nvPr>
        </p:nvSpPr>
        <p:spPr>
          <a:xfrm>
            <a:off x="5989375" y="1518675"/>
            <a:ext cx="2441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 idx="4"/>
          </p:nvPr>
        </p:nvSpPr>
        <p:spPr>
          <a:xfrm>
            <a:off x="5989375" y="2986167"/>
            <a:ext cx="2441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 idx="5"/>
          </p:nvPr>
        </p:nvSpPr>
        <p:spPr>
          <a:xfrm>
            <a:off x="3349200" y="2986167"/>
            <a:ext cx="24456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title" idx="6"/>
          </p:nvPr>
        </p:nvSpPr>
        <p:spPr>
          <a:xfrm>
            <a:off x="713225" y="2986167"/>
            <a:ext cx="2441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lfa Slab One"/>
              <a:buNone/>
              <a:defRPr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1"/>
          </p:nvPr>
        </p:nvSpPr>
        <p:spPr>
          <a:xfrm>
            <a:off x="713225" y="2159125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7"/>
          </p:nvPr>
        </p:nvSpPr>
        <p:spPr>
          <a:xfrm>
            <a:off x="3351300" y="2159125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8"/>
          </p:nvPr>
        </p:nvSpPr>
        <p:spPr>
          <a:xfrm>
            <a:off x="713225" y="3627850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9"/>
          </p:nvPr>
        </p:nvSpPr>
        <p:spPr>
          <a:xfrm>
            <a:off x="3351300" y="3627850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3"/>
          </p:nvPr>
        </p:nvSpPr>
        <p:spPr>
          <a:xfrm>
            <a:off x="5989375" y="2159125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4"/>
          </p:nvPr>
        </p:nvSpPr>
        <p:spPr>
          <a:xfrm>
            <a:off x="5989375" y="3627850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-28136" y="4456542"/>
            <a:ext cx="9242474" cy="738269"/>
            <a:chOff x="-98474" y="5636955"/>
            <a:chExt cx="10238769" cy="843750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474" y="5636955"/>
              <a:ext cx="2621250" cy="84375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699" y="5636955"/>
              <a:ext cx="2621250" cy="84375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9872" y="5636955"/>
              <a:ext cx="2621250" cy="84375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9045" y="5636955"/>
              <a:ext cx="2621250" cy="84375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885400" y="689625"/>
            <a:ext cx="414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3885400" y="1421626"/>
            <a:ext cx="41412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 idx="2" hasCustomPrompt="1"/>
          </p:nvPr>
        </p:nvSpPr>
        <p:spPr>
          <a:xfrm>
            <a:off x="3885400" y="2054274"/>
            <a:ext cx="414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3"/>
          </p:nvPr>
        </p:nvSpPr>
        <p:spPr>
          <a:xfrm>
            <a:off x="3885400" y="2787298"/>
            <a:ext cx="41412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 idx="4" hasCustomPrompt="1"/>
          </p:nvPr>
        </p:nvSpPr>
        <p:spPr>
          <a:xfrm>
            <a:off x="3885400" y="3419012"/>
            <a:ext cx="414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5"/>
          </p:nvPr>
        </p:nvSpPr>
        <p:spPr>
          <a:xfrm>
            <a:off x="3885400" y="4152976"/>
            <a:ext cx="41412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4916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713225" y="1599040"/>
            <a:ext cx="33408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" name="Rectángulo 7"/>
          <p:cNvSpPr/>
          <p:nvPr userDrawn="1"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9" name="Grupo 8"/>
          <p:cNvGrpSpPr/>
          <p:nvPr userDrawn="1"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4177851" y="1478225"/>
            <a:ext cx="3383400" cy="15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783801" y="3024125"/>
            <a:ext cx="41715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26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23525" y="1423500"/>
            <a:ext cx="3765000" cy="22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5345000" y="2169450"/>
            <a:ext cx="2460300" cy="8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77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819600" y="668375"/>
            <a:ext cx="41427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Playfair Display Black"/>
              <a:buNone/>
              <a:defRPr sz="3500">
                <a:solidFill>
                  <a:schemeClr val="lt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5190550" y="2953562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2"/>
          </p:nvPr>
        </p:nvSpPr>
        <p:spPr>
          <a:xfrm>
            <a:off x="2392850" y="2953562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 rot="10800000">
            <a:off x="4572000" y="1508700"/>
            <a:ext cx="0" cy="2966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20"/>
          <p:cNvSpPr txBox="1">
            <a:spLocks noGrp="1"/>
          </p:cNvSpPr>
          <p:nvPr>
            <p:ph type="title" idx="3" hasCustomPrompt="1"/>
          </p:nvPr>
        </p:nvSpPr>
        <p:spPr>
          <a:xfrm>
            <a:off x="2392850" y="2209735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" hasCustomPrompt="1"/>
          </p:nvPr>
        </p:nvSpPr>
        <p:spPr>
          <a:xfrm>
            <a:off x="5190546" y="2209735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4385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7_1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4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2"/>
          </p:nvPr>
        </p:nvSpPr>
        <p:spPr>
          <a:xfrm>
            <a:off x="1966775" y="1983713"/>
            <a:ext cx="2520600" cy="6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966775" y="2658675"/>
            <a:ext cx="2163600" cy="8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 idx="3"/>
          </p:nvPr>
        </p:nvSpPr>
        <p:spPr>
          <a:xfrm>
            <a:off x="4736550" y="2013440"/>
            <a:ext cx="2523600" cy="6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5096550" y="2678940"/>
            <a:ext cx="2163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7_1_1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4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3225" y="1018125"/>
            <a:ext cx="4511700" cy="9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13225" y="2269600"/>
            <a:ext cx="4659600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28136" y="4456542"/>
            <a:ext cx="9242474" cy="738269"/>
            <a:chOff x="-98474" y="5636955"/>
            <a:chExt cx="10238769" cy="84375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474" y="5636955"/>
              <a:ext cx="2621250" cy="84375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699" y="5636955"/>
              <a:ext cx="2621250" cy="8437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9872" y="5636955"/>
              <a:ext cx="2621250" cy="84375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9045" y="5636955"/>
              <a:ext cx="2621250" cy="84375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123675" y="1321050"/>
            <a:ext cx="4307100" cy="26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9700" y="1126650"/>
            <a:ext cx="420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839700" y="2011925"/>
            <a:ext cx="4207500" cy="11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9" name="Grupo 8"/>
          <p:cNvGrpSpPr/>
          <p:nvPr userDrawn="1"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13225" y="535000"/>
            <a:ext cx="77175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757950" y="1330738"/>
            <a:ext cx="5628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85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1758050" y="2885288"/>
            <a:ext cx="5628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○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■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○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■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○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Lato"/>
              <a:buChar char="■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311700" y="175260"/>
            <a:ext cx="8520600" cy="4785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8" r:id="rId26"/>
    <p:sldLayoutId id="2147483679" r:id="rId27"/>
    <p:sldLayoutId id="2147483680" r:id="rId28"/>
    <p:sldLayoutId id="2147483681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CRjmdcQml8XjdqoLLgnUL6mB37b0HKdiP_QidRLcxZo/cop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emf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1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emf"/><Relationship Id="rId5" Type="http://schemas.openxmlformats.org/officeDocument/2006/relationships/image" Target="../media/image9.emf"/><Relationship Id="rId4" Type="http://schemas.openxmlformats.org/officeDocument/2006/relationships/image" Target="../media/image5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emf"/><Relationship Id="rId5" Type="http://schemas.openxmlformats.org/officeDocument/2006/relationships/image" Target="../media/image30.emf"/><Relationship Id="rId4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subTitle" idx="1"/>
          </p:nvPr>
        </p:nvSpPr>
        <p:spPr>
          <a:xfrm flipH="1">
            <a:off x="820103" y="3595887"/>
            <a:ext cx="2789771" cy="301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Here is where your presentation begins</a:t>
            </a:r>
            <a:endParaRPr sz="2000" dirty="0"/>
          </a:p>
        </p:txBody>
      </p:sp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 flipH="1">
            <a:off x="820103" y="752657"/>
            <a:ext cx="48102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INVATION TO UKRAINE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820103" y="2609572"/>
            <a:ext cx="48102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 smtClean="0">
                <a:solidFill>
                  <a:srgbClr val="215CA7"/>
                </a:solidFill>
                <a:latin typeface="Squada One"/>
                <a:ea typeface="Squada One"/>
                <a:cs typeface="Squada One"/>
                <a:sym typeface="Squada One"/>
              </a:rPr>
              <a:t>Free Template</a:t>
            </a:r>
            <a:endParaRPr sz="800" dirty="0">
              <a:solidFill>
                <a:srgbClr val="215CA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26" y="655299"/>
            <a:ext cx="3434652" cy="2318987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219575" y="2682875"/>
            <a:ext cx="4029075" cy="2297113"/>
          </a:xfrm>
          <a:custGeom>
            <a:avLst/>
            <a:gdLst>
              <a:gd name="T0" fmla="*/ 559 w 676"/>
              <a:gd name="T1" fmla="*/ 273 h 384"/>
              <a:gd name="T2" fmla="*/ 577 w 676"/>
              <a:gd name="T3" fmla="*/ 289 h 384"/>
              <a:gd name="T4" fmla="*/ 609 w 676"/>
              <a:gd name="T5" fmla="*/ 290 h 384"/>
              <a:gd name="T6" fmla="*/ 626 w 676"/>
              <a:gd name="T7" fmla="*/ 308 h 384"/>
              <a:gd name="T8" fmla="*/ 626 w 676"/>
              <a:gd name="T9" fmla="*/ 353 h 384"/>
              <a:gd name="T10" fmla="*/ 69 w 676"/>
              <a:gd name="T11" fmla="*/ 347 h 384"/>
              <a:gd name="T12" fmla="*/ 58 w 676"/>
              <a:gd name="T13" fmla="*/ 269 h 384"/>
              <a:gd name="T14" fmla="*/ 31 w 676"/>
              <a:gd name="T15" fmla="*/ 245 h 384"/>
              <a:gd name="T16" fmla="*/ 71 w 676"/>
              <a:gd name="T17" fmla="*/ 220 h 384"/>
              <a:gd name="T18" fmla="*/ 103 w 676"/>
              <a:gd name="T19" fmla="*/ 280 h 384"/>
              <a:gd name="T20" fmla="*/ 133 w 676"/>
              <a:gd name="T21" fmla="*/ 315 h 384"/>
              <a:gd name="T22" fmla="*/ 131 w 676"/>
              <a:gd name="T23" fmla="*/ 300 h 384"/>
              <a:gd name="T24" fmla="*/ 138 w 676"/>
              <a:gd name="T25" fmla="*/ 255 h 384"/>
              <a:gd name="T26" fmla="*/ 162 w 676"/>
              <a:gd name="T27" fmla="*/ 261 h 384"/>
              <a:gd name="T28" fmla="*/ 169 w 676"/>
              <a:gd name="T29" fmla="*/ 329 h 384"/>
              <a:gd name="T30" fmla="*/ 209 w 676"/>
              <a:gd name="T31" fmla="*/ 283 h 384"/>
              <a:gd name="T32" fmla="*/ 197 w 676"/>
              <a:gd name="T33" fmla="*/ 209 h 384"/>
              <a:gd name="T34" fmla="*/ 196 w 676"/>
              <a:gd name="T35" fmla="*/ 171 h 384"/>
              <a:gd name="T36" fmla="*/ 247 w 676"/>
              <a:gd name="T37" fmla="*/ 195 h 384"/>
              <a:gd name="T38" fmla="*/ 269 w 676"/>
              <a:gd name="T39" fmla="*/ 256 h 384"/>
              <a:gd name="T40" fmla="*/ 246 w 676"/>
              <a:gd name="T41" fmla="*/ 320 h 384"/>
              <a:gd name="T42" fmla="*/ 299 w 676"/>
              <a:gd name="T43" fmla="*/ 280 h 384"/>
              <a:gd name="T44" fmla="*/ 294 w 676"/>
              <a:gd name="T45" fmla="*/ 214 h 384"/>
              <a:gd name="T46" fmla="*/ 290 w 676"/>
              <a:gd name="T47" fmla="*/ 96 h 384"/>
              <a:gd name="T48" fmla="*/ 299 w 676"/>
              <a:gd name="T49" fmla="*/ 7 h 384"/>
              <a:gd name="T50" fmla="*/ 307 w 676"/>
              <a:gd name="T51" fmla="*/ 86 h 384"/>
              <a:gd name="T52" fmla="*/ 316 w 676"/>
              <a:gd name="T53" fmla="*/ 51 h 384"/>
              <a:gd name="T54" fmla="*/ 347 w 676"/>
              <a:gd name="T55" fmla="*/ 78 h 384"/>
              <a:gd name="T56" fmla="*/ 396 w 676"/>
              <a:gd name="T57" fmla="*/ 169 h 384"/>
              <a:gd name="T58" fmla="*/ 387 w 676"/>
              <a:gd name="T59" fmla="*/ 213 h 384"/>
              <a:gd name="T60" fmla="*/ 376 w 676"/>
              <a:gd name="T61" fmla="*/ 199 h 384"/>
              <a:gd name="T62" fmla="*/ 378 w 676"/>
              <a:gd name="T63" fmla="*/ 253 h 384"/>
              <a:gd name="T64" fmla="*/ 412 w 676"/>
              <a:gd name="T65" fmla="*/ 355 h 384"/>
              <a:gd name="T66" fmla="*/ 408 w 676"/>
              <a:gd name="T67" fmla="*/ 295 h 384"/>
              <a:gd name="T68" fmla="*/ 421 w 676"/>
              <a:gd name="T69" fmla="*/ 258 h 384"/>
              <a:gd name="T70" fmla="*/ 434 w 676"/>
              <a:gd name="T71" fmla="*/ 257 h 384"/>
              <a:gd name="T72" fmla="*/ 451 w 676"/>
              <a:gd name="T73" fmla="*/ 276 h 384"/>
              <a:gd name="T74" fmla="*/ 443 w 676"/>
              <a:gd name="T75" fmla="*/ 358 h 384"/>
              <a:gd name="T76" fmla="*/ 489 w 676"/>
              <a:gd name="T77" fmla="*/ 325 h 384"/>
              <a:gd name="T78" fmla="*/ 487 w 676"/>
              <a:gd name="T79" fmla="*/ 261 h 384"/>
              <a:gd name="T80" fmla="*/ 519 w 676"/>
              <a:gd name="T81" fmla="*/ 204 h 384"/>
              <a:gd name="T82" fmla="*/ 551 w 676"/>
              <a:gd name="T83" fmla="*/ 221 h 384"/>
              <a:gd name="T84" fmla="*/ 610 w 676"/>
              <a:gd name="T85" fmla="*/ 244 h 384"/>
              <a:gd name="T86" fmla="*/ 347 w 676"/>
              <a:gd name="T87" fmla="*/ 255 h 384"/>
              <a:gd name="T88" fmla="*/ 323 w 676"/>
              <a:gd name="T89" fmla="*/ 290 h 384"/>
              <a:gd name="T90" fmla="*/ 526 w 676"/>
              <a:gd name="T91" fmla="*/ 320 h 384"/>
              <a:gd name="T92" fmla="*/ 529 w 676"/>
              <a:gd name="T93" fmla="*/ 344 h 384"/>
              <a:gd name="T94" fmla="*/ 563 w 676"/>
              <a:gd name="T95" fmla="*/ 332 h 384"/>
              <a:gd name="T96" fmla="*/ 82 w 676"/>
              <a:gd name="T97" fmla="*/ 356 h 384"/>
              <a:gd name="T98" fmla="*/ 421 w 676"/>
              <a:gd name="T99" fmla="*/ 354 h 384"/>
              <a:gd name="T100" fmla="*/ 169 w 676"/>
              <a:gd name="T101" fmla="*/ 358 h 384"/>
              <a:gd name="T102" fmla="*/ 608 w 676"/>
              <a:gd name="T103" fmla="*/ 363 h 384"/>
              <a:gd name="T104" fmla="*/ 568 w 676"/>
              <a:gd name="T105" fmla="*/ 234 h 384"/>
              <a:gd name="T106" fmla="*/ 302 w 676"/>
              <a:gd name="T107" fmla="*/ 52 h 384"/>
              <a:gd name="T108" fmla="*/ 67 w 676"/>
              <a:gd name="T109" fmla="*/ 258 h 384"/>
              <a:gd name="T110" fmla="*/ 297 w 676"/>
              <a:gd name="T111" fmla="*/ 59 h 384"/>
              <a:gd name="T112" fmla="*/ 562 w 676"/>
              <a:gd name="T113" fmla="*/ 230 h 384"/>
              <a:gd name="T114" fmla="*/ 610 w 676"/>
              <a:gd name="T115" fmla="*/ 302 h 384"/>
              <a:gd name="T116" fmla="*/ 466 w 676"/>
              <a:gd name="T117" fmla="*/ 26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6" h="384">
                <a:moveTo>
                  <a:pt x="601" y="241"/>
                </a:moveTo>
                <a:cubicBezTo>
                  <a:pt x="600" y="241"/>
                  <a:pt x="599" y="240"/>
                  <a:pt x="597" y="240"/>
                </a:cubicBezTo>
                <a:cubicBezTo>
                  <a:pt x="593" y="239"/>
                  <a:pt x="589" y="238"/>
                  <a:pt x="584" y="237"/>
                </a:cubicBezTo>
                <a:cubicBezTo>
                  <a:pt x="583" y="237"/>
                  <a:pt x="581" y="236"/>
                  <a:pt x="580" y="236"/>
                </a:cubicBezTo>
                <a:cubicBezTo>
                  <a:pt x="578" y="237"/>
                  <a:pt x="577" y="238"/>
                  <a:pt x="576" y="240"/>
                </a:cubicBezTo>
                <a:cubicBezTo>
                  <a:pt x="574" y="242"/>
                  <a:pt x="573" y="245"/>
                  <a:pt x="572" y="247"/>
                </a:cubicBezTo>
                <a:cubicBezTo>
                  <a:pt x="570" y="250"/>
                  <a:pt x="568" y="253"/>
                  <a:pt x="565" y="255"/>
                </a:cubicBezTo>
                <a:cubicBezTo>
                  <a:pt x="564" y="256"/>
                  <a:pt x="563" y="256"/>
                  <a:pt x="561" y="256"/>
                </a:cubicBezTo>
                <a:cubicBezTo>
                  <a:pt x="560" y="258"/>
                  <a:pt x="560" y="260"/>
                  <a:pt x="559" y="263"/>
                </a:cubicBezTo>
                <a:cubicBezTo>
                  <a:pt x="558" y="263"/>
                  <a:pt x="559" y="263"/>
                  <a:pt x="559" y="264"/>
                </a:cubicBezTo>
                <a:cubicBezTo>
                  <a:pt x="562" y="266"/>
                  <a:pt x="562" y="270"/>
                  <a:pt x="559" y="273"/>
                </a:cubicBezTo>
                <a:cubicBezTo>
                  <a:pt x="558" y="274"/>
                  <a:pt x="557" y="274"/>
                  <a:pt x="556" y="273"/>
                </a:cubicBezTo>
                <a:cubicBezTo>
                  <a:pt x="555" y="271"/>
                  <a:pt x="554" y="270"/>
                  <a:pt x="553" y="269"/>
                </a:cubicBezTo>
                <a:cubicBezTo>
                  <a:pt x="553" y="270"/>
                  <a:pt x="553" y="270"/>
                  <a:pt x="553" y="270"/>
                </a:cubicBezTo>
                <a:cubicBezTo>
                  <a:pt x="553" y="273"/>
                  <a:pt x="553" y="276"/>
                  <a:pt x="554" y="278"/>
                </a:cubicBezTo>
                <a:cubicBezTo>
                  <a:pt x="555" y="280"/>
                  <a:pt x="556" y="281"/>
                  <a:pt x="556" y="283"/>
                </a:cubicBezTo>
                <a:cubicBezTo>
                  <a:pt x="558" y="287"/>
                  <a:pt x="557" y="290"/>
                  <a:pt x="553" y="291"/>
                </a:cubicBezTo>
                <a:cubicBezTo>
                  <a:pt x="552" y="292"/>
                  <a:pt x="551" y="292"/>
                  <a:pt x="550" y="292"/>
                </a:cubicBezTo>
                <a:cubicBezTo>
                  <a:pt x="552" y="297"/>
                  <a:pt x="553" y="302"/>
                  <a:pt x="555" y="307"/>
                </a:cubicBezTo>
                <a:cubicBezTo>
                  <a:pt x="558" y="303"/>
                  <a:pt x="560" y="299"/>
                  <a:pt x="563" y="295"/>
                </a:cubicBezTo>
                <a:cubicBezTo>
                  <a:pt x="564" y="294"/>
                  <a:pt x="565" y="292"/>
                  <a:pt x="566" y="290"/>
                </a:cubicBezTo>
                <a:cubicBezTo>
                  <a:pt x="570" y="285"/>
                  <a:pt x="573" y="285"/>
                  <a:pt x="577" y="289"/>
                </a:cubicBezTo>
                <a:cubicBezTo>
                  <a:pt x="579" y="289"/>
                  <a:pt x="580" y="289"/>
                  <a:pt x="582" y="289"/>
                </a:cubicBezTo>
                <a:cubicBezTo>
                  <a:pt x="582" y="289"/>
                  <a:pt x="583" y="288"/>
                  <a:pt x="583" y="288"/>
                </a:cubicBezTo>
                <a:cubicBezTo>
                  <a:pt x="587" y="286"/>
                  <a:pt x="588" y="286"/>
                  <a:pt x="591" y="288"/>
                </a:cubicBezTo>
                <a:cubicBezTo>
                  <a:pt x="591" y="289"/>
                  <a:pt x="592" y="289"/>
                  <a:pt x="593" y="290"/>
                </a:cubicBezTo>
                <a:cubicBezTo>
                  <a:pt x="593" y="288"/>
                  <a:pt x="593" y="287"/>
                  <a:pt x="593" y="286"/>
                </a:cubicBezTo>
                <a:cubicBezTo>
                  <a:pt x="593" y="283"/>
                  <a:pt x="594" y="280"/>
                  <a:pt x="597" y="278"/>
                </a:cubicBezTo>
                <a:cubicBezTo>
                  <a:pt x="601" y="277"/>
                  <a:pt x="604" y="278"/>
                  <a:pt x="607" y="280"/>
                </a:cubicBezTo>
                <a:cubicBezTo>
                  <a:pt x="608" y="280"/>
                  <a:pt x="609" y="280"/>
                  <a:pt x="609" y="281"/>
                </a:cubicBezTo>
                <a:cubicBezTo>
                  <a:pt x="610" y="282"/>
                  <a:pt x="611" y="283"/>
                  <a:pt x="611" y="284"/>
                </a:cubicBezTo>
                <a:cubicBezTo>
                  <a:pt x="611" y="286"/>
                  <a:pt x="611" y="288"/>
                  <a:pt x="609" y="289"/>
                </a:cubicBezTo>
                <a:cubicBezTo>
                  <a:pt x="609" y="289"/>
                  <a:pt x="608" y="290"/>
                  <a:pt x="609" y="290"/>
                </a:cubicBezTo>
                <a:cubicBezTo>
                  <a:pt x="609" y="293"/>
                  <a:pt x="609" y="295"/>
                  <a:pt x="606" y="297"/>
                </a:cubicBezTo>
                <a:cubicBezTo>
                  <a:pt x="610" y="298"/>
                  <a:pt x="613" y="300"/>
                  <a:pt x="616" y="298"/>
                </a:cubicBezTo>
                <a:cubicBezTo>
                  <a:pt x="616" y="298"/>
                  <a:pt x="617" y="298"/>
                  <a:pt x="618" y="298"/>
                </a:cubicBezTo>
                <a:cubicBezTo>
                  <a:pt x="625" y="301"/>
                  <a:pt x="633" y="303"/>
                  <a:pt x="640" y="306"/>
                </a:cubicBezTo>
                <a:cubicBezTo>
                  <a:pt x="644" y="307"/>
                  <a:pt x="647" y="309"/>
                  <a:pt x="651" y="311"/>
                </a:cubicBezTo>
                <a:cubicBezTo>
                  <a:pt x="654" y="312"/>
                  <a:pt x="656" y="314"/>
                  <a:pt x="659" y="315"/>
                </a:cubicBezTo>
                <a:cubicBezTo>
                  <a:pt x="660" y="316"/>
                  <a:pt x="662" y="316"/>
                  <a:pt x="664" y="316"/>
                </a:cubicBezTo>
                <a:cubicBezTo>
                  <a:pt x="664" y="316"/>
                  <a:pt x="664" y="317"/>
                  <a:pt x="664" y="317"/>
                </a:cubicBezTo>
                <a:cubicBezTo>
                  <a:pt x="662" y="319"/>
                  <a:pt x="660" y="318"/>
                  <a:pt x="658" y="317"/>
                </a:cubicBezTo>
                <a:cubicBezTo>
                  <a:pt x="655" y="315"/>
                  <a:pt x="651" y="314"/>
                  <a:pt x="647" y="313"/>
                </a:cubicBezTo>
                <a:cubicBezTo>
                  <a:pt x="640" y="311"/>
                  <a:pt x="633" y="309"/>
                  <a:pt x="626" y="308"/>
                </a:cubicBezTo>
                <a:cubicBezTo>
                  <a:pt x="625" y="310"/>
                  <a:pt x="624" y="314"/>
                  <a:pt x="622" y="317"/>
                </a:cubicBezTo>
                <a:cubicBezTo>
                  <a:pt x="621" y="319"/>
                  <a:pt x="620" y="321"/>
                  <a:pt x="618" y="323"/>
                </a:cubicBezTo>
                <a:cubicBezTo>
                  <a:pt x="618" y="323"/>
                  <a:pt x="617" y="323"/>
                  <a:pt x="616" y="323"/>
                </a:cubicBezTo>
                <a:cubicBezTo>
                  <a:pt x="615" y="323"/>
                  <a:pt x="614" y="323"/>
                  <a:pt x="614" y="323"/>
                </a:cubicBezTo>
                <a:cubicBezTo>
                  <a:pt x="613" y="326"/>
                  <a:pt x="614" y="330"/>
                  <a:pt x="609" y="331"/>
                </a:cubicBezTo>
                <a:cubicBezTo>
                  <a:pt x="610" y="332"/>
                  <a:pt x="611" y="332"/>
                  <a:pt x="612" y="333"/>
                </a:cubicBezTo>
                <a:cubicBezTo>
                  <a:pt x="615" y="335"/>
                  <a:pt x="619" y="337"/>
                  <a:pt x="622" y="339"/>
                </a:cubicBezTo>
                <a:cubicBezTo>
                  <a:pt x="623" y="340"/>
                  <a:pt x="624" y="340"/>
                  <a:pt x="625" y="340"/>
                </a:cubicBezTo>
                <a:cubicBezTo>
                  <a:pt x="626" y="341"/>
                  <a:pt x="628" y="341"/>
                  <a:pt x="628" y="342"/>
                </a:cubicBezTo>
                <a:cubicBezTo>
                  <a:pt x="631" y="345"/>
                  <a:pt x="631" y="345"/>
                  <a:pt x="628" y="349"/>
                </a:cubicBezTo>
                <a:cubicBezTo>
                  <a:pt x="627" y="350"/>
                  <a:pt x="627" y="352"/>
                  <a:pt x="626" y="353"/>
                </a:cubicBezTo>
                <a:cubicBezTo>
                  <a:pt x="625" y="355"/>
                  <a:pt x="623" y="357"/>
                  <a:pt x="622" y="360"/>
                </a:cubicBezTo>
                <a:cubicBezTo>
                  <a:pt x="621" y="361"/>
                  <a:pt x="620" y="363"/>
                  <a:pt x="620" y="364"/>
                </a:cubicBezTo>
                <a:cubicBezTo>
                  <a:pt x="639" y="371"/>
                  <a:pt x="657" y="377"/>
                  <a:pt x="676" y="383"/>
                </a:cubicBezTo>
                <a:cubicBezTo>
                  <a:pt x="676" y="384"/>
                  <a:pt x="676" y="384"/>
                  <a:pt x="676" y="384"/>
                </a:cubicBezTo>
                <a:cubicBezTo>
                  <a:pt x="456" y="384"/>
                  <a:pt x="237" y="384"/>
                  <a:pt x="17" y="384"/>
                </a:cubicBezTo>
                <a:cubicBezTo>
                  <a:pt x="17" y="384"/>
                  <a:pt x="17" y="384"/>
                  <a:pt x="17" y="384"/>
                </a:cubicBezTo>
                <a:cubicBezTo>
                  <a:pt x="19" y="382"/>
                  <a:pt x="21" y="381"/>
                  <a:pt x="24" y="379"/>
                </a:cubicBezTo>
                <a:cubicBezTo>
                  <a:pt x="33" y="374"/>
                  <a:pt x="43" y="371"/>
                  <a:pt x="54" y="370"/>
                </a:cubicBezTo>
                <a:cubicBezTo>
                  <a:pt x="60" y="369"/>
                  <a:pt x="65" y="365"/>
                  <a:pt x="70" y="362"/>
                </a:cubicBezTo>
                <a:cubicBezTo>
                  <a:pt x="74" y="359"/>
                  <a:pt x="74" y="359"/>
                  <a:pt x="71" y="354"/>
                </a:cubicBezTo>
                <a:cubicBezTo>
                  <a:pt x="70" y="352"/>
                  <a:pt x="70" y="349"/>
                  <a:pt x="69" y="347"/>
                </a:cubicBezTo>
                <a:cubicBezTo>
                  <a:pt x="68" y="343"/>
                  <a:pt x="67" y="340"/>
                  <a:pt x="66" y="336"/>
                </a:cubicBezTo>
                <a:cubicBezTo>
                  <a:pt x="66" y="335"/>
                  <a:pt x="65" y="335"/>
                  <a:pt x="65" y="335"/>
                </a:cubicBezTo>
                <a:cubicBezTo>
                  <a:pt x="62" y="333"/>
                  <a:pt x="62" y="330"/>
                  <a:pt x="62" y="327"/>
                </a:cubicBezTo>
                <a:cubicBezTo>
                  <a:pt x="64" y="322"/>
                  <a:pt x="66" y="317"/>
                  <a:pt x="67" y="311"/>
                </a:cubicBezTo>
                <a:cubicBezTo>
                  <a:pt x="68" y="309"/>
                  <a:pt x="69" y="307"/>
                  <a:pt x="69" y="305"/>
                </a:cubicBezTo>
                <a:cubicBezTo>
                  <a:pt x="69" y="304"/>
                  <a:pt x="69" y="303"/>
                  <a:pt x="69" y="302"/>
                </a:cubicBezTo>
                <a:cubicBezTo>
                  <a:pt x="69" y="298"/>
                  <a:pt x="71" y="296"/>
                  <a:pt x="72" y="294"/>
                </a:cubicBezTo>
                <a:cubicBezTo>
                  <a:pt x="73" y="290"/>
                  <a:pt x="74" y="287"/>
                  <a:pt x="73" y="283"/>
                </a:cubicBezTo>
                <a:cubicBezTo>
                  <a:pt x="71" y="280"/>
                  <a:pt x="70" y="276"/>
                  <a:pt x="68" y="273"/>
                </a:cubicBezTo>
                <a:cubicBezTo>
                  <a:pt x="66" y="274"/>
                  <a:pt x="64" y="275"/>
                  <a:pt x="63" y="275"/>
                </a:cubicBezTo>
                <a:cubicBezTo>
                  <a:pt x="61" y="273"/>
                  <a:pt x="59" y="271"/>
                  <a:pt x="58" y="269"/>
                </a:cubicBezTo>
                <a:cubicBezTo>
                  <a:pt x="56" y="266"/>
                  <a:pt x="55" y="264"/>
                  <a:pt x="54" y="261"/>
                </a:cubicBezTo>
                <a:cubicBezTo>
                  <a:pt x="53" y="260"/>
                  <a:pt x="52" y="260"/>
                  <a:pt x="52" y="259"/>
                </a:cubicBezTo>
                <a:cubicBezTo>
                  <a:pt x="50" y="257"/>
                  <a:pt x="50" y="257"/>
                  <a:pt x="51" y="255"/>
                </a:cubicBezTo>
                <a:cubicBezTo>
                  <a:pt x="45" y="254"/>
                  <a:pt x="39" y="255"/>
                  <a:pt x="33" y="253"/>
                </a:cubicBezTo>
                <a:cubicBezTo>
                  <a:pt x="24" y="251"/>
                  <a:pt x="15" y="253"/>
                  <a:pt x="6" y="252"/>
                </a:cubicBezTo>
                <a:cubicBezTo>
                  <a:pt x="3" y="252"/>
                  <a:pt x="1" y="252"/>
                  <a:pt x="0" y="249"/>
                </a:cubicBezTo>
                <a:cubicBezTo>
                  <a:pt x="1" y="248"/>
                  <a:pt x="1" y="246"/>
                  <a:pt x="1" y="245"/>
                </a:cubicBezTo>
                <a:cubicBezTo>
                  <a:pt x="2" y="245"/>
                  <a:pt x="2" y="245"/>
                  <a:pt x="2" y="245"/>
                </a:cubicBezTo>
                <a:cubicBezTo>
                  <a:pt x="3" y="248"/>
                  <a:pt x="5" y="249"/>
                  <a:pt x="7" y="248"/>
                </a:cubicBezTo>
                <a:cubicBezTo>
                  <a:pt x="11" y="248"/>
                  <a:pt x="15" y="249"/>
                  <a:pt x="18" y="247"/>
                </a:cubicBezTo>
                <a:cubicBezTo>
                  <a:pt x="22" y="245"/>
                  <a:pt x="26" y="246"/>
                  <a:pt x="31" y="245"/>
                </a:cubicBezTo>
                <a:cubicBezTo>
                  <a:pt x="34" y="244"/>
                  <a:pt x="37" y="244"/>
                  <a:pt x="40" y="244"/>
                </a:cubicBezTo>
                <a:cubicBezTo>
                  <a:pt x="45" y="244"/>
                  <a:pt x="49" y="245"/>
                  <a:pt x="53" y="244"/>
                </a:cubicBezTo>
                <a:cubicBezTo>
                  <a:pt x="61" y="244"/>
                  <a:pt x="69" y="246"/>
                  <a:pt x="77" y="245"/>
                </a:cubicBezTo>
                <a:cubicBezTo>
                  <a:pt x="78" y="245"/>
                  <a:pt x="80" y="244"/>
                  <a:pt x="80" y="244"/>
                </a:cubicBezTo>
                <a:cubicBezTo>
                  <a:pt x="80" y="243"/>
                  <a:pt x="80" y="242"/>
                  <a:pt x="80" y="241"/>
                </a:cubicBezTo>
                <a:cubicBezTo>
                  <a:pt x="76" y="243"/>
                  <a:pt x="75" y="242"/>
                  <a:pt x="74" y="239"/>
                </a:cubicBezTo>
                <a:cubicBezTo>
                  <a:pt x="73" y="236"/>
                  <a:pt x="71" y="234"/>
                  <a:pt x="72" y="231"/>
                </a:cubicBezTo>
                <a:cubicBezTo>
                  <a:pt x="72" y="231"/>
                  <a:pt x="72" y="230"/>
                  <a:pt x="72" y="230"/>
                </a:cubicBezTo>
                <a:cubicBezTo>
                  <a:pt x="71" y="229"/>
                  <a:pt x="70" y="229"/>
                  <a:pt x="70" y="229"/>
                </a:cubicBezTo>
                <a:cubicBezTo>
                  <a:pt x="69" y="227"/>
                  <a:pt x="69" y="225"/>
                  <a:pt x="69" y="222"/>
                </a:cubicBezTo>
                <a:cubicBezTo>
                  <a:pt x="69" y="222"/>
                  <a:pt x="70" y="220"/>
                  <a:pt x="71" y="220"/>
                </a:cubicBezTo>
                <a:cubicBezTo>
                  <a:pt x="73" y="220"/>
                  <a:pt x="74" y="219"/>
                  <a:pt x="75" y="218"/>
                </a:cubicBezTo>
                <a:cubicBezTo>
                  <a:pt x="79" y="215"/>
                  <a:pt x="82" y="215"/>
                  <a:pt x="86" y="217"/>
                </a:cubicBezTo>
                <a:cubicBezTo>
                  <a:pt x="90" y="218"/>
                  <a:pt x="91" y="222"/>
                  <a:pt x="91" y="225"/>
                </a:cubicBezTo>
                <a:cubicBezTo>
                  <a:pt x="91" y="227"/>
                  <a:pt x="91" y="229"/>
                  <a:pt x="91" y="230"/>
                </a:cubicBezTo>
                <a:cubicBezTo>
                  <a:pt x="91" y="231"/>
                  <a:pt x="91" y="232"/>
                  <a:pt x="91" y="232"/>
                </a:cubicBezTo>
                <a:cubicBezTo>
                  <a:pt x="88" y="233"/>
                  <a:pt x="89" y="235"/>
                  <a:pt x="89" y="237"/>
                </a:cubicBezTo>
                <a:cubicBezTo>
                  <a:pt x="89" y="238"/>
                  <a:pt x="90" y="239"/>
                  <a:pt x="92" y="238"/>
                </a:cubicBezTo>
                <a:cubicBezTo>
                  <a:pt x="92" y="238"/>
                  <a:pt x="93" y="240"/>
                  <a:pt x="93" y="241"/>
                </a:cubicBezTo>
                <a:cubicBezTo>
                  <a:pt x="94" y="242"/>
                  <a:pt x="95" y="243"/>
                  <a:pt x="96" y="245"/>
                </a:cubicBezTo>
                <a:cubicBezTo>
                  <a:pt x="101" y="248"/>
                  <a:pt x="104" y="253"/>
                  <a:pt x="104" y="259"/>
                </a:cubicBezTo>
                <a:cubicBezTo>
                  <a:pt x="103" y="266"/>
                  <a:pt x="103" y="273"/>
                  <a:pt x="103" y="280"/>
                </a:cubicBezTo>
                <a:cubicBezTo>
                  <a:pt x="103" y="283"/>
                  <a:pt x="105" y="285"/>
                  <a:pt x="107" y="287"/>
                </a:cubicBezTo>
                <a:cubicBezTo>
                  <a:pt x="110" y="290"/>
                  <a:pt x="111" y="295"/>
                  <a:pt x="109" y="299"/>
                </a:cubicBezTo>
                <a:cubicBezTo>
                  <a:pt x="108" y="299"/>
                  <a:pt x="109" y="301"/>
                  <a:pt x="109" y="302"/>
                </a:cubicBezTo>
                <a:cubicBezTo>
                  <a:pt x="109" y="305"/>
                  <a:pt x="110" y="308"/>
                  <a:pt x="110" y="312"/>
                </a:cubicBezTo>
                <a:cubicBezTo>
                  <a:pt x="110" y="313"/>
                  <a:pt x="110" y="314"/>
                  <a:pt x="109" y="315"/>
                </a:cubicBezTo>
                <a:cubicBezTo>
                  <a:pt x="109" y="315"/>
                  <a:pt x="109" y="316"/>
                  <a:pt x="109" y="316"/>
                </a:cubicBezTo>
                <a:cubicBezTo>
                  <a:pt x="109" y="319"/>
                  <a:pt x="108" y="323"/>
                  <a:pt x="110" y="327"/>
                </a:cubicBezTo>
                <a:cubicBezTo>
                  <a:pt x="113" y="331"/>
                  <a:pt x="115" y="336"/>
                  <a:pt x="117" y="340"/>
                </a:cubicBezTo>
                <a:cubicBezTo>
                  <a:pt x="122" y="339"/>
                  <a:pt x="128" y="338"/>
                  <a:pt x="134" y="337"/>
                </a:cubicBezTo>
                <a:cubicBezTo>
                  <a:pt x="134" y="331"/>
                  <a:pt x="135" y="323"/>
                  <a:pt x="136" y="316"/>
                </a:cubicBezTo>
                <a:cubicBezTo>
                  <a:pt x="136" y="315"/>
                  <a:pt x="135" y="314"/>
                  <a:pt x="133" y="315"/>
                </a:cubicBezTo>
                <a:cubicBezTo>
                  <a:pt x="133" y="315"/>
                  <a:pt x="134" y="316"/>
                  <a:pt x="134" y="317"/>
                </a:cubicBezTo>
                <a:cubicBezTo>
                  <a:pt x="134" y="317"/>
                  <a:pt x="134" y="317"/>
                  <a:pt x="133" y="317"/>
                </a:cubicBezTo>
                <a:cubicBezTo>
                  <a:pt x="133" y="317"/>
                  <a:pt x="132" y="317"/>
                  <a:pt x="131" y="316"/>
                </a:cubicBezTo>
                <a:cubicBezTo>
                  <a:pt x="129" y="319"/>
                  <a:pt x="127" y="321"/>
                  <a:pt x="125" y="323"/>
                </a:cubicBezTo>
                <a:cubicBezTo>
                  <a:pt x="125" y="323"/>
                  <a:pt x="125" y="323"/>
                  <a:pt x="124" y="323"/>
                </a:cubicBezTo>
                <a:cubicBezTo>
                  <a:pt x="124" y="323"/>
                  <a:pt x="124" y="322"/>
                  <a:pt x="124" y="322"/>
                </a:cubicBezTo>
                <a:cubicBezTo>
                  <a:pt x="124" y="321"/>
                  <a:pt x="124" y="320"/>
                  <a:pt x="123" y="319"/>
                </a:cubicBezTo>
                <a:cubicBezTo>
                  <a:pt x="125" y="316"/>
                  <a:pt x="127" y="313"/>
                  <a:pt x="129" y="310"/>
                </a:cubicBezTo>
                <a:cubicBezTo>
                  <a:pt x="129" y="309"/>
                  <a:pt x="129" y="308"/>
                  <a:pt x="129" y="308"/>
                </a:cubicBezTo>
                <a:cubicBezTo>
                  <a:pt x="127" y="306"/>
                  <a:pt x="128" y="304"/>
                  <a:pt x="129" y="303"/>
                </a:cubicBezTo>
                <a:cubicBezTo>
                  <a:pt x="130" y="302"/>
                  <a:pt x="131" y="301"/>
                  <a:pt x="131" y="300"/>
                </a:cubicBezTo>
                <a:cubicBezTo>
                  <a:pt x="134" y="301"/>
                  <a:pt x="132" y="302"/>
                  <a:pt x="132" y="303"/>
                </a:cubicBezTo>
                <a:cubicBezTo>
                  <a:pt x="132" y="304"/>
                  <a:pt x="133" y="304"/>
                  <a:pt x="133" y="304"/>
                </a:cubicBezTo>
                <a:cubicBezTo>
                  <a:pt x="134" y="304"/>
                  <a:pt x="134" y="303"/>
                  <a:pt x="135" y="302"/>
                </a:cubicBezTo>
                <a:cubicBezTo>
                  <a:pt x="132" y="299"/>
                  <a:pt x="132" y="297"/>
                  <a:pt x="135" y="295"/>
                </a:cubicBezTo>
                <a:cubicBezTo>
                  <a:pt x="133" y="291"/>
                  <a:pt x="132" y="287"/>
                  <a:pt x="135" y="284"/>
                </a:cubicBezTo>
                <a:cubicBezTo>
                  <a:pt x="135" y="283"/>
                  <a:pt x="135" y="282"/>
                  <a:pt x="135" y="281"/>
                </a:cubicBezTo>
                <a:cubicBezTo>
                  <a:pt x="135" y="278"/>
                  <a:pt x="137" y="275"/>
                  <a:pt x="139" y="272"/>
                </a:cubicBezTo>
                <a:cubicBezTo>
                  <a:pt x="141" y="270"/>
                  <a:pt x="142" y="267"/>
                  <a:pt x="143" y="264"/>
                </a:cubicBezTo>
                <a:cubicBezTo>
                  <a:pt x="143" y="264"/>
                  <a:pt x="143" y="263"/>
                  <a:pt x="142" y="263"/>
                </a:cubicBezTo>
                <a:cubicBezTo>
                  <a:pt x="140" y="263"/>
                  <a:pt x="139" y="262"/>
                  <a:pt x="138" y="260"/>
                </a:cubicBezTo>
                <a:cubicBezTo>
                  <a:pt x="138" y="258"/>
                  <a:pt x="137" y="257"/>
                  <a:pt x="138" y="255"/>
                </a:cubicBezTo>
                <a:cubicBezTo>
                  <a:pt x="138" y="254"/>
                  <a:pt x="138" y="254"/>
                  <a:pt x="137" y="253"/>
                </a:cubicBezTo>
                <a:cubicBezTo>
                  <a:pt x="136" y="251"/>
                  <a:pt x="136" y="249"/>
                  <a:pt x="136" y="247"/>
                </a:cubicBezTo>
                <a:cubicBezTo>
                  <a:pt x="136" y="247"/>
                  <a:pt x="137" y="246"/>
                  <a:pt x="137" y="246"/>
                </a:cubicBezTo>
                <a:cubicBezTo>
                  <a:pt x="140" y="245"/>
                  <a:pt x="142" y="244"/>
                  <a:pt x="145" y="243"/>
                </a:cubicBezTo>
                <a:cubicBezTo>
                  <a:pt x="150" y="243"/>
                  <a:pt x="153" y="246"/>
                  <a:pt x="153" y="251"/>
                </a:cubicBezTo>
                <a:cubicBezTo>
                  <a:pt x="153" y="253"/>
                  <a:pt x="153" y="254"/>
                  <a:pt x="153" y="255"/>
                </a:cubicBezTo>
                <a:cubicBezTo>
                  <a:pt x="153" y="255"/>
                  <a:pt x="152" y="256"/>
                  <a:pt x="152" y="256"/>
                </a:cubicBezTo>
                <a:cubicBezTo>
                  <a:pt x="150" y="257"/>
                  <a:pt x="150" y="259"/>
                  <a:pt x="151" y="260"/>
                </a:cubicBezTo>
                <a:cubicBezTo>
                  <a:pt x="151" y="261"/>
                  <a:pt x="153" y="262"/>
                  <a:pt x="154" y="262"/>
                </a:cubicBezTo>
                <a:cubicBezTo>
                  <a:pt x="156" y="262"/>
                  <a:pt x="158" y="261"/>
                  <a:pt x="160" y="261"/>
                </a:cubicBezTo>
                <a:cubicBezTo>
                  <a:pt x="161" y="261"/>
                  <a:pt x="162" y="260"/>
                  <a:pt x="162" y="261"/>
                </a:cubicBezTo>
                <a:cubicBezTo>
                  <a:pt x="164" y="263"/>
                  <a:pt x="166" y="265"/>
                  <a:pt x="168" y="267"/>
                </a:cubicBezTo>
                <a:cubicBezTo>
                  <a:pt x="169" y="269"/>
                  <a:pt x="169" y="271"/>
                  <a:pt x="169" y="273"/>
                </a:cubicBezTo>
                <a:cubicBezTo>
                  <a:pt x="170" y="276"/>
                  <a:pt x="170" y="280"/>
                  <a:pt x="170" y="284"/>
                </a:cubicBezTo>
                <a:cubicBezTo>
                  <a:pt x="169" y="285"/>
                  <a:pt x="168" y="287"/>
                  <a:pt x="167" y="289"/>
                </a:cubicBezTo>
                <a:cubicBezTo>
                  <a:pt x="169" y="290"/>
                  <a:pt x="169" y="292"/>
                  <a:pt x="168" y="294"/>
                </a:cubicBezTo>
                <a:cubicBezTo>
                  <a:pt x="168" y="295"/>
                  <a:pt x="168" y="295"/>
                  <a:pt x="168" y="295"/>
                </a:cubicBezTo>
                <a:cubicBezTo>
                  <a:pt x="166" y="296"/>
                  <a:pt x="165" y="297"/>
                  <a:pt x="163" y="299"/>
                </a:cubicBezTo>
                <a:cubicBezTo>
                  <a:pt x="163" y="299"/>
                  <a:pt x="163" y="300"/>
                  <a:pt x="164" y="300"/>
                </a:cubicBezTo>
                <a:cubicBezTo>
                  <a:pt x="168" y="303"/>
                  <a:pt x="166" y="306"/>
                  <a:pt x="165" y="310"/>
                </a:cubicBezTo>
                <a:cubicBezTo>
                  <a:pt x="165" y="311"/>
                  <a:pt x="165" y="313"/>
                  <a:pt x="165" y="314"/>
                </a:cubicBezTo>
                <a:cubicBezTo>
                  <a:pt x="166" y="319"/>
                  <a:pt x="168" y="324"/>
                  <a:pt x="169" y="329"/>
                </a:cubicBezTo>
                <a:cubicBezTo>
                  <a:pt x="170" y="331"/>
                  <a:pt x="171" y="334"/>
                  <a:pt x="172" y="336"/>
                </a:cubicBezTo>
                <a:cubicBezTo>
                  <a:pt x="174" y="339"/>
                  <a:pt x="173" y="342"/>
                  <a:pt x="173" y="346"/>
                </a:cubicBezTo>
                <a:cubicBezTo>
                  <a:pt x="173" y="349"/>
                  <a:pt x="174" y="351"/>
                  <a:pt x="175" y="355"/>
                </a:cubicBezTo>
                <a:cubicBezTo>
                  <a:pt x="177" y="353"/>
                  <a:pt x="178" y="352"/>
                  <a:pt x="179" y="351"/>
                </a:cubicBezTo>
                <a:cubicBezTo>
                  <a:pt x="186" y="345"/>
                  <a:pt x="193" y="344"/>
                  <a:pt x="201" y="342"/>
                </a:cubicBezTo>
                <a:cubicBezTo>
                  <a:pt x="208" y="341"/>
                  <a:pt x="214" y="340"/>
                  <a:pt x="221" y="338"/>
                </a:cubicBezTo>
                <a:cubicBezTo>
                  <a:pt x="220" y="334"/>
                  <a:pt x="220" y="329"/>
                  <a:pt x="217" y="325"/>
                </a:cubicBezTo>
                <a:cubicBezTo>
                  <a:pt x="214" y="320"/>
                  <a:pt x="213" y="315"/>
                  <a:pt x="214" y="310"/>
                </a:cubicBezTo>
                <a:cubicBezTo>
                  <a:pt x="214" y="308"/>
                  <a:pt x="213" y="307"/>
                  <a:pt x="212" y="305"/>
                </a:cubicBezTo>
                <a:cubicBezTo>
                  <a:pt x="211" y="303"/>
                  <a:pt x="210" y="301"/>
                  <a:pt x="210" y="298"/>
                </a:cubicBezTo>
                <a:cubicBezTo>
                  <a:pt x="210" y="293"/>
                  <a:pt x="209" y="288"/>
                  <a:pt x="209" y="283"/>
                </a:cubicBezTo>
                <a:cubicBezTo>
                  <a:pt x="208" y="279"/>
                  <a:pt x="207" y="275"/>
                  <a:pt x="206" y="271"/>
                </a:cubicBezTo>
                <a:cubicBezTo>
                  <a:pt x="204" y="270"/>
                  <a:pt x="202" y="270"/>
                  <a:pt x="200" y="269"/>
                </a:cubicBezTo>
                <a:cubicBezTo>
                  <a:pt x="196" y="267"/>
                  <a:pt x="194" y="264"/>
                  <a:pt x="197" y="260"/>
                </a:cubicBezTo>
                <a:cubicBezTo>
                  <a:pt x="197" y="258"/>
                  <a:pt x="199" y="257"/>
                  <a:pt x="199" y="255"/>
                </a:cubicBezTo>
                <a:cubicBezTo>
                  <a:pt x="200" y="252"/>
                  <a:pt x="200" y="249"/>
                  <a:pt x="200" y="246"/>
                </a:cubicBezTo>
                <a:cubicBezTo>
                  <a:pt x="200" y="246"/>
                  <a:pt x="200" y="246"/>
                  <a:pt x="200" y="246"/>
                </a:cubicBezTo>
                <a:cubicBezTo>
                  <a:pt x="199" y="247"/>
                  <a:pt x="198" y="248"/>
                  <a:pt x="197" y="249"/>
                </a:cubicBezTo>
                <a:cubicBezTo>
                  <a:pt x="195" y="251"/>
                  <a:pt x="194" y="251"/>
                  <a:pt x="193" y="249"/>
                </a:cubicBezTo>
                <a:cubicBezTo>
                  <a:pt x="191" y="246"/>
                  <a:pt x="191" y="243"/>
                  <a:pt x="194" y="239"/>
                </a:cubicBezTo>
                <a:cubicBezTo>
                  <a:pt x="191" y="234"/>
                  <a:pt x="191" y="226"/>
                  <a:pt x="195" y="222"/>
                </a:cubicBezTo>
                <a:cubicBezTo>
                  <a:pt x="194" y="217"/>
                  <a:pt x="195" y="213"/>
                  <a:pt x="197" y="209"/>
                </a:cubicBezTo>
                <a:cubicBezTo>
                  <a:pt x="198" y="207"/>
                  <a:pt x="200" y="206"/>
                  <a:pt x="201" y="204"/>
                </a:cubicBezTo>
                <a:cubicBezTo>
                  <a:pt x="202" y="203"/>
                  <a:pt x="203" y="201"/>
                  <a:pt x="204" y="199"/>
                </a:cubicBezTo>
                <a:cubicBezTo>
                  <a:pt x="204" y="198"/>
                  <a:pt x="205" y="197"/>
                  <a:pt x="206" y="196"/>
                </a:cubicBezTo>
                <a:cubicBezTo>
                  <a:pt x="206" y="194"/>
                  <a:pt x="206" y="192"/>
                  <a:pt x="207" y="189"/>
                </a:cubicBezTo>
                <a:cubicBezTo>
                  <a:pt x="206" y="190"/>
                  <a:pt x="205" y="190"/>
                  <a:pt x="205" y="190"/>
                </a:cubicBezTo>
                <a:cubicBezTo>
                  <a:pt x="202" y="191"/>
                  <a:pt x="201" y="190"/>
                  <a:pt x="200" y="187"/>
                </a:cubicBezTo>
                <a:cubicBezTo>
                  <a:pt x="200" y="185"/>
                  <a:pt x="199" y="184"/>
                  <a:pt x="198" y="182"/>
                </a:cubicBezTo>
                <a:cubicBezTo>
                  <a:pt x="198" y="181"/>
                  <a:pt x="198" y="180"/>
                  <a:pt x="199" y="179"/>
                </a:cubicBezTo>
                <a:cubicBezTo>
                  <a:pt x="199" y="177"/>
                  <a:pt x="200" y="175"/>
                  <a:pt x="197" y="175"/>
                </a:cubicBezTo>
                <a:cubicBezTo>
                  <a:pt x="197" y="175"/>
                  <a:pt x="197" y="173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95" y="169"/>
                  <a:pt x="195" y="166"/>
                  <a:pt x="197" y="165"/>
                </a:cubicBezTo>
                <a:cubicBezTo>
                  <a:pt x="202" y="163"/>
                  <a:pt x="207" y="159"/>
                  <a:pt x="213" y="160"/>
                </a:cubicBezTo>
                <a:cubicBezTo>
                  <a:pt x="219" y="161"/>
                  <a:pt x="222" y="165"/>
                  <a:pt x="222" y="172"/>
                </a:cubicBezTo>
                <a:cubicBezTo>
                  <a:pt x="221" y="174"/>
                  <a:pt x="222" y="176"/>
                  <a:pt x="222" y="178"/>
                </a:cubicBezTo>
                <a:cubicBezTo>
                  <a:pt x="222" y="179"/>
                  <a:pt x="221" y="180"/>
                  <a:pt x="221" y="180"/>
                </a:cubicBezTo>
                <a:cubicBezTo>
                  <a:pt x="218" y="181"/>
                  <a:pt x="218" y="183"/>
                  <a:pt x="218" y="185"/>
                </a:cubicBezTo>
                <a:cubicBezTo>
                  <a:pt x="218" y="187"/>
                  <a:pt x="220" y="187"/>
                  <a:pt x="221" y="188"/>
                </a:cubicBezTo>
                <a:cubicBezTo>
                  <a:pt x="225" y="191"/>
                  <a:pt x="230" y="191"/>
                  <a:pt x="233" y="194"/>
                </a:cubicBezTo>
                <a:cubicBezTo>
                  <a:pt x="236" y="196"/>
                  <a:pt x="239" y="197"/>
                  <a:pt x="243" y="197"/>
                </a:cubicBezTo>
                <a:cubicBezTo>
                  <a:pt x="243" y="197"/>
                  <a:pt x="244" y="197"/>
                  <a:pt x="245" y="197"/>
                </a:cubicBezTo>
                <a:cubicBezTo>
                  <a:pt x="245" y="197"/>
                  <a:pt x="246" y="196"/>
                  <a:pt x="247" y="195"/>
                </a:cubicBezTo>
                <a:cubicBezTo>
                  <a:pt x="251" y="193"/>
                  <a:pt x="255" y="192"/>
                  <a:pt x="258" y="196"/>
                </a:cubicBezTo>
                <a:cubicBezTo>
                  <a:pt x="261" y="199"/>
                  <a:pt x="264" y="203"/>
                  <a:pt x="266" y="207"/>
                </a:cubicBezTo>
                <a:cubicBezTo>
                  <a:pt x="270" y="211"/>
                  <a:pt x="273" y="216"/>
                  <a:pt x="276" y="220"/>
                </a:cubicBezTo>
                <a:cubicBezTo>
                  <a:pt x="276" y="221"/>
                  <a:pt x="277" y="222"/>
                  <a:pt x="277" y="223"/>
                </a:cubicBezTo>
                <a:cubicBezTo>
                  <a:pt x="278" y="225"/>
                  <a:pt x="278" y="226"/>
                  <a:pt x="277" y="227"/>
                </a:cubicBezTo>
                <a:cubicBezTo>
                  <a:pt x="276" y="228"/>
                  <a:pt x="276" y="228"/>
                  <a:pt x="275" y="229"/>
                </a:cubicBezTo>
                <a:cubicBezTo>
                  <a:pt x="272" y="230"/>
                  <a:pt x="271" y="234"/>
                  <a:pt x="270" y="237"/>
                </a:cubicBezTo>
                <a:cubicBezTo>
                  <a:pt x="269" y="239"/>
                  <a:pt x="270" y="241"/>
                  <a:pt x="268" y="243"/>
                </a:cubicBezTo>
                <a:cubicBezTo>
                  <a:pt x="268" y="243"/>
                  <a:pt x="269" y="244"/>
                  <a:pt x="269" y="244"/>
                </a:cubicBezTo>
                <a:cubicBezTo>
                  <a:pt x="270" y="247"/>
                  <a:pt x="271" y="249"/>
                  <a:pt x="272" y="251"/>
                </a:cubicBezTo>
                <a:cubicBezTo>
                  <a:pt x="272" y="253"/>
                  <a:pt x="271" y="255"/>
                  <a:pt x="269" y="256"/>
                </a:cubicBezTo>
                <a:cubicBezTo>
                  <a:pt x="267" y="256"/>
                  <a:pt x="266" y="257"/>
                  <a:pt x="266" y="259"/>
                </a:cubicBezTo>
                <a:cubicBezTo>
                  <a:pt x="265" y="261"/>
                  <a:pt x="265" y="261"/>
                  <a:pt x="263" y="261"/>
                </a:cubicBezTo>
                <a:cubicBezTo>
                  <a:pt x="262" y="261"/>
                  <a:pt x="260" y="261"/>
                  <a:pt x="260" y="263"/>
                </a:cubicBezTo>
                <a:cubicBezTo>
                  <a:pt x="259" y="264"/>
                  <a:pt x="258" y="265"/>
                  <a:pt x="257" y="265"/>
                </a:cubicBezTo>
                <a:cubicBezTo>
                  <a:pt x="254" y="266"/>
                  <a:pt x="251" y="266"/>
                  <a:pt x="247" y="267"/>
                </a:cubicBezTo>
                <a:cubicBezTo>
                  <a:pt x="247" y="269"/>
                  <a:pt x="248" y="272"/>
                  <a:pt x="247" y="274"/>
                </a:cubicBezTo>
                <a:cubicBezTo>
                  <a:pt x="247" y="276"/>
                  <a:pt x="245" y="278"/>
                  <a:pt x="244" y="280"/>
                </a:cubicBezTo>
                <a:cubicBezTo>
                  <a:pt x="244" y="281"/>
                  <a:pt x="243" y="281"/>
                  <a:pt x="243" y="282"/>
                </a:cubicBezTo>
                <a:cubicBezTo>
                  <a:pt x="243" y="285"/>
                  <a:pt x="244" y="288"/>
                  <a:pt x="244" y="291"/>
                </a:cubicBezTo>
                <a:cubicBezTo>
                  <a:pt x="244" y="296"/>
                  <a:pt x="245" y="302"/>
                  <a:pt x="247" y="307"/>
                </a:cubicBezTo>
                <a:cubicBezTo>
                  <a:pt x="248" y="311"/>
                  <a:pt x="248" y="316"/>
                  <a:pt x="246" y="320"/>
                </a:cubicBezTo>
                <a:cubicBezTo>
                  <a:pt x="245" y="324"/>
                  <a:pt x="246" y="327"/>
                  <a:pt x="247" y="331"/>
                </a:cubicBezTo>
                <a:cubicBezTo>
                  <a:pt x="248" y="331"/>
                  <a:pt x="249" y="332"/>
                  <a:pt x="250" y="332"/>
                </a:cubicBezTo>
                <a:cubicBezTo>
                  <a:pt x="256" y="333"/>
                  <a:pt x="262" y="334"/>
                  <a:pt x="269" y="334"/>
                </a:cubicBezTo>
                <a:cubicBezTo>
                  <a:pt x="279" y="334"/>
                  <a:pt x="288" y="335"/>
                  <a:pt x="298" y="339"/>
                </a:cubicBezTo>
                <a:cubicBezTo>
                  <a:pt x="300" y="335"/>
                  <a:pt x="301" y="330"/>
                  <a:pt x="301" y="325"/>
                </a:cubicBezTo>
                <a:cubicBezTo>
                  <a:pt x="301" y="322"/>
                  <a:pt x="300" y="319"/>
                  <a:pt x="297" y="317"/>
                </a:cubicBezTo>
                <a:cubicBezTo>
                  <a:pt x="296" y="317"/>
                  <a:pt x="296" y="316"/>
                  <a:pt x="296" y="315"/>
                </a:cubicBezTo>
                <a:cubicBezTo>
                  <a:pt x="296" y="313"/>
                  <a:pt x="296" y="310"/>
                  <a:pt x="296" y="307"/>
                </a:cubicBezTo>
                <a:cubicBezTo>
                  <a:pt x="296" y="306"/>
                  <a:pt x="296" y="304"/>
                  <a:pt x="296" y="302"/>
                </a:cubicBezTo>
                <a:cubicBezTo>
                  <a:pt x="296" y="299"/>
                  <a:pt x="296" y="296"/>
                  <a:pt x="297" y="293"/>
                </a:cubicBezTo>
                <a:cubicBezTo>
                  <a:pt x="297" y="289"/>
                  <a:pt x="298" y="284"/>
                  <a:pt x="299" y="280"/>
                </a:cubicBezTo>
                <a:cubicBezTo>
                  <a:pt x="299" y="274"/>
                  <a:pt x="299" y="268"/>
                  <a:pt x="300" y="262"/>
                </a:cubicBezTo>
                <a:cubicBezTo>
                  <a:pt x="300" y="262"/>
                  <a:pt x="299" y="261"/>
                  <a:pt x="299" y="261"/>
                </a:cubicBezTo>
                <a:cubicBezTo>
                  <a:pt x="297" y="257"/>
                  <a:pt x="297" y="253"/>
                  <a:pt x="298" y="249"/>
                </a:cubicBezTo>
                <a:cubicBezTo>
                  <a:pt x="298" y="248"/>
                  <a:pt x="299" y="246"/>
                  <a:pt x="299" y="244"/>
                </a:cubicBezTo>
                <a:cubicBezTo>
                  <a:pt x="298" y="244"/>
                  <a:pt x="298" y="244"/>
                  <a:pt x="297" y="245"/>
                </a:cubicBezTo>
                <a:cubicBezTo>
                  <a:pt x="297" y="245"/>
                  <a:pt x="297" y="245"/>
                  <a:pt x="297" y="244"/>
                </a:cubicBezTo>
                <a:cubicBezTo>
                  <a:pt x="299" y="237"/>
                  <a:pt x="300" y="230"/>
                  <a:pt x="302" y="223"/>
                </a:cubicBezTo>
                <a:cubicBezTo>
                  <a:pt x="301" y="223"/>
                  <a:pt x="300" y="223"/>
                  <a:pt x="299" y="222"/>
                </a:cubicBezTo>
                <a:cubicBezTo>
                  <a:pt x="299" y="221"/>
                  <a:pt x="300" y="221"/>
                  <a:pt x="300" y="220"/>
                </a:cubicBezTo>
                <a:cubicBezTo>
                  <a:pt x="299" y="219"/>
                  <a:pt x="298" y="219"/>
                  <a:pt x="297" y="218"/>
                </a:cubicBezTo>
                <a:cubicBezTo>
                  <a:pt x="295" y="217"/>
                  <a:pt x="294" y="216"/>
                  <a:pt x="294" y="214"/>
                </a:cubicBezTo>
                <a:cubicBezTo>
                  <a:pt x="292" y="205"/>
                  <a:pt x="293" y="197"/>
                  <a:pt x="292" y="188"/>
                </a:cubicBezTo>
                <a:cubicBezTo>
                  <a:pt x="292" y="183"/>
                  <a:pt x="293" y="179"/>
                  <a:pt x="292" y="174"/>
                </a:cubicBezTo>
                <a:cubicBezTo>
                  <a:pt x="292" y="172"/>
                  <a:pt x="292" y="170"/>
                  <a:pt x="294" y="169"/>
                </a:cubicBezTo>
                <a:cubicBezTo>
                  <a:pt x="295" y="169"/>
                  <a:pt x="295" y="169"/>
                  <a:pt x="296" y="168"/>
                </a:cubicBezTo>
                <a:cubicBezTo>
                  <a:pt x="293" y="168"/>
                  <a:pt x="290" y="168"/>
                  <a:pt x="287" y="168"/>
                </a:cubicBezTo>
                <a:cubicBezTo>
                  <a:pt x="281" y="168"/>
                  <a:pt x="277" y="163"/>
                  <a:pt x="275" y="156"/>
                </a:cubicBezTo>
                <a:cubicBezTo>
                  <a:pt x="274" y="151"/>
                  <a:pt x="274" y="147"/>
                  <a:pt x="276" y="142"/>
                </a:cubicBezTo>
                <a:cubicBezTo>
                  <a:pt x="278" y="138"/>
                  <a:pt x="279" y="133"/>
                  <a:pt x="281" y="129"/>
                </a:cubicBezTo>
                <a:cubicBezTo>
                  <a:pt x="283" y="123"/>
                  <a:pt x="286" y="117"/>
                  <a:pt x="289" y="110"/>
                </a:cubicBezTo>
                <a:cubicBezTo>
                  <a:pt x="288" y="106"/>
                  <a:pt x="288" y="101"/>
                  <a:pt x="288" y="96"/>
                </a:cubicBezTo>
                <a:cubicBezTo>
                  <a:pt x="289" y="96"/>
                  <a:pt x="289" y="96"/>
                  <a:pt x="290" y="96"/>
                </a:cubicBezTo>
                <a:cubicBezTo>
                  <a:pt x="289" y="94"/>
                  <a:pt x="289" y="94"/>
                  <a:pt x="289" y="93"/>
                </a:cubicBezTo>
                <a:cubicBezTo>
                  <a:pt x="289" y="90"/>
                  <a:pt x="289" y="88"/>
                  <a:pt x="289" y="86"/>
                </a:cubicBezTo>
                <a:cubicBezTo>
                  <a:pt x="289" y="84"/>
                  <a:pt x="289" y="82"/>
                  <a:pt x="289" y="80"/>
                </a:cubicBezTo>
                <a:cubicBezTo>
                  <a:pt x="290" y="76"/>
                  <a:pt x="289" y="73"/>
                  <a:pt x="289" y="69"/>
                </a:cubicBezTo>
                <a:cubicBezTo>
                  <a:pt x="290" y="66"/>
                  <a:pt x="289" y="62"/>
                  <a:pt x="289" y="58"/>
                </a:cubicBezTo>
                <a:cubicBezTo>
                  <a:pt x="290" y="58"/>
                  <a:pt x="291" y="58"/>
                  <a:pt x="293" y="58"/>
                </a:cubicBezTo>
                <a:cubicBezTo>
                  <a:pt x="293" y="52"/>
                  <a:pt x="293" y="46"/>
                  <a:pt x="293" y="40"/>
                </a:cubicBezTo>
                <a:cubicBezTo>
                  <a:pt x="293" y="40"/>
                  <a:pt x="293" y="39"/>
                  <a:pt x="293" y="38"/>
                </a:cubicBezTo>
                <a:cubicBezTo>
                  <a:pt x="295" y="36"/>
                  <a:pt x="296" y="33"/>
                  <a:pt x="298" y="30"/>
                </a:cubicBezTo>
                <a:cubicBezTo>
                  <a:pt x="298" y="30"/>
                  <a:pt x="299" y="29"/>
                  <a:pt x="299" y="29"/>
                </a:cubicBezTo>
                <a:cubicBezTo>
                  <a:pt x="299" y="22"/>
                  <a:pt x="299" y="15"/>
                  <a:pt x="299" y="7"/>
                </a:cubicBezTo>
                <a:cubicBezTo>
                  <a:pt x="297" y="6"/>
                  <a:pt x="294" y="6"/>
                  <a:pt x="292" y="3"/>
                </a:cubicBezTo>
                <a:cubicBezTo>
                  <a:pt x="295" y="3"/>
                  <a:pt x="297" y="3"/>
                  <a:pt x="298" y="3"/>
                </a:cubicBezTo>
                <a:cubicBezTo>
                  <a:pt x="299" y="2"/>
                  <a:pt x="300" y="1"/>
                  <a:pt x="301" y="0"/>
                </a:cubicBezTo>
                <a:cubicBezTo>
                  <a:pt x="301" y="1"/>
                  <a:pt x="301" y="1"/>
                  <a:pt x="301" y="1"/>
                </a:cubicBezTo>
                <a:cubicBezTo>
                  <a:pt x="302" y="2"/>
                  <a:pt x="303" y="2"/>
                  <a:pt x="303" y="3"/>
                </a:cubicBezTo>
                <a:cubicBezTo>
                  <a:pt x="304" y="4"/>
                  <a:pt x="306" y="4"/>
                  <a:pt x="306" y="6"/>
                </a:cubicBezTo>
                <a:cubicBezTo>
                  <a:pt x="305" y="14"/>
                  <a:pt x="305" y="22"/>
                  <a:pt x="305" y="29"/>
                </a:cubicBezTo>
                <a:cubicBezTo>
                  <a:pt x="305" y="38"/>
                  <a:pt x="304" y="47"/>
                  <a:pt x="304" y="55"/>
                </a:cubicBezTo>
                <a:cubicBezTo>
                  <a:pt x="306" y="56"/>
                  <a:pt x="306" y="57"/>
                  <a:pt x="307" y="59"/>
                </a:cubicBezTo>
                <a:cubicBezTo>
                  <a:pt x="307" y="68"/>
                  <a:pt x="307" y="76"/>
                  <a:pt x="308" y="84"/>
                </a:cubicBezTo>
                <a:cubicBezTo>
                  <a:pt x="308" y="85"/>
                  <a:pt x="307" y="86"/>
                  <a:pt x="307" y="86"/>
                </a:cubicBezTo>
                <a:cubicBezTo>
                  <a:pt x="307" y="87"/>
                  <a:pt x="307" y="87"/>
                  <a:pt x="307" y="88"/>
                </a:cubicBezTo>
                <a:cubicBezTo>
                  <a:pt x="307" y="89"/>
                  <a:pt x="308" y="90"/>
                  <a:pt x="309" y="92"/>
                </a:cubicBezTo>
                <a:cubicBezTo>
                  <a:pt x="312" y="91"/>
                  <a:pt x="311" y="87"/>
                  <a:pt x="313" y="86"/>
                </a:cubicBezTo>
                <a:cubicBezTo>
                  <a:pt x="314" y="87"/>
                  <a:pt x="315" y="88"/>
                  <a:pt x="316" y="89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8" y="87"/>
                  <a:pt x="320" y="86"/>
                  <a:pt x="323" y="85"/>
                </a:cubicBezTo>
                <a:cubicBezTo>
                  <a:pt x="325" y="85"/>
                  <a:pt x="326" y="83"/>
                  <a:pt x="327" y="81"/>
                </a:cubicBezTo>
                <a:cubicBezTo>
                  <a:pt x="327" y="76"/>
                  <a:pt x="328" y="72"/>
                  <a:pt x="324" y="69"/>
                </a:cubicBezTo>
                <a:cubicBezTo>
                  <a:pt x="321" y="67"/>
                  <a:pt x="321" y="63"/>
                  <a:pt x="321" y="59"/>
                </a:cubicBezTo>
                <a:cubicBezTo>
                  <a:pt x="320" y="57"/>
                  <a:pt x="319" y="56"/>
                  <a:pt x="317" y="55"/>
                </a:cubicBezTo>
                <a:cubicBezTo>
                  <a:pt x="315" y="54"/>
                  <a:pt x="315" y="53"/>
                  <a:pt x="316" y="51"/>
                </a:cubicBezTo>
                <a:cubicBezTo>
                  <a:pt x="317" y="47"/>
                  <a:pt x="318" y="44"/>
                  <a:pt x="319" y="40"/>
                </a:cubicBezTo>
                <a:cubicBezTo>
                  <a:pt x="320" y="33"/>
                  <a:pt x="326" y="30"/>
                  <a:pt x="332" y="29"/>
                </a:cubicBezTo>
                <a:cubicBezTo>
                  <a:pt x="333" y="29"/>
                  <a:pt x="335" y="29"/>
                  <a:pt x="336" y="29"/>
                </a:cubicBezTo>
                <a:cubicBezTo>
                  <a:pt x="342" y="29"/>
                  <a:pt x="347" y="31"/>
                  <a:pt x="350" y="36"/>
                </a:cubicBezTo>
                <a:cubicBezTo>
                  <a:pt x="353" y="41"/>
                  <a:pt x="355" y="46"/>
                  <a:pt x="357" y="51"/>
                </a:cubicBezTo>
                <a:cubicBezTo>
                  <a:pt x="359" y="55"/>
                  <a:pt x="358" y="55"/>
                  <a:pt x="355" y="56"/>
                </a:cubicBezTo>
                <a:cubicBezTo>
                  <a:pt x="354" y="56"/>
                  <a:pt x="353" y="56"/>
                  <a:pt x="353" y="57"/>
                </a:cubicBezTo>
                <a:cubicBezTo>
                  <a:pt x="352" y="59"/>
                  <a:pt x="352" y="61"/>
                  <a:pt x="352" y="64"/>
                </a:cubicBezTo>
                <a:cubicBezTo>
                  <a:pt x="351" y="67"/>
                  <a:pt x="350" y="69"/>
                  <a:pt x="348" y="71"/>
                </a:cubicBezTo>
                <a:cubicBezTo>
                  <a:pt x="347" y="72"/>
                  <a:pt x="347" y="74"/>
                  <a:pt x="346" y="75"/>
                </a:cubicBezTo>
                <a:cubicBezTo>
                  <a:pt x="346" y="76"/>
                  <a:pt x="347" y="77"/>
                  <a:pt x="347" y="78"/>
                </a:cubicBezTo>
                <a:cubicBezTo>
                  <a:pt x="347" y="82"/>
                  <a:pt x="348" y="83"/>
                  <a:pt x="352" y="84"/>
                </a:cubicBezTo>
                <a:cubicBezTo>
                  <a:pt x="354" y="85"/>
                  <a:pt x="355" y="86"/>
                  <a:pt x="356" y="88"/>
                </a:cubicBezTo>
                <a:cubicBezTo>
                  <a:pt x="357" y="88"/>
                  <a:pt x="358" y="89"/>
                  <a:pt x="359" y="90"/>
                </a:cubicBezTo>
                <a:cubicBezTo>
                  <a:pt x="363" y="91"/>
                  <a:pt x="368" y="92"/>
                  <a:pt x="372" y="94"/>
                </a:cubicBezTo>
                <a:cubicBezTo>
                  <a:pt x="374" y="94"/>
                  <a:pt x="376" y="96"/>
                  <a:pt x="376" y="97"/>
                </a:cubicBezTo>
                <a:cubicBezTo>
                  <a:pt x="378" y="100"/>
                  <a:pt x="379" y="103"/>
                  <a:pt x="381" y="107"/>
                </a:cubicBezTo>
                <a:cubicBezTo>
                  <a:pt x="382" y="109"/>
                  <a:pt x="384" y="110"/>
                  <a:pt x="385" y="112"/>
                </a:cubicBezTo>
                <a:cubicBezTo>
                  <a:pt x="388" y="115"/>
                  <a:pt x="389" y="119"/>
                  <a:pt x="390" y="122"/>
                </a:cubicBezTo>
                <a:cubicBezTo>
                  <a:pt x="392" y="129"/>
                  <a:pt x="394" y="136"/>
                  <a:pt x="396" y="142"/>
                </a:cubicBezTo>
                <a:cubicBezTo>
                  <a:pt x="398" y="146"/>
                  <a:pt x="398" y="149"/>
                  <a:pt x="397" y="153"/>
                </a:cubicBezTo>
                <a:cubicBezTo>
                  <a:pt x="396" y="158"/>
                  <a:pt x="396" y="164"/>
                  <a:pt x="396" y="169"/>
                </a:cubicBezTo>
                <a:cubicBezTo>
                  <a:pt x="396" y="175"/>
                  <a:pt x="395" y="181"/>
                  <a:pt x="395" y="187"/>
                </a:cubicBezTo>
                <a:cubicBezTo>
                  <a:pt x="395" y="192"/>
                  <a:pt x="396" y="197"/>
                  <a:pt x="396" y="202"/>
                </a:cubicBezTo>
                <a:cubicBezTo>
                  <a:pt x="396" y="203"/>
                  <a:pt x="395" y="205"/>
                  <a:pt x="395" y="207"/>
                </a:cubicBezTo>
                <a:cubicBezTo>
                  <a:pt x="395" y="209"/>
                  <a:pt x="395" y="212"/>
                  <a:pt x="395" y="215"/>
                </a:cubicBezTo>
                <a:cubicBezTo>
                  <a:pt x="396" y="218"/>
                  <a:pt x="395" y="221"/>
                  <a:pt x="393" y="224"/>
                </a:cubicBezTo>
                <a:cubicBezTo>
                  <a:pt x="391" y="227"/>
                  <a:pt x="389" y="230"/>
                  <a:pt x="386" y="233"/>
                </a:cubicBezTo>
                <a:cubicBezTo>
                  <a:pt x="386" y="233"/>
                  <a:pt x="386" y="233"/>
                  <a:pt x="385" y="233"/>
                </a:cubicBezTo>
                <a:cubicBezTo>
                  <a:pt x="385" y="232"/>
                  <a:pt x="385" y="230"/>
                  <a:pt x="385" y="229"/>
                </a:cubicBezTo>
                <a:cubicBezTo>
                  <a:pt x="386" y="228"/>
                  <a:pt x="386" y="226"/>
                  <a:pt x="387" y="224"/>
                </a:cubicBezTo>
                <a:cubicBezTo>
                  <a:pt x="389" y="221"/>
                  <a:pt x="388" y="218"/>
                  <a:pt x="388" y="215"/>
                </a:cubicBezTo>
                <a:cubicBezTo>
                  <a:pt x="388" y="214"/>
                  <a:pt x="387" y="214"/>
                  <a:pt x="387" y="213"/>
                </a:cubicBezTo>
                <a:cubicBezTo>
                  <a:pt x="383" y="217"/>
                  <a:pt x="383" y="223"/>
                  <a:pt x="382" y="227"/>
                </a:cubicBezTo>
                <a:cubicBezTo>
                  <a:pt x="379" y="224"/>
                  <a:pt x="378" y="220"/>
                  <a:pt x="379" y="217"/>
                </a:cubicBezTo>
                <a:cubicBezTo>
                  <a:pt x="379" y="214"/>
                  <a:pt x="380" y="212"/>
                  <a:pt x="380" y="210"/>
                </a:cubicBezTo>
                <a:cubicBezTo>
                  <a:pt x="380" y="210"/>
                  <a:pt x="380" y="209"/>
                  <a:pt x="380" y="208"/>
                </a:cubicBezTo>
                <a:cubicBezTo>
                  <a:pt x="378" y="205"/>
                  <a:pt x="378" y="201"/>
                  <a:pt x="378" y="198"/>
                </a:cubicBezTo>
                <a:cubicBezTo>
                  <a:pt x="378" y="196"/>
                  <a:pt x="377" y="194"/>
                  <a:pt x="377" y="193"/>
                </a:cubicBezTo>
                <a:cubicBezTo>
                  <a:pt x="375" y="190"/>
                  <a:pt x="374" y="187"/>
                  <a:pt x="374" y="184"/>
                </a:cubicBezTo>
                <a:cubicBezTo>
                  <a:pt x="373" y="183"/>
                  <a:pt x="371" y="183"/>
                  <a:pt x="370" y="182"/>
                </a:cubicBezTo>
                <a:cubicBezTo>
                  <a:pt x="369" y="185"/>
                  <a:pt x="369" y="187"/>
                  <a:pt x="372" y="188"/>
                </a:cubicBezTo>
                <a:cubicBezTo>
                  <a:pt x="373" y="188"/>
                  <a:pt x="374" y="189"/>
                  <a:pt x="374" y="190"/>
                </a:cubicBezTo>
                <a:cubicBezTo>
                  <a:pt x="375" y="193"/>
                  <a:pt x="375" y="196"/>
                  <a:pt x="376" y="199"/>
                </a:cubicBezTo>
                <a:cubicBezTo>
                  <a:pt x="377" y="202"/>
                  <a:pt x="377" y="204"/>
                  <a:pt x="378" y="207"/>
                </a:cubicBezTo>
                <a:cubicBezTo>
                  <a:pt x="378" y="208"/>
                  <a:pt x="379" y="209"/>
                  <a:pt x="379" y="210"/>
                </a:cubicBezTo>
                <a:cubicBezTo>
                  <a:pt x="378" y="210"/>
                  <a:pt x="377" y="210"/>
                  <a:pt x="376" y="210"/>
                </a:cubicBezTo>
                <a:cubicBezTo>
                  <a:pt x="377" y="211"/>
                  <a:pt x="377" y="213"/>
                  <a:pt x="377" y="215"/>
                </a:cubicBezTo>
                <a:cubicBezTo>
                  <a:pt x="377" y="216"/>
                  <a:pt x="377" y="218"/>
                  <a:pt x="376" y="218"/>
                </a:cubicBezTo>
                <a:cubicBezTo>
                  <a:pt x="374" y="220"/>
                  <a:pt x="375" y="223"/>
                  <a:pt x="376" y="225"/>
                </a:cubicBezTo>
                <a:cubicBezTo>
                  <a:pt x="377" y="229"/>
                  <a:pt x="378" y="234"/>
                  <a:pt x="379" y="238"/>
                </a:cubicBezTo>
                <a:cubicBezTo>
                  <a:pt x="379" y="238"/>
                  <a:pt x="379" y="239"/>
                  <a:pt x="379" y="239"/>
                </a:cubicBezTo>
                <a:cubicBezTo>
                  <a:pt x="378" y="239"/>
                  <a:pt x="377" y="239"/>
                  <a:pt x="376" y="239"/>
                </a:cubicBezTo>
                <a:cubicBezTo>
                  <a:pt x="377" y="242"/>
                  <a:pt x="378" y="245"/>
                  <a:pt x="378" y="248"/>
                </a:cubicBezTo>
                <a:cubicBezTo>
                  <a:pt x="378" y="249"/>
                  <a:pt x="378" y="251"/>
                  <a:pt x="378" y="253"/>
                </a:cubicBezTo>
                <a:cubicBezTo>
                  <a:pt x="377" y="255"/>
                  <a:pt x="375" y="256"/>
                  <a:pt x="377" y="259"/>
                </a:cubicBezTo>
                <a:cubicBezTo>
                  <a:pt x="377" y="259"/>
                  <a:pt x="377" y="260"/>
                  <a:pt x="376" y="260"/>
                </a:cubicBezTo>
                <a:cubicBezTo>
                  <a:pt x="374" y="261"/>
                  <a:pt x="375" y="263"/>
                  <a:pt x="375" y="265"/>
                </a:cubicBezTo>
                <a:cubicBezTo>
                  <a:pt x="375" y="269"/>
                  <a:pt x="375" y="273"/>
                  <a:pt x="376" y="277"/>
                </a:cubicBezTo>
                <a:cubicBezTo>
                  <a:pt x="376" y="284"/>
                  <a:pt x="376" y="290"/>
                  <a:pt x="377" y="297"/>
                </a:cubicBezTo>
                <a:cubicBezTo>
                  <a:pt x="377" y="303"/>
                  <a:pt x="378" y="310"/>
                  <a:pt x="378" y="317"/>
                </a:cubicBezTo>
                <a:cubicBezTo>
                  <a:pt x="378" y="318"/>
                  <a:pt x="378" y="319"/>
                  <a:pt x="376" y="320"/>
                </a:cubicBezTo>
                <a:cubicBezTo>
                  <a:pt x="375" y="320"/>
                  <a:pt x="373" y="320"/>
                  <a:pt x="372" y="321"/>
                </a:cubicBezTo>
                <a:cubicBezTo>
                  <a:pt x="373" y="330"/>
                  <a:pt x="375" y="338"/>
                  <a:pt x="380" y="345"/>
                </a:cubicBezTo>
                <a:cubicBezTo>
                  <a:pt x="380" y="346"/>
                  <a:pt x="381" y="347"/>
                  <a:pt x="381" y="347"/>
                </a:cubicBezTo>
                <a:cubicBezTo>
                  <a:pt x="392" y="350"/>
                  <a:pt x="402" y="352"/>
                  <a:pt x="412" y="355"/>
                </a:cubicBezTo>
                <a:cubicBezTo>
                  <a:pt x="409" y="352"/>
                  <a:pt x="411" y="349"/>
                  <a:pt x="411" y="345"/>
                </a:cubicBezTo>
                <a:cubicBezTo>
                  <a:pt x="412" y="340"/>
                  <a:pt x="413" y="334"/>
                  <a:pt x="412" y="329"/>
                </a:cubicBezTo>
                <a:cubicBezTo>
                  <a:pt x="411" y="327"/>
                  <a:pt x="412" y="325"/>
                  <a:pt x="412" y="323"/>
                </a:cubicBezTo>
                <a:cubicBezTo>
                  <a:pt x="413" y="321"/>
                  <a:pt x="413" y="318"/>
                  <a:pt x="414" y="316"/>
                </a:cubicBezTo>
                <a:cubicBezTo>
                  <a:pt x="414" y="315"/>
                  <a:pt x="413" y="314"/>
                  <a:pt x="412" y="314"/>
                </a:cubicBezTo>
                <a:cubicBezTo>
                  <a:pt x="409" y="311"/>
                  <a:pt x="410" y="308"/>
                  <a:pt x="410" y="305"/>
                </a:cubicBezTo>
                <a:cubicBezTo>
                  <a:pt x="410" y="303"/>
                  <a:pt x="411" y="301"/>
                  <a:pt x="411" y="299"/>
                </a:cubicBezTo>
                <a:cubicBezTo>
                  <a:pt x="410" y="299"/>
                  <a:pt x="410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ubicBezTo>
                  <a:pt x="410" y="297"/>
                  <a:pt x="411" y="295"/>
                  <a:pt x="412" y="293"/>
                </a:cubicBezTo>
                <a:cubicBezTo>
                  <a:pt x="411" y="294"/>
                  <a:pt x="410" y="294"/>
                  <a:pt x="408" y="295"/>
                </a:cubicBezTo>
                <a:cubicBezTo>
                  <a:pt x="405" y="297"/>
                  <a:pt x="402" y="299"/>
                  <a:pt x="400" y="300"/>
                </a:cubicBezTo>
                <a:cubicBezTo>
                  <a:pt x="398" y="301"/>
                  <a:pt x="397" y="301"/>
                  <a:pt x="396" y="299"/>
                </a:cubicBezTo>
                <a:cubicBezTo>
                  <a:pt x="396" y="296"/>
                  <a:pt x="396" y="294"/>
                  <a:pt x="396" y="292"/>
                </a:cubicBezTo>
                <a:cubicBezTo>
                  <a:pt x="396" y="290"/>
                  <a:pt x="396" y="289"/>
                  <a:pt x="398" y="289"/>
                </a:cubicBezTo>
                <a:cubicBezTo>
                  <a:pt x="400" y="288"/>
                  <a:pt x="402" y="288"/>
                  <a:pt x="403" y="287"/>
                </a:cubicBezTo>
                <a:cubicBezTo>
                  <a:pt x="404" y="284"/>
                  <a:pt x="404" y="281"/>
                  <a:pt x="405" y="279"/>
                </a:cubicBezTo>
                <a:cubicBezTo>
                  <a:pt x="405" y="273"/>
                  <a:pt x="409" y="269"/>
                  <a:pt x="411" y="263"/>
                </a:cubicBezTo>
                <a:cubicBezTo>
                  <a:pt x="411" y="263"/>
                  <a:pt x="412" y="262"/>
                  <a:pt x="413" y="261"/>
                </a:cubicBezTo>
                <a:cubicBezTo>
                  <a:pt x="416" y="261"/>
                  <a:pt x="417" y="261"/>
                  <a:pt x="418" y="258"/>
                </a:cubicBezTo>
                <a:cubicBezTo>
                  <a:pt x="418" y="258"/>
                  <a:pt x="419" y="259"/>
                  <a:pt x="419" y="259"/>
                </a:cubicBezTo>
                <a:cubicBezTo>
                  <a:pt x="420" y="259"/>
                  <a:pt x="421" y="258"/>
                  <a:pt x="421" y="258"/>
                </a:cubicBezTo>
                <a:cubicBezTo>
                  <a:pt x="424" y="257"/>
                  <a:pt x="425" y="254"/>
                  <a:pt x="423" y="252"/>
                </a:cubicBezTo>
                <a:cubicBezTo>
                  <a:pt x="422" y="251"/>
                  <a:pt x="422" y="250"/>
                  <a:pt x="421" y="248"/>
                </a:cubicBezTo>
                <a:cubicBezTo>
                  <a:pt x="421" y="247"/>
                  <a:pt x="421" y="245"/>
                  <a:pt x="420" y="245"/>
                </a:cubicBezTo>
                <a:cubicBezTo>
                  <a:pt x="419" y="245"/>
                  <a:pt x="419" y="244"/>
                  <a:pt x="419" y="244"/>
                </a:cubicBezTo>
                <a:cubicBezTo>
                  <a:pt x="419" y="242"/>
                  <a:pt x="422" y="235"/>
                  <a:pt x="425" y="235"/>
                </a:cubicBezTo>
                <a:cubicBezTo>
                  <a:pt x="429" y="233"/>
                  <a:pt x="432" y="234"/>
                  <a:pt x="434" y="239"/>
                </a:cubicBezTo>
                <a:cubicBezTo>
                  <a:pt x="435" y="241"/>
                  <a:pt x="436" y="243"/>
                  <a:pt x="437" y="245"/>
                </a:cubicBezTo>
                <a:cubicBezTo>
                  <a:pt x="437" y="245"/>
                  <a:pt x="437" y="244"/>
                  <a:pt x="436" y="244"/>
                </a:cubicBezTo>
                <a:cubicBezTo>
                  <a:pt x="436" y="246"/>
                  <a:pt x="435" y="247"/>
                  <a:pt x="434" y="249"/>
                </a:cubicBezTo>
                <a:cubicBezTo>
                  <a:pt x="434" y="250"/>
                  <a:pt x="433" y="251"/>
                  <a:pt x="433" y="252"/>
                </a:cubicBezTo>
                <a:cubicBezTo>
                  <a:pt x="431" y="254"/>
                  <a:pt x="432" y="256"/>
                  <a:pt x="434" y="257"/>
                </a:cubicBezTo>
                <a:cubicBezTo>
                  <a:pt x="435" y="258"/>
                  <a:pt x="436" y="258"/>
                  <a:pt x="436" y="258"/>
                </a:cubicBezTo>
                <a:cubicBezTo>
                  <a:pt x="437" y="261"/>
                  <a:pt x="439" y="261"/>
                  <a:pt x="441" y="261"/>
                </a:cubicBezTo>
                <a:cubicBezTo>
                  <a:pt x="444" y="261"/>
                  <a:pt x="445" y="263"/>
                  <a:pt x="446" y="265"/>
                </a:cubicBezTo>
                <a:cubicBezTo>
                  <a:pt x="448" y="269"/>
                  <a:pt x="448" y="268"/>
                  <a:pt x="452" y="268"/>
                </a:cubicBezTo>
                <a:cubicBezTo>
                  <a:pt x="455" y="268"/>
                  <a:pt x="458" y="266"/>
                  <a:pt x="461" y="266"/>
                </a:cubicBezTo>
                <a:cubicBezTo>
                  <a:pt x="465" y="266"/>
                  <a:pt x="468" y="266"/>
                  <a:pt x="471" y="265"/>
                </a:cubicBezTo>
                <a:cubicBezTo>
                  <a:pt x="473" y="264"/>
                  <a:pt x="475" y="264"/>
                  <a:pt x="475" y="260"/>
                </a:cubicBezTo>
                <a:cubicBezTo>
                  <a:pt x="476" y="261"/>
                  <a:pt x="476" y="262"/>
                  <a:pt x="478" y="264"/>
                </a:cubicBezTo>
                <a:cubicBezTo>
                  <a:pt x="476" y="265"/>
                  <a:pt x="475" y="266"/>
                  <a:pt x="474" y="267"/>
                </a:cubicBezTo>
                <a:cubicBezTo>
                  <a:pt x="469" y="268"/>
                  <a:pt x="463" y="270"/>
                  <a:pt x="458" y="272"/>
                </a:cubicBezTo>
                <a:cubicBezTo>
                  <a:pt x="456" y="273"/>
                  <a:pt x="453" y="274"/>
                  <a:pt x="451" y="276"/>
                </a:cubicBezTo>
                <a:cubicBezTo>
                  <a:pt x="451" y="276"/>
                  <a:pt x="450" y="277"/>
                  <a:pt x="451" y="278"/>
                </a:cubicBezTo>
                <a:cubicBezTo>
                  <a:pt x="452" y="282"/>
                  <a:pt x="451" y="286"/>
                  <a:pt x="450" y="290"/>
                </a:cubicBezTo>
                <a:cubicBezTo>
                  <a:pt x="450" y="290"/>
                  <a:pt x="450" y="291"/>
                  <a:pt x="450" y="292"/>
                </a:cubicBezTo>
                <a:cubicBezTo>
                  <a:pt x="450" y="298"/>
                  <a:pt x="447" y="300"/>
                  <a:pt x="441" y="298"/>
                </a:cubicBezTo>
                <a:cubicBezTo>
                  <a:pt x="442" y="304"/>
                  <a:pt x="442" y="309"/>
                  <a:pt x="443" y="314"/>
                </a:cubicBezTo>
                <a:cubicBezTo>
                  <a:pt x="443" y="318"/>
                  <a:pt x="444" y="321"/>
                  <a:pt x="445" y="325"/>
                </a:cubicBezTo>
                <a:cubicBezTo>
                  <a:pt x="445" y="326"/>
                  <a:pt x="445" y="326"/>
                  <a:pt x="445" y="327"/>
                </a:cubicBezTo>
                <a:cubicBezTo>
                  <a:pt x="443" y="334"/>
                  <a:pt x="444" y="341"/>
                  <a:pt x="445" y="348"/>
                </a:cubicBezTo>
                <a:cubicBezTo>
                  <a:pt x="445" y="350"/>
                  <a:pt x="445" y="352"/>
                  <a:pt x="445" y="354"/>
                </a:cubicBezTo>
                <a:cubicBezTo>
                  <a:pt x="445" y="354"/>
                  <a:pt x="445" y="355"/>
                  <a:pt x="445" y="355"/>
                </a:cubicBezTo>
                <a:cubicBezTo>
                  <a:pt x="444" y="356"/>
                  <a:pt x="443" y="357"/>
                  <a:pt x="443" y="358"/>
                </a:cubicBezTo>
                <a:cubicBezTo>
                  <a:pt x="443" y="360"/>
                  <a:pt x="444" y="362"/>
                  <a:pt x="445" y="365"/>
                </a:cubicBezTo>
                <a:cubicBezTo>
                  <a:pt x="445" y="365"/>
                  <a:pt x="447" y="365"/>
                  <a:pt x="448" y="365"/>
                </a:cubicBezTo>
                <a:cubicBezTo>
                  <a:pt x="452" y="365"/>
                  <a:pt x="456" y="364"/>
                  <a:pt x="460" y="364"/>
                </a:cubicBezTo>
                <a:cubicBezTo>
                  <a:pt x="461" y="364"/>
                  <a:pt x="462" y="365"/>
                  <a:pt x="462" y="365"/>
                </a:cubicBezTo>
                <a:cubicBezTo>
                  <a:pt x="466" y="366"/>
                  <a:pt x="466" y="366"/>
                  <a:pt x="468" y="363"/>
                </a:cubicBezTo>
                <a:cubicBezTo>
                  <a:pt x="470" y="358"/>
                  <a:pt x="474" y="358"/>
                  <a:pt x="480" y="357"/>
                </a:cubicBezTo>
                <a:cubicBezTo>
                  <a:pt x="478" y="357"/>
                  <a:pt x="477" y="356"/>
                  <a:pt x="476" y="356"/>
                </a:cubicBezTo>
                <a:cubicBezTo>
                  <a:pt x="473" y="355"/>
                  <a:pt x="473" y="353"/>
                  <a:pt x="474" y="351"/>
                </a:cubicBezTo>
                <a:cubicBezTo>
                  <a:pt x="476" y="348"/>
                  <a:pt x="477" y="346"/>
                  <a:pt x="479" y="343"/>
                </a:cubicBezTo>
                <a:cubicBezTo>
                  <a:pt x="480" y="340"/>
                  <a:pt x="481" y="338"/>
                  <a:pt x="483" y="335"/>
                </a:cubicBezTo>
                <a:cubicBezTo>
                  <a:pt x="485" y="332"/>
                  <a:pt x="486" y="328"/>
                  <a:pt x="489" y="325"/>
                </a:cubicBezTo>
                <a:cubicBezTo>
                  <a:pt x="490" y="323"/>
                  <a:pt x="492" y="322"/>
                  <a:pt x="494" y="321"/>
                </a:cubicBezTo>
                <a:cubicBezTo>
                  <a:pt x="498" y="319"/>
                  <a:pt x="501" y="316"/>
                  <a:pt x="503" y="313"/>
                </a:cubicBezTo>
                <a:cubicBezTo>
                  <a:pt x="505" y="310"/>
                  <a:pt x="507" y="308"/>
                  <a:pt x="509" y="306"/>
                </a:cubicBezTo>
                <a:cubicBezTo>
                  <a:pt x="511" y="304"/>
                  <a:pt x="512" y="302"/>
                  <a:pt x="512" y="300"/>
                </a:cubicBezTo>
                <a:cubicBezTo>
                  <a:pt x="511" y="293"/>
                  <a:pt x="510" y="286"/>
                  <a:pt x="509" y="279"/>
                </a:cubicBezTo>
                <a:cubicBezTo>
                  <a:pt x="509" y="277"/>
                  <a:pt x="509" y="274"/>
                  <a:pt x="509" y="272"/>
                </a:cubicBezTo>
                <a:cubicBezTo>
                  <a:pt x="507" y="271"/>
                  <a:pt x="504" y="271"/>
                  <a:pt x="502" y="271"/>
                </a:cubicBezTo>
                <a:cubicBezTo>
                  <a:pt x="501" y="270"/>
                  <a:pt x="499" y="270"/>
                  <a:pt x="498" y="270"/>
                </a:cubicBezTo>
                <a:cubicBezTo>
                  <a:pt x="497" y="268"/>
                  <a:pt x="495" y="266"/>
                  <a:pt x="492" y="266"/>
                </a:cubicBezTo>
                <a:cubicBezTo>
                  <a:pt x="492" y="266"/>
                  <a:pt x="492" y="266"/>
                  <a:pt x="492" y="266"/>
                </a:cubicBezTo>
                <a:cubicBezTo>
                  <a:pt x="491" y="263"/>
                  <a:pt x="490" y="262"/>
                  <a:pt x="487" y="261"/>
                </a:cubicBezTo>
                <a:cubicBezTo>
                  <a:pt x="485" y="259"/>
                  <a:pt x="485" y="257"/>
                  <a:pt x="486" y="255"/>
                </a:cubicBezTo>
                <a:cubicBezTo>
                  <a:pt x="486" y="254"/>
                  <a:pt x="487" y="252"/>
                  <a:pt x="488" y="251"/>
                </a:cubicBezTo>
                <a:cubicBezTo>
                  <a:pt x="489" y="250"/>
                  <a:pt x="490" y="249"/>
                  <a:pt x="488" y="247"/>
                </a:cubicBezTo>
                <a:cubicBezTo>
                  <a:pt x="488" y="247"/>
                  <a:pt x="488" y="247"/>
                  <a:pt x="488" y="246"/>
                </a:cubicBezTo>
                <a:cubicBezTo>
                  <a:pt x="487" y="244"/>
                  <a:pt x="487" y="241"/>
                  <a:pt x="486" y="239"/>
                </a:cubicBezTo>
                <a:cubicBezTo>
                  <a:pt x="485" y="237"/>
                  <a:pt x="483" y="236"/>
                  <a:pt x="482" y="235"/>
                </a:cubicBezTo>
                <a:cubicBezTo>
                  <a:pt x="480" y="234"/>
                  <a:pt x="479" y="232"/>
                  <a:pt x="481" y="230"/>
                </a:cubicBezTo>
                <a:cubicBezTo>
                  <a:pt x="486" y="222"/>
                  <a:pt x="491" y="214"/>
                  <a:pt x="496" y="207"/>
                </a:cubicBezTo>
                <a:cubicBezTo>
                  <a:pt x="500" y="201"/>
                  <a:pt x="506" y="200"/>
                  <a:pt x="511" y="205"/>
                </a:cubicBezTo>
                <a:cubicBezTo>
                  <a:pt x="513" y="205"/>
                  <a:pt x="515" y="205"/>
                  <a:pt x="517" y="205"/>
                </a:cubicBezTo>
                <a:cubicBezTo>
                  <a:pt x="518" y="205"/>
                  <a:pt x="519" y="205"/>
                  <a:pt x="519" y="204"/>
                </a:cubicBezTo>
                <a:cubicBezTo>
                  <a:pt x="523" y="201"/>
                  <a:pt x="526" y="201"/>
                  <a:pt x="529" y="204"/>
                </a:cubicBezTo>
                <a:cubicBezTo>
                  <a:pt x="530" y="205"/>
                  <a:pt x="531" y="205"/>
                  <a:pt x="533" y="207"/>
                </a:cubicBezTo>
                <a:cubicBezTo>
                  <a:pt x="533" y="204"/>
                  <a:pt x="533" y="202"/>
                  <a:pt x="533" y="199"/>
                </a:cubicBezTo>
                <a:cubicBezTo>
                  <a:pt x="534" y="190"/>
                  <a:pt x="543" y="187"/>
                  <a:pt x="551" y="192"/>
                </a:cubicBezTo>
                <a:cubicBezTo>
                  <a:pt x="552" y="193"/>
                  <a:pt x="553" y="195"/>
                  <a:pt x="556" y="195"/>
                </a:cubicBezTo>
                <a:cubicBezTo>
                  <a:pt x="558" y="195"/>
                  <a:pt x="559" y="198"/>
                  <a:pt x="558" y="201"/>
                </a:cubicBezTo>
                <a:cubicBezTo>
                  <a:pt x="558" y="202"/>
                  <a:pt x="558" y="203"/>
                  <a:pt x="557" y="204"/>
                </a:cubicBezTo>
                <a:cubicBezTo>
                  <a:pt x="556" y="205"/>
                  <a:pt x="555" y="206"/>
                  <a:pt x="554" y="206"/>
                </a:cubicBezTo>
                <a:cubicBezTo>
                  <a:pt x="554" y="206"/>
                  <a:pt x="554" y="207"/>
                  <a:pt x="554" y="207"/>
                </a:cubicBezTo>
                <a:cubicBezTo>
                  <a:pt x="556" y="212"/>
                  <a:pt x="553" y="215"/>
                  <a:pt x="551" y="219"/>
                </a:cubicBezTo>
                <a:cubicBezTo>
                  <a:pt x="550" y="220"/>
                  <a:pt x="551" y="221"/>
                  <a:pt x="551" y="221"/>
                </a:cubicBezTo>
                <a:cubicBezTo>
                  <a:pt x="554" y="222"/>
                  <a:pt x="556" y="223"/>
                  <a:pt x="559" y="224"/>
                </a:cubicBezTo>
                <a:cubicBezTo>
                  <a:pt x="559" y="224"/>
                  <a:pt x="560" y="224"/>
                  <a:pt x="561" y="223"/>
                </a:cubicBezTo>
                <a:cubicBezTo>
                  <a:pt x="562" y="221"/>
                  <a:pt x="564" y="222"/>
                  <a:pt x="565" y="223"/>
                </a:cubicBezTo>
                <a:cubicBezTo>
                  <a:pt x="574" y="226"/>
                  <a:pt x="583" y="228"/>
                  <a:pt x="591" y="232"/>
                </a:cubicBezTo>
                <a:cubicBezTo>
                  <a:pt x="595" y="234"/>
                  <a:pt x="599" y="235"/>
                  <a:pt x="602" y="238"/>
                </a:cubicBezTo>
                <a:cubicBezTo>
                  <a:pt x="604" y="240"/>
                  <a:pt x="608" y="241"/>
                  <a:pt x="611" y="242"/>
                </a:cubicBezTo>
                <a:cubicBezTo>
                  <a:pt x="612" y="242"/>
                  <a:pt x="613" y="241"/>
                  <a:pt x="614" y="241"/>
                </a:cubicBezTo>
                <a:cubicBezTo>
                  <a:pt x="614" y="242"/>
                  <a:pt x="614" y="243"/>
                  <a:pt x="614" y="244"/>
                </a:cubicBezTo>
                <a:cubicBezTo>
                  <a:pt x="613" y="246"/>
                  <a:pt x="611" y="245"/>
                  <a:pt x="609" y="244"/>
                </a:cubicBezTo>
                <a:cubicBezTo>
                  <a:pt x="607" y="243"/>
                  <a:pt x="604" y="242"/>
                  <a:pt x="601" y="241"/>
                </a:cubicBezTo>
                <a:cubicBezTo>
                  <a:pt x="604" y="242"/>
                  <a:pt x="607" y="243"/>
                  <a:pt x="610" y="244"/>
                </a:cubicBezTo>
                <a:cubicBezTo>
                  <a:pt x="610" y="244"/>
                  <a:pt x="610" y="243"/>
                  <a:pt x="610" y="243"/>
                </a:cubicBezTo>
                <a:cubicBezTo>
                  <a:pt x="607" y="242"/>
                  <a:pt x="604" y="241"/>
                  <a:pt x="601" y="240"/>
                </a:cubicBezTo>
                <a:cubicBezTo>
                  <a:pt x="601" y="241"/>
                  <a:pt x="601" y="241"/>
                  <a:pt x="601" y="241"/>
                </a:cubicBezTo>
                <a:cubicBezTo>
                  <a:pt x="601" y="241"/>
                  <a:pt x="601" y="241"/>
                  <a:pt x="601" y="241"/>
                </a:cubicBezTo>
                <a:close/>
                <a:moveTo>
                  <a:pt x="357" y="320"/>
                </a:moveTo>
                <a:cubicBezTo>
                  <a:pt x="353" y="320"/>
                  <a:pt x="352" y="320"/>
                  <a:pt x="352" y="316"/>
                </a:cubicBezTo>
                <a:cubicBezTo>
                  <a:pt x="352" y="315"/>
                  <a:pt x="352" y="315"/>
                  <a:pt x="352" y="314"/>
                </a:cubicBezTo>
                <a:cubicBezTo>
                  <a:pt x="351" y="309"/>
                  <a:pt x="350" y="304"/>
                  <a:pt x="350" y="299"/>
                </a:cubicBezTo>
                <a:cubicBezTo>
                  <a:pt x="350" y="295"/>
                  <a:pt x="350" y="291"/>
                  <a:pt x="350" y="287"/>
                </a:cubicBezTo>
                <a:cubicBezTo>
                  <a:pt x="350" y="284"/>
                  <a:pt x="351" y="280"/>
                  <a:pt x="350" y="277"/>
                </a:cubicBezTo>
                <a:cubicBezTo>
                  <a:pt x="348" y="270"/>
                  <a:pt x="346" y="262"/>
                  <a:pt x="347" y="255"/>
                </a:cubicBezTo>
                <a:cubicBezTo>
                  <a:pt x="347" y="254"/>
                  <a:pt x="347" y="253"/>
                  <a:pt x="346" y="252"/>
                </a:cubicBezTo>
                <a:cubicBezTo>
                  <a:pt x="345" y="251"/>
                  <a:pt x="344" y="249"/>
                  <a:pt x="343" y="247"/>
                </a:cubicBezTo>
                <a:cubicBezTo>
                  <a:pt x="342" y="244"/>
                  <a:pt x="342" y="240"/>
                  <a:pt x="341" y="237"/>
                </a:cubicBezTo>
                <a:cubicBezTo>
                  <a:pt x="340" y="237"/>
                  <a:pt x="339" y="237"/>
                  <a:pt x="338" y="237"/>
                </a:cubicBezTo>
                <a:cubicBezTo>
                  <a:pt x="336" y="237"/>
                  <a:pt x="335" y="238"/>
                  <a:pt x="335" y="240"/>
                </a:cubicBezTo>
                <a:cubicBezTo>
                  <a:pt x="334" y="243"/>
                  <a:pt x="333" y="247"/>
                  <a:pt x="332" y="250"/>
                </a:cubicBezTo>
                <a:cubicBezTo>
                  <a:pt x="331" y="254"/>
                  <a:pt x="330" y="258"/>
                  <a:pt x="331" y="262"/>
                </a:cubicBezTo>
                <a:cubicBezTo>
                  <a:pt x="331" y="263"/>
                  <a:pt x="330" y="264"/>
                  <a:pt x="330" y="265"/>
                </a:cubicBezTo>
                <a:cubicBezTo>
                  <a:pt x="329" y="266"/>
                  <a:pt x="329" y="268"/>
                  <a:pt x="328" y="269"/>
                </a:cubicBezTo>
                <a:cubicBezTo>
                  <a:pt x="327" y="272"/>
                  <a:pt x="326" y="275"/>
                  <a:pt x="325" y="279"/>
                </a:cubicBezTo>
                <a:cubicBezTo>
                  <a:pt x="324" y="282"/>
                  <a:pt x="323" y="286"/>
                  <a:pt x="323" y="290"/>
                </a:cubicBezTo>
                <a:cubicBezTo>
                  <a:pt x="322" y="297"/>
                  <a:pt x="322" y="303"/>
                  <a:pt x="322" y="310"/>
                </a:cubicBezTo>
                <a:cubicBezTo>
                  <a:pt x="322" y="313"/>
                  <a:pt x="321" y="316"/>
                  <a:pt x="319" y="318"/>
                </a:cubicBezTo>
                <a:cubicBezTo>
                  <a:pt x="317" y="319"/>
                  <a:pt x="316" y="321"/>
                  <a:pt x="316" y="323"/>
                </a:cubicBezTo>
                <a:cubicBezTo>
                  <a:pt x="316" y="324"/>
                  <a:pt x="316" y="325"/>
                  <a:pt x="316" y="326"/>
                </a:cubicBezTo>
                <a:cubicBezTo>
                  <a:pt x="315" y="331"/>
                  <a:pt x="315" y="336"/>
                  <a:pt x="315" y="341"/>
                </a:cubicBezTo>
                <a:cubicBezTo>
                  <a:pt x="315" y="345"/>
                  <a:pt x="318" y="347"/>
                  <a:pt x="322" y="346"/>
                </a:cubicBezTo>
                <a:cubicBezTo>
                  <a:pt x="330" y="343"/>
                  <a:pt x="338" y="340"/>
                  <a:pt x="346" y="337"/>
                </a:cubicBezTo>
                <a:cubicBezTo>
                  <a:pt x="350" y="335"/>
                  <a:pt x="352" y="333"/>
                  <a:pt x="356" y="335"/>
                </a:cubicBezTo>
                <a:cubicBezTo>
                  <a:pt x="356" y="330"/>
                  <a:pt x="357" y="325"/>
                  <a:pt x="357" y="320"/>
                </a:cubicBezTo>
                <a:close/>
                <a:moveTo>
                  <a:pt x="533" y="305"/>
                </a:moveTo>
                <a:cubicBezTo>
                  <a:pt x="533" y="311"/>
                  <a:pt x="531" y="316"/>
                  <a:pt x="526" y="320"/>
                </a:cubicBezTo>
                <a:cubicBezTo>
                  <a:pt x="520" y="325"/>
                  <a:pt x="514" y="330"/>
                  <a:pt x="508" y="336"/>
                </a:cubicBezTo>
                <a:cubicBezTo>
                  <a:pt x="508" y="336"/>
                  <a:pt x="507" y="336"/>
                  <a:pt x="507" y="336"/>
                </a:cubicBezTo>
                <a:cubicBezTo>
                  <a:pt x="502" y="337"/>
                  <a:pt x="498" y="339"/>
                  <a:pt x="494" y="342"/>
                </a:cubicBezTo>
                <a:cubicBezTo>
                  <a:pt x="494" y="342"/>
                  <a:pt x="493" y="343"/>
                  <a:pt x="493" y="343"/>
                </a:cubicBezTo>
                <a:cubicBezTo>
                  <a:pt x="491" y="343"/>
                  <a:pt x="490" y="345"/>
                  <a:pt x="489" y="346"/>
                </a:cubicBezTo>
                <a:cubicBezTo>
                  <a:pt x="486" y="350"/>
                  <a:pt x="487" y="351"/>
                  <a:pt x="491" y="353"/>
                </a:cubicBezTo>
                <a:cubicBezTo>
                  <a:pt x="492" y="353"/>
                  <a:pt x="493" y="353"/>
                  <a:pt x="494" y="352"/>
                </a:cubicBezTo>
                <a:cubicBezTo>
                  <a:pt x="495" y="352"/>
                  <a:pt x="497" y="351"/>
                  <a:pt x="498" y="350"/>
                </a:cubicBezTo>
                <a:cubicBezTo>
                  <a:pt x="504" y="346"/>
                  <a:pt x="510" y="346"/>
                  <a:pt x="516" y="348"/>
                </a:cubicBezTo>
                <a:cubicBezTo>
                  <a:pt x="520" y="350"/>
                  <a:pt x="524" y="350"/>
                  <a:pt x="528" y="351"/>
                </a:cubicBezTo>
                <a:cubicBezTo>
                  <a:pt x="529" y="348"/>
                  <a:pt x="529" y="346"/>
                  <a:pt x="529" y="344"/>
                </a:cubicBezTo>
                <a:cubicBezTo>
                  <a:pt x="532" y="335"/>
                  <a:pt x="534" y="326"/>
                  <a:pt x="536" y="316"/>
                </a:cubicBezTo>
                <a:cubicBezTo>
                  <a:pt x="537" y="312"/>
                  <a:pt x="537" y="308"/>
                  <a:pt x="533" y="305"/>
                </a:cubicBezTo>
                <a:close/>
                <a:moveTo>
                  <a:pt x="556" y="311"/>
                </a:moveTo>
                <a:cubicBezTo>
                  <a:pt x="557" y="315"/>
                  <a:pt x="557" y="319"/>
                  <a:pt x="555" y="322"/>
                </a:cubicBezTo>
                <a:cubicBezTo>
                  <a:pt x="554" y="325"/>
                  <a:pt x="552" y="328"/>
                  <a:pt x="551" y="330"/>
                </a:cubicBezTo>
                <a:cubicBezTo>
                  <a:pt x="548" y="337"/>
                  <a:pt x="545" y="343"/>
                  <a:pt x="542" y="350"/>
                </a:cubicBezTo>
                <a:cubicBezTo>
                  <a:pt x="541" y="351"/>
                  <a:pt x="541" y="352"/>
                  <a:pt x="540" y="352"/>
                </a:cubicBezTo>
                <a:cubicBezTo>
                  <a:pt x="551" y="355"/>
                  <a:pt x="561" y="357"/>
                  <a:pt x="572" y="360"/>
                </a:cubicBezTo>
                <a:cubicBezTo>
                  <a:pt x="575" y="350"/>
                  <a:pt x="576" y="340"/>
                  <a:pt x="575" y="337"/>
                </a:cubicBezTo>
                <a:cubicBezTo>
                  <a:pt x="570" y="339"/>
                  <a:pt x="568" y="334"/>
                  <a:pt x="564" y="333"/>
                </a:cubicBezTo>
                <a:cubicBezTo>
                  <a:pt x="563" y="333"/>
                  <a:pt x="563" y="332"/>
                  <a:pt x="563" y="332"/>
                </a:cubicBezTo>
                <a:cubicBezTo>
                  <a:pt x="563" y="331"/>
                  <a:pt x="562" y="330"/>
                  <a:pt x="562" y="330"/>
                </a:cubicBezTo>
                <a:cubicBezTo>
                  <a:pt x="558" y="327"/>
                  <a:pt x="558" y="326"/>
                  <a:pt x="560" y="322"/>
                </a:cubicBezTo>
                <a:cubicBezTo>
                  <a:pt x="561" y="322"/>
                  <a:pt x="561" y="321"/>
                  <a:pt x="561" y="320"/>
                </a:cubicBezTo>
                <a:cubicBezTo>
                  <a:pt x="561" y="319"/>
                  <a:pt x="561" y="318"/>
                  <a:pt x="560" y="317"/>
                </a:cubicBezTo>
                <a:cubicBezTo>
                  <a:pt x="560" y="315"/>
                  <a:pt x="560" y="312"/>
                  <a:pt x="556" y="311"/>
                </a:cubicBezTo>
                <a:close/>
                <a:moveTo>
                  <a:pt x="86" y="310"/>
                </a:moveTo>
                <a:cubicBezTo>
                  <a:pt x="85" y="311"/>
                  <a:pt x="84" y="313"/>
                  <a:pt x="83" y="315"/>
                </a:cubicBezTo>
                <a:cubicBezTo>
                  <a:pt x="80" y="320"/>
                  <a:pt x="79" y="325"/>
                  <a:pt x="79" y="330"/>
                </a:cubicBezTo>
                <a:cubicBezTo>
                  <a:pt x="79" y="332"/>
                  <a:pt x="79" y="335"/>
                  <a:pt x="80" y="337"/>
                </a:cubicBezTo>
                <a:cubicBezTo>
                  <a:pt x="82" y="340"/>
                  <a:pt x="82" y="344"/>
                  <a:pt x="82" y="347"/>
                </a:cubicBezTo>
                <a:cubicBezTo>
                  <a:pt x="82" y="350"/>
                  <a:pt x="82" y="353"/>
                  <a:pt x="82" y="356"/>
                </a:cubicBezTo>
                <a:cubicBezTo>
                  <a:pt x="90" y="354"/>
                  <a:pt x="98" y="351"/>
                  <a:pt x="105" y="348"/>
                </a:cubicBezTo>
                <a:cubicBezTo>
                  <a:pt x="103" y="344"/>
                  <a:pt x="102" y="340"/>
                  <a:pt x="100" y="336"/>
                </a:cubicBezTo>
                <a:cubicBezTo>
                  <a:pt x="99" y="335"/>
                  <a:pt x="99" y="333"/>
                  <a:pt x="97" y="333"/>
                </a:cubicBezTo>
                <a:cubicBezTo>
                  <a:pt x="94" y="330"/>
                  <a:pt x="94" y="327"/>
                  <a:pt x="93" y="323"/>
                </a:cubicBezTo>
                <a:cubicBezTo>
                  <a:pt x="93" y="322"/>
                  <a:pt x="93" y="320"/>
                  <a:pt x="92" y="319"/>
                </a:cubicBezTo>
                <a:cubicBezTo>
                  <a:pt x="90" y="316"/>
                  <a:pt x="88" y="313"/>
                  <a:pt x="86" y="310"/>
                </a:cubicBezTo>
                <a:close/>
                <a:moveTo>
                  <a:pt x="429" y="317"/>
                </a:moveTo>
                <a:cubicBezTo>
                  <a:pt x="429" y="318"/>
                  <a:pt x="428" y="318"/>
                  <a:pt x="428" y="319"/>
                </a:cubicBezTo>
                <a:cubicBezTo>
                  <a:pt x="427" y="323"/>
                  <a:pt x="427" y="328"/>
                  <a:pt x="425" y="332"/>
                </a:cubicBezTo>
                <a:cubicBezTo>
                  <a:pt x="423" y="338"/>
                  <a:pt x="421" y="344"/>
                  <a:pt x="422" y="350"/>
                </a:cubicBezTo>
                <a:cubicBezTo>
                  <a:pt x="422" y="352"/>
                  <a:pt x="421" y="353"/>
                  <a:pt x="421" y="354"/>
                </a:cubicBezTo>
                <a:cubicBezTo>
                  <a:pt x="420" y="356"/>
                  <a:pt x="420" y="357"/>
                  <a:pt x="419" y="358"/>
                </a:cubicBezTo>
                <a:cubicBezTo>
                  <a:pt x="425" y="360"/>
                  <a:pt x="430" y="362"/>
                  <a:pt x="435" y="364"/>
                </a:cubicBezTo>
                <a:cubicBezTo>
                  <a:pt x="437" y="361"/>
                  <a:pt x="436" y="358"/>
                  <a:pt x="435" y="355"/>
                </a:cubicBezTo>
                <a:cubicBezTo>
                  <a:pt x="434" y="352"/>
                  <a:pt x="433" y="349"/>
                  <a:pt x="434" y="346"/>
                </a:cubicBezTo>
                <a:cubicBezTo>
                  <a:pt x="434" y="339"/>
                  <a:pt x="433" y="332"/>
                  <a:pt x="431" y="325"/>
                </a:cubicBezTo>
                <a:cubicBezTo>
                  <a:pt x="430" y="323"/>
                  <a:pt x="430" y="320"/>
                  <a:pt x="429" y="317"/>
                </a:cubicBezTo>
                <a:close/>
                <a:moveTo>
                  <a:pt x="151" y="317"/>
                </a:moveTo>
                <a:cubicBezTo>
                  <a:pt x="146" y="325"/>
                  <a:pt x="147" y="336"/>
                  <a:pt x="145" y="345"/>
                </a:cubicBezTo>
                <a:cubicBezTo>
                  <a:pt x="145" y="346"/>
                  <a:pt x="146" y="347"/>
                  <a:pt x="147" y="347"/>
                </a:cubicBezTo>
                <a:cubicBezTo>
                  <a:pt x="153" y="351"/>
                  <a:pt x="160" y="354"/>
                  <a:pt x="166" y="357"/>
                </a:cubicBezTo>
                <a:cubicBezTo>
                  <a:pt x="167" y="358"/>
                  <a:pt x="168" y="358"/>
                  <a:pt x="169" y="358"/>
                </a:cubicBezTo>
                <a:cubicBezTo>
                  <a:pt x="170" y="358"/>
                  <a:pt x="170" y="357"/>
                  <a:pt x="170" y="357"/>
                </a:cubicBezTo>
                <a:cubicBezTo>
                  <a:pt x="168" y="355"/>
                  <a:pt x="167" y="352"/>
                  <a:pt x="165" y="349"/>
                </a:cubicBezTo>
                <a:cubicBezTo>
                  <a:pt x="163" y="347"/>
                  <a:pt x="161" y="344"/>
                  <a:pt x="161" y="341"/>
                </a:cubicBezTo>
                <a:cubicBezTo>
                  <a:pt x="161" y="340"/>
                  <a:pt x="161" y="339"/>
                  <a:pt x="160" y="338"/>
                </a:cubicBezTo>
                <a:cubicBezTo>
                  <a:pt x="158" y="336"/>
                  <a:pt x="157" y="333"/>
                  <a:pt x="156" y="331"/>
                </a:cubicBezTo>
                <a:cubicBezTo>
                  <a:pt x="156" y="328"/>
                  <a:pt x="155" y="326"/>
                  <a:pt x="154" y="324"/>
                </a:cubicBezTo>
                <a:cubicBezTo>
                  <a:pt x="153" y="321"/>
                  <a:pt x="152" y="319"/>
                  <a:pt x="151" y="317"/>
                </a:cubicBezTo>
                <a:close/>
                <a:moveTo>
                  <a:pt x="586" y="366"/>
                </a:moveTo>
                <a:cubicBezTo>
                  <a:pt x="586" y="367"/>
                  <a:pt x="587" y="367"/>
                  <a:pt x="587" y="367"/>
                </a:cubicBezTo>
                <a:cubicBezTo>
                  <a:pt x="590" y="367"/>
                  <a:pt x="592" y="366"/>
                  <a:pt x="594" y="366"/>
                </a:cubicBezTo>
                <a:cubicBezTo>
                  <a:pt x="599" y="365"/>
                  <a:pt x="603" y="364"/>
                  <a:pt x="608" y="363"/>
                </a:cubicBezTo>
                <a:cubicBezTo>
                  <a:pt x="610" y="363"/>
                  <a:pt x="611" y="363"/>
                  <a:pt x="612" y="361"/>
                </a:cubicBezTo>
                <a:cubicBezTo>
                  <a:pt x="612" y="359"/>
                  <a:pt x="612" y="357"/>
                  <a:pt x="612" y="355"/>
                </a:cubicBezTo>
                <a:cubicBezTo>
                  <a:pt x="613" y="351"/>
                  <a:pt x="612" y="349"/>
                  <a:pt x="608" y="350"/>
                </a:cubicBezTo>
                <a:cubicBezTo>
                  <a:pt x="604" y="351"/>
                  <a:pt x="601" y="351"/>
                  <a:pt x="598" y="350"/>
                </a:cubicBezTo>
                <a:cubicBezTo>
                  <a:pt x="596" y="349"/>
                  <a:pt x="596" y="350"/>
                  <a:pt x="595" y="351"/>
                </a:cubicBezTo>
                <a:cubicBezTo>
                  <a:pt x="594" y="353"/>
                  <a:pt x="593" y="355"/>
                  <a:pt x="592" y="357"/>
                </a:cubicBezTo>
                <a:cubicBezTo>
                  <a:pt x="590" y="360"/>
                  <a:pt x="588" y="363"/>
                  <a:pt x="586" y="366"/>
                </a:cubicBezTo>
                <a:close/>
                <a:moveTo>
                  <a:pt x="562" y="243"/>
                </a:moveTo>
                <a:cubicBezTo>
                  <a:pt x="567" y="241"/>
                  <a:pt x="573" y="241"/>
                  <a:pt x="571" y="233"/>
                </a:cubicBezTo>
                <a:cubicBezTo>
                  <a:pt x="571" y="233"/>
                  <a:pt x="570" y="234"/>
                  <a:pt x="569" y="235"/>
                </a:cubicBezTo>
                <a:cubicBezTo>
                  <a:pt x="568" y="234"/>
                  <a:pt x="568" y="234"/>
                  <a:pt x="568" y="234"/>
                </a:cubicBezTo>
                <a:cubicBezTo>
                  <a:pt x="564" y="235"/>
                  <a:pt x="561" y="236"/>
                  <a:pt x="557" y="237"/>
                </a:cubicBezTo>
                <a:cubicBezTo>
                  <a:pt x="559" y="239"/>
                  <a:pt x="560" y="241"/>
                  <a:pt x="562" y="243"/>
                </a:cubicBezTo>
                <a:close/>
                <a:moveTo>
                  <a:pt x="302" y="52"/>
                </a:moveTo>
                <a:cubicBezTo>
                  <a:pt x="302" y="52"/>
                  <a:pt x="302" y="52"/>
                  <a:pt x="303" y="52"/>
                </a:cubicBezTo>
                <a:cubicBezTo>
                  <a:pt x="303" y="38"/>
                  <a:pt x="304" y="24"/>
                  <a:pt x="304" y="10"/>
                </a:cubicBezTo>
                <a:cubicBezTo>
                  <a:pt x="304" y="10"/>
                  <a:pt x="303" y="9"/>
                  <a:pt x="303" y="9"/>
                </a:cubicBezTo>
                <a:cubicBezTo>
                  <a:pt x="303" y="10"/>
                  <a:pt x="302" y="11"/>
                  <a:pt x="302" y="11"/>
                </a:cubicBezTo>
                <a:cubicBezTo>
                  <a:pt x="302" y="15"/>
                  <a:pt x="301" y="18"/>
                  <a:pt x="301" y="22"/>
                </a:cubicBezTo>
                <a:cubicBezTo>
                  <a:pt x="302" y="25"/>
                  <a:pt x="300" y="28"/>
                  <a:pt x="302" y="32"/>
                </a:cubicBezTo>
                <a:cubicBezTo>
                  <a:pt x="303" y="34"/>
                  <a:pt x="302" y="37"/>
                  <a:pt x="302" y="39"/>
                </a:cubicBezTo>
                <a:cubicBezTo>
                  <a:pt x="302" y="43"/>
                  <a:pt x="302" y="48"/>
                  <a:pt x="302" y="52"/>
                </a:cubicBezTo>
                <a:close/>
                <a:moveTo>
                  <a:pt x="231" y="320"/>
                </a:moveTo>
                <a:cubicBezTo>
                  <a:pt x="229" y="325"/>
                  <a:pt x="231" y="329"/>
                  <a:pt x="231" y="333"/>
                </a:cubicBezTo>
                <a:cubicBezTo>
                  <a:pt x="233" y="333"/>
                  <a:pt x="235" y="332"/>
                  <a:pt x="238" y="331"/>
                </a:cubicBezTo>
                <a:cubicBezTo>
                  <a:pt x="235" y="327"/>
                  <a:pt x="233" y="324"/>
                  <a:pt x="231" y="320"/>
                </a:cubicBezTo>
                <a:close/>
                <a:moveTo>
                  <a:pt x="620" y="307"/>
                </a:moveTo>
                <a:cubicBezTo>
                  <a:pt x="617" y="307"/>
                  <a:pt x="613" y="308"/>
                  <a:pt x="610" y="309"/>
                </a:cubicBezTo>
                <a:cubicBezTo>
                  <a:pt x="612" y="311"/>
                  <a:pt x="613" y="313"/>
                  <a:pt x="615" y="315"/>
                </a:cubicBezTo>
                <a:cubicBezTo>
                  <a:pt x="621" y="311"/>
                  <a:pt x="621" y="311"/>
                  <a:pt x="620" y="307"/>
                </a:cubicBezTo>
                <a:close/>
                <a:moveTo>
                  <a:pt x="57" y="255"/>
                </a:moveTo>
                <a:cubicBezTo>
                  <a:pt x="56" y="261"/>
                  <a:pt x="62" y="261"/>
                  <a:pt x="66" y="264"/>
                </a:cubicBezTo>
                <a:cubicBezTo>
                  <a:pt x="66" y="262"/>
                  <a:pt x="66" y="260"/>
                  <a:pt x="67" y="258"/>
                </a:cubicBezTo>
                <a:cubicBezTo>
                  <a:pt x="65" y="258"/>
                  <a:pt x="64" y="259"/>
                  <a:pt x="62" y="259"/>
                </a:cubicBezTo>
                <a:cubicBezTo>
                  <a:pt x="62" y="257"/>
                  <a:pt x="62" y="256"/>
                  <a:pt x="62" y="255"/>
                </a:cubicBezTo>
                <a:cubicBezTo>
                  <a:pt x="60" y="255"/>
                  <a:pt x="58" y="255"/>
                  <a:pt x="57" y="255"/>
                </a:cubicBezTo>
                <a:close/>
                <a:moveTo>
                  <a:pt x="296" y="39"/>
                </a:moveTo>
                <a:cubicBezTo>
                  <a:pt x="296" y="44"/>
                  <a:pt x="296" y="49"/>
                  <a:pt x="296" y="54"/>
                </a:cubicBezTo>
                <a:cubicBezTo>
                  <a:pt x="297" y="53"/>
                  <a:pt x="298" y="53"/>
                  <a:pt x="299" y="51"/>
                </a:cubicBezTo>
                <a:cubicBezTo>
                  <a:pt x="299" y="49"/>
                  <a:pt x="300" y="45"/>
                  <a:pt x="300" y="42"/>
                </a:cubicBezTo>
                <a:cubicBezTo>
                  <a:pt x="298" y="41"/>
                  <a:pt x="296" y="42"/>
                  <a:pt x="296" y="39"/>
                </a:cubicBezTo>
                <a:close/>
                <a:moveTo>
                  <a:pt x="298" y="57"/>
                </a:moveTo>
                <a:cubicBezTo>
                  <a:pt x="298" y="57"/>
                  <a:pt x="297" y="57"/>
                  <a:pt x="297" y="57"/>
                </a:cubicBezTo>
                <a:cubicBezTo>
                  <a:pt x="297" y="58"/>
                  <a:pt x="297" y="59"/>
                  <a:pt x="297" y="59"/>
                </a:cubicBezTo>
                <a:cubicBezTo>
                  <a:pt x="297" y="64"/>
                  <a:pt x="297" y="69"/>
                  <a:pt x="296" y="73"/>
                </a:cubicBezTo>
                <a:cubicBezTo>
                  <a:pt x="296" y="75"/>
                  <a:pt x="296" y="76"/>
                  <a:pt x="296" y="77"/>
                </a:cubicBezTo>
                <a:cubicBezTo>
                  <a:pt x="295" y="77"/>
                  <a:pt x="296" y="77"/>
                  <a:pt x="296" y="77"/>
                </a:cubicBezTo>
                <a:cubicBezTo>
                  <a:pt x="296" y="77"/>
                  <a:pt x="297" y="77"/>
                  <a:pt x="298" y="77"/>
                </a:cubicBezTo>
                <a:cubicBezTo>
                  <a:pt x="298" y="70"/>
                  <a:pt x="298" y="64"/>
                  <a:pt x="298" y="57"/>
                </a:cubicBezTo>
                <a:close/>
                <a:moveTo>
                  <a:pt x="28" y="251"/>
                </a:moveTo>
                <a:cubicBezTo>
                  <a:pt x="21" y="252"/>
                  <a:pt x="13" y="249"/>
                  <a:pt x="5" y="250"/>
                </a:cubicBezTo>
                <a:cubicBezTo>
                  <a:pt x="5" y="250"/>
                  <a:pt x="5" y="251"/>
                  <a:pt x="5" y="251"/>
                </a:cubicBezTo>
                <a:cubicBezTo>
                  <a:pt x="13" y="251"/>
                  <a:pt x="21" y="251"/>
                  <a:pt x="28" y="251"/>
                </a:cubicBezTo>
                <a:close/>
                <a:moveTo>
                  <a:pt x="563" y="230"/>
                </a:moveTo>
                <a:cubicBezTo>
                  <a:pt x="563" y="230"/>
                  <a:pt x="562" y="230"/>
                  <a:pt x="562" y="230"/>
                </a:cubicBezTo>
                <a:cubicBezTo>
                  <a:pt x="563" y="232"/>
                  <a:pt x="563" y="233"/>
                  <a:pt x="564" y="234"/>
                </a:cubicBezTo>
                <a:cubicBezTo>
                  <a:pt x="565" y="234"/>
                  <a:pt x="566" y="233"/>
                  <a:pt x="567" y="232"/>
                </a:cubicBezTo>
                <a:cubicBezTo>
                  <a:pt x="567" y="232"/>
                  <a:pt x="567" y="232"/>
                  <a:pt x="567" y="232"/>
                </a:cubicBezTo>
                <a:cubicBezTo>
                  <a:pt x="566" y="231"/>
                  <a:pt x="566" y="231"/>
                  <a:pt x="565" y="231"/>
                </a:cubicBezTo>
                <a:cubicBezTo>
                  <a:pt x="565" y="232"/>
                  <a:pt x="564" y="232"/>
                  <a:pt x="564" y="233"/>
                </a:cubicBezTo>
                <a:cubicBezTo>
                  <a:pt x="564" y="232"/>
                  <a:pt x="563" y="231"/>
                  <a:pt x="563" y="230"/>
                </a:cubicBezTo>
                <a:close/>
                <a:moveTo>
                  <a:pt x="23" y="248"/>
                </a:moveTo>
                <a:cubicBezTo>
                  <a:pt x="24" y="250"/>
                  <a:pt x="28" y="250"/>
                  <a:pt x="30" y="248"/>
                </a:cubicBezTo>
                <a:cubicBezTo>
                  <a:pt x="27" y="248"/>
                  <a:pt x="25" y="248"/>
                  <a:pt x="23" y="248"/>
                </a:cubicBezTo>
                <a:close/>
                <a:moveTo>
                  <a:pt x="610" y="303"/>
                </a:moveTo>
                <a:cubicBezTo>
                  <a:pt x="610" y="303"/>
                  <a:pt x="610" y="303"/>
                  <a:pt x="610" y="302"/>
                </a:cubicBezTo>
                <a:cubicBezTo>
                  <a:pt x="609" y="302"/>
                  <a:pt x="607" y="302"/>
                  <a:pt x="605" y="301"/>
                </a:cubicBezTo>
                <a:cubicBezTo>
                  <a:pt x="605" y="303"/>
                  <a:pt x="605" y="303"/>
                  <a:pt x="606" y="304"/>
                </a:cubicBezTo>
                <a:cubicBezTo>
                  <a:pt x="607" y="304"/>
                  <a:pt x="609" y="303"/>
                  <a:pt x="610" y="303"/>
                </a:cubicBezTo>
                <a:close/>
                <a:moveTo>
                  <a:pt x="551" y="228"/>
                </a:moveTo>
                <a:cubicBezTo>
                  <a:pt x="552" y="231"/>
                  <a:pt x="555" y="230"/>
                  <a:pt x="557" y="230"/>
                </a:cubicBezTo>
                <a:cubicBezTo>
                  <a:pt x="557" y="230"/>
                  <a:pt x="557" y="229"/>
                  <a:pt x="557" y="229"/>
                </a:cubicBezTo>
                <a:cubicBezTo>
                  <a:pt x="555" y="229"/>
                  <a:pt x="553" y="228"/>
                  <a:pt x="551" y="228"/>
                </a:cubicBezTo>
                <a:close/>
                <a:moveTo>
                  <a:pt x="474" y="266"/>
                </a:moveTo>
                <a:cubicBezTo>
                  <a:pt x="474" y="265"/>
                  <a:pt x="474" y="265"/>
                  <a:pt x="474" y="265"/>
                </a:cubicBezTo>
                <a:cubicBezTo>
                  <a:pt x="471" y="266"/>
                  <a:pt x="468" y="267"/>
                  <a:pt x="465" y="268"/>
                </a:cubicBezTo>
                <a:cubicBezTo>
                  <a:pt x="465" y="268"/>
                  <a:pt x="465" y="268"/>
                  <a:pt x="466" y="269"/>
                </a:cubicBezTo>
                <a:cubicBezTo>
                  <a:pt x="468" y="268"/>
                  <a:pt x="471" y="267"/>
                  <a:pt x="474" y="266"/>
                </a:cubicBezTo>
                <a:close/>
                <a:moveTo>
                  <a:pt x="461" y="269"/>
                </a:moveTo>
                <a:cubicBezTo>
                  <a:pt x="461" y="268"/>
                  <a:pt x="461" y="268"/>
                  <a:pt x="461" y="267"/>
                </a:cubicBezTo>
                <a:cubicBezTo>
                  <a:pt x="459" y="268"/>
                  <a:pt x="457" y="268"/>
                  <a:pt x="456" y="269"/>
                </a:cubicBezTo>
                <a:cubicBezTo>
                  <a:pt x="456" y="269"/>
                  <a:pt x="456" y="270"/>
                  <a:pt x="456" y="270"/>
                </a:cubicBezTo>
                <a:cubicBezTo>
                  <a:pt x="458" y="270"/>
                  <a:pt x="459" y="269"/>
                  <a:pt x="461" y="269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7" name="Grupo 16"/>
          <p:cNvGrpSpPr/>
          <p:nvPr/>
        </p:nvGrpSpPr>
        <p:grpSpPr>
          <a:xfrm>
            <a:off x="-28136" y="4839286"/>
            <a:ext cx="9242474" cy="355525"/>
            <a:chOff x="-98474" y="5636955"/>
            <a:chExt cx="10238769" cy="84375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8474" y="5636955"/>
              <a:ext cx="2621250" cy="84375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0699" y="5636955"/>
              <a:ext cx="2621250" cy="84375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9872" y="5636955"/>
              <a:ext cx="2621250" cy="84375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045" y="5636955"/>
              <a:ext cx="2621250" cy="843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757147" y="284208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 EVENTS</a:t>
            </a:r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ctrTitle" idx="4294967295"/>
          </p:nvPr>
        </p:nvSpPr>
        <p:spPr>
          <a:xfrm>
            <a:off x="6196113" y="2535002"/>
            <a:ext cx="2226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JULY 1936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5" name="Google Shape;275;p40"/>
          <p:cNvSpPr txBox="1">
            <a:spLocks noGrp="1"/>
          </p:cNvSpPr>
          <p:nvPr>
            <p:ph type="subTitle" idx="4294967295"/>
          </p:nvPr>
        </p:nvSpPr>
        <p:spPr>
          <a:xfrm>
            <a:off x="3461050" y="3641318"/>
            <a:ext cx="22260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 full of iron oxide dust</a:t>
            </a:r>
            <a:endParaRPr sz="1400"/>
          </a:p>
        </p:txBody>
      </p:sp>
      <p:sp>
        <p:nvSpPr>
          <p:cNvPr id="276" name="Google Shape;276;p40"/>
          <p:cNvSpPr txBox="1">
            <a:spLocks noGrp="1"/>
          </p:cNvSpPr>
          <p:nvPr>
            <p:ph type="ctrTitle" idx="4294967295"/>
          </p:nvPr>
        </p:nvSpPr>
        <p:spPr>
          <a:xfrm>
            <a:off x="3461038" y="2535002"/>
            <a:ext cx="2226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APRIL 1917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7" name="Google Shape;277;p40"/>
          <p:cNvSpPr txBox="1">
            <a:spLocks noGrp="1"/>
          </p:cNvSpPr>
          <p:nvPr>
            <p:ph type="subTitle" idx="4294967295"/>
          </p:nvPr>
        </p:nvSpPr>
        <p:spPr>
          <a:xfrm>
            <a:off x="725969" y="3641317"/>
            <a:ext cx="22260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 and the smallest one </a:t>
            </a:r>
            <a:endParaRPr sz="1400"/>
          </a:p>
        </p:txBody>
      </p:sp>
      <p:sp>
        <p:nvSpPr>
          <p:cNvPr id="278" name="Google Shape;278;p40"/>
          <p:cNvSpPr txBox="1">
            <a:spLocks noGrp="1"/>
          </p:cNvSpPr>
          <p:nvPr>
            <p:ph type="ctrTitle" idx="4294967295"/>
          </p:nvPr>
        </p:nvSpPr>
        <p:spPr>
          <a:xfrm>
            <a:off x="725963" y="2535002"/>
            <a:ext cx="2226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MARCH 1917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279" name="Google Shape;279;p40"/>
          <p:cNvCxnSpPr/>
          <p:nvPr/>
        </p:nvCxnSpPr>
        <p:spPr>
          <a:xfrm>
            <a:off x="726875" y="3356865"/>
            <a:ext cx="7696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80" name="Google Shape;280;p40"/>
          <p:cNvCxnSpPr/>
          <p:nvPr/>
        </p:nvCxnSpPr>
        <p:spPr>
          <a:xfrm>
            <a:off x="1844375" y="2957215"/>
            <a:ext cx="0" cy="45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1" name="Google Shape;281;p40"/>
          <p:cNvCxnSpPr>
            <a:stCxn id="276" idx="2"/>
          </p:cNvCxnSpPr>
          <p:nvPr/>
        </p:nvCxnSpPr>
        <p:spPr>
          <a:xfrm>
            <a:off x="4574038" y="2925002"/>
            <a:ext cx="2700" cy="491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2" name="Google Shape;282;p40"/>
          <p:cNvCxnSpPr>
            <a:stCxn id="274" idx="2"/>
          </p:cNvCxnSpPr>
          <p:nvPr/>
        </p:nvCxnSpPr>
        <p:spPr>
          <a:xfrm>
            <a:off x="7309113" y="2925002"/>
            <a:ext cx="0" cy="491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83" name="Google Shape;283;p40"/>
          <p:cNvSpPr txBox="1">
            <a:spLocks noGrp="1"/>
          </p:cNvSpPr>
          <p:nvPr>
            <p:ph type="subTitle" idx="4294967295"/>
          </p:nvPr>
        </p:nvSpPr>
        <p:spPr>
          <a:xfrm>
            <a:off x="6196125" y="3641317"/>
            <a:ext cx="22260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Saturn, the ringed planet, is composed mostly of hydrogen and helium</a:t>
            </a:r>
            <a:endParaRPr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488" y="1695277"/>
            <a:ext cx="281250" cy="69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00" y="1695277"/>
            <a:ext cx="281250" cy="69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365" y="1288771"/>
            <a:ext cx="467196" cy="113995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8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subTitle" idx="1"/>
          </p:nvPr>
        </p:nvSpPr>
        <p:spPr>
          <a:xfrm>
            <a:off x="4843675" y="2780725"/>
            <a:ext cx="35871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4140475" y="1731775"/>
            <a:ext cx="42903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41714"/>
            <a:ext cx="4312366" cy="34017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725850" y="2547650"/>
            <a:ext cx="236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ECONOMIC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96" name="Google Shape;296;p42"/>
          <p:cNvSpPr txBox="1">
            <a:spLocks noGrp="1"/>
          </p:cNvSpPr>
          <p:nvPr>
            <p:ph type="subTitle" idx="1"/>
          </p:nvPr>
        </p:nvSpPr>
        <p:spPr>
          <a:xfrm>
            <a:off x="720000" y="3264880"/>
            <a:ext cx="23784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97" name="Google Shape;297;p42"/>
          <p:cNvSpPr txBox="1">
            <a:spLocks noGrp="1"/>
          </p:cNvSpPr>
          <p:nvPr>
            <p:ph type="title" idx="2"/>
          </p:nvPr>
        </p:nvSpPr>
        <p:spPr>
          <a:xfrm>
            <a:off x="3388644" y="2547650"/>
            <a:ext cx="236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TERRITORIAL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98" name="Google Shape;298;p42"/>
          <p:cNvSpPr txBox="1">
            <a:spLocks noGrp="1"/>
          </p:cNvSpPr>
          <p:nvPr>
            <p:ph type="subTitle" idx="3"/>
          </p:nvPr>
        </p:nvSpPr>
        <p:spPr>
          <a:xfrm>
            <a:off x="3382794" y="3264875"/>
            <a:ext cx="23784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title" idx="4"/>
          </p:nvPr>
        </p:nvSpPr>
        <p:spPr>
          <a:xfrm>
            <a:off x="6051438" y="2547650"/>
            <a:ext cx="236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POLITICAL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0" name="Google Shape;300;p42"/>
          <p:cNvSpPr txBox="1">
            <a:spLocks noGrp="1"/>
          </p:cNvSpPr>
          <p:nvPr>
            <p:ph type="subTitle" idx="5"/>
          </p:nvPr>
        </p:nvSpPr>
        <p:spPr>
          <a:xfrm>
            <a:off x="6045588" y="3264878"/>
            <a:ext cx="23784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of them all</a:t>
            </a:r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title" idx="6"/>
          </p:nvPr>
        </p:nvSpPr>
        <p:spPr>
          <a:xfrm>
            <a:off x="828607" y="27374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grpSp>
        <p:nvGrpSpPr>
          <p:cNvPr id="302" name="Google Shape;302;p42"/>
          <p:cNvGrpSpPr/>
          <p:nvPr/>
        </p:nvGrpSpPr>
        <p:grpSpPr>
          <a:xfrm>
            <a:off x="4144131" y="1829441"/>
            <a:ext cx="855726" cy="572694"/>
            <a:chOff x="4803063" y="2517838"/>
            <a:chExt cx="367422" cy="246638"/>
          </a:xfrm>
        </p:grpSpPr>
        <p:sp>
          <p:nvSpPr>
            <p:cNvPr id="303" name="Google Shape;303;p42"/>
            <p:cNvSpPr/>
            <p:nvPr/>
          </p:nvSpPr>
          <p:spPr>
            <a:xfrm>
              <a:off x="4880925" y="2517838"/>
              <a:ext cx="111133" cy="46259"/>
            </a:xfrm>
            <a:custGeom>
              <a:avLst/>
              <a:gdLst/>
              <a:ahLst/>
              <a:cxnLst/>
              <a:rect l="l" t="t" r="r" b="b"/>
              <a:pathLst>
                <a:path w="3397" h="1414" extrusionOk="0">
                  <a:moveTo>
                    <a:pt x="1017" y="0"/>
                  </a:moveTo>
                  <a:cubicBezTo>
                    <a:pt x="472" y="0"/>
                    <a:pt x="25" y="471"/>
                    <a:pt x="1" y="1017"/>
                  </a:cubicBezTo>
                  <a:lnTo>
                    <a:pt x="1" y="1413"/>
                  </a:lnTo>
                  <a:cubicBezTo>
                    <a:pt x="125" y="1389"/>
                    <a:pt x="248" y="1389"/>
                    <a:pt x="372" y="1389"/>
                  </a:cubicBezTo>
                  <a:lnTo>
                    <a:pt x="3050" y="1389"/>
                  </a:lnTo>
                  <a:cubicBezTo>
                    <a:pt x="3174" y="1389"/>
                    <a:pt x="3273" y="1389"/>
                    <a:pt x="3397" y="1413"/>
                  </a:cubicBezTo>
                  <a:lnTo>
                    <a:pt x="3397" y="1017"/>
                  </a:lnTo>
                  <a:cubicBezTo>
                    <a:pt x="3397" y="471"/>
                    <a:pt x="2951" y="0"/>
                    <a:pt x="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4836334" y="2584347"/>
              <a:ext cx="201132" cy="90850"/>
            </a:xfrm>
            <a:custGeom>
              <a:avLst/>
              <a:gdLst/>
              <a:ahLst/>
              <a:cxnLst/>
              <a:rect l="l" t="t" r="r" b="b"/>
              <a:pathLst>
                <a:path w="6148" h="2777" extrusionOk="0">
                  <a:moveTo>
                    <a:pt x="1711" y="0"/>
                  </a:moveTo>
                  <a:cubicBezTo>
                    <a:pt x="769" y="0"/>
                    <a:pt x="0" y="769"/>
                    <a:pt x="0" y="1711"/>
                  </a:cubicBezTo>
                  <a:lnTo>
                    <a:pt x="0" y="2777"/>
                  </a:lnTo>
                  <a:cubicBezTo>
                    <a:pt x="99" y="2752"/>
                    <a:pt x="198" y="2752"/>
                    <a:pt x="298" y="2752"/>
                  </a:cubicBezTo>
                  <a:lnTo>
                    <a:pt x="6148" y="2752"/>
                  </a:lnTo>
                  <a:lnTo>
                    <a:pt x="6148" y="1735"/>
                  </a:lnTo>
                  <a:cubicBezTo>
                    <a:pt x="6148" y="769"/>
                    <a:pt x="5355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4803063" y="2695349"/>
              <a:ext cx="316354" cy="69127"/>
            </a:xfrm>
            <a:custGeom>
              <a:avLst/>
              <a:gdLst/>
              <a:ahLst/>
              <a:cxnLst/>
              <a:rect l="l" t="t" r="r" b="b"/>
              <a:pathLst>
                <a:path w="9670" h="2113" extrusionOk="0">
                  <a:moveTo>
                    <a:pt x="1339" y="722"/>
                  </a:moveTo>
                  <a:cubicBezTo>
                    <a:pt x="1761" y="722"/>
                    <a:pt x="1761" y="1367"/>
                    <a:pt x="1339" y="1367"/>
                  </a:cubicBezTo>
                  <a:cubicBezTo>
                    <a:pt x="893" y="1367"/>
                    <a:pt x="893" y="722"/>
                    <a:pt x="1339" y="722"/>
                  </a:cubicBezTo>
                  <a:close/>
                  <a:moveTo>
                    <a:pt x="2703" y="722"/>
                  </a:moveTo>
                  <a:cubicBezTo>
                    <a:pt x="3124" y="722"/>
                    <a:pt x="3124" y="1367"/>
                    <a:pt x="2703" y="1367"/>
                  </a:cubicBezTo>
                  <a:cubicBezTo>
                    <a:pt x="2281" y="1367"/>
                    <a:pt x="2281" y="722"/>
                    <a:pt x="2703" y="722"/>
                  </a:cubicBezTo>
                  <a:close/>
                  <a:moveTo>
                    <a:pt x="4091" y="750"/>
                  </a:moveTo>
                  <a:cubicBezTo>
                    <a:pt x="4245" y="750"/>
                    <a:pt x="4389" y="871"/>
                    <a:pt x="4389" y="1069"/>
                  </a:cubicBezTo>
                  <a:cubicBezTo>
                    <a:pt x="4389" y="1243"/>
                    <a:pt x="4240" y="1367"/>
                    <a:pt x="4091" y="1367"/>
                  </a:cubicBezTo>
                  <a:cubicBezTo>
                    <a:pt x="3794" y="1367"/>
                    <a:pt x="3670" y="1045"/>
                    <a:pt x="3868" y="846"/>
                  </a:cubicBezTo>
                  <a:cubicBezTo>
                    <a:pt x="3934" y="780"/>
                    <a:pt x="4014" y="750"/>
                    <a:pt x="4091" y="750"/>
                  </a:cubicBezTo>
                  <a:close/>
                  <a:moveTo>
                    <a:pt x="5461" y="750"/>
                  </a:moveTo>
                  <a:cubicBezTo>
                    <a:pt x="5622" y="750"/>
                    <a:pt x="5777" y="871"/>
                    <a:pt x="5777" y="1069"/>
                  </a:cubicBezTo>
                  <a:cubicBezTo>
                    <a:pt x="5777" y="1243"/>
                    <a:pt x="5628" y="1367"/>
                    <a:pt x="5454" y="1367"/>
                  </a:cubicBezTo>
                  <a:cubicBezTo>
                    <a:pt x="5182" y="1367"/>
                    <a:pt x="5033" y="1045"/>
                    <a:pt x="5231" y="846"/>
                  </a:cubicBezTo>
                  <a:cubicBezTo>
                    <a:pt x="5297" y="780"/>
                    <a:pt x="5380" y="750"/>
                    <a:pt x="5461" y="750"/>
                  </a:cubicBezTo>
                  <a:close/>
                  <a:moveTo>
                    <a:pt x="6843" y="750"/>
                  </a:moveTo>
                  <a:cubicBezTo>
                    <a:pt x="6997" y="750"/>
                    <a:pt x="7140" y="871"/>
                    <a:pt x="7140" y="1069"/>
                  </a:cubicBezTo>
                  <a:cubicBezTo>
                    <a:pt x="7140" y="1243"/>
                    <a:pt x="6991" y="1367"/>
                    <a:pt x="6843" y="1367"/>
                  </a:cubicBezTo>
                  <a:cubicBezTo>
                    <a:pt x="6545" y="1367"/>
                    <a:pt x="6421" y="1045"/>
                    <a:pt x="6620" y="846"/>
                  </a:cubicBezTo>
                  <a:cubicBezTo>
                    <a:pt x="6686" y="780"/>
                    <a:pt x="6766" y="750"/>
                    <a:pt x="6843" y="750"/>
                  </a:cubicBezTo>
                  <a:close/>
                  <a:moveTo>
                    <a:pt x="8213" y="750"/>
                  </a:moveTo>
                  <a:cubicBezTo>
                    <a:pt x="8374" y="750"/>
                    <a:pt x="8528" y="871"/>
                    <a:pt x="8528" y="1069"/>
                  </a:cubicBezTo>
                  <a:cubicBezTo>
                    <a:pt x="8528" y="1243"/>
                    <a:pt x="8380" y="1367"/>
                    <a:pt x="8206" y="1367"/>
                  </a:cubicBezTo>
                  <a:cubicBezTo>
                    <a:pt x="7933" y="1367"/>
                    <a:pt x="7785" y="1045"/>
                    <a:pt x="7983" y="846"/>
                  </a:cubicBezTo>
                  <a:cubicBezTo>
                    <a:pt x="8049" y="780"/>
                    <a:pt x="8132" y="750"/>
                    <a:pt x="8213" y="750"/>
                  </a:cubicBezTo>
                  <a:close/>
                  <a:moveTo>
                    <a:pt x="8299" y="0"/>
                  </a:moveTo>
                  <a:cubicBezTo>
                    <a:pt x="8269" y="0"/>
                    <a:pt x="8238" y="1"/>
                    <a:pt x="8206" y="3"/>
                  </a:cubicBezTo>
                  <a:lnTo>
                    <a:pt x="1339" y="3"/>
                  </a:lnTo>
                  <a:cubicBezTo>
                    <a:pt x="1" y="78"/>
                    <a:pt x="1" y="2036"/>
                    <a:pt x="1339" y="2110"/>
                  </a:cubicBezTo>
                  <a:lnTo>
                    <a:pt x="8206" y="2110"/>
                  </a:lnTo>
                  <a:cubicBezTo>
                    <a:pt x="8230" y="2112"/>
                    <a:pt x="8253" y="2112"/>
                    <a:pt x="8277" y="2112"/>
                  </a:cubicBezTo>
                  <a:cubicBezTo>
                    <a:pt x="9662" y="2112"/>
                    <a:pt x="9670" y="0"/>
                    <a:pt x="8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5033409" y="2572995"/>
              <a:ext cx="137076" cy="88232"/>
            </a:xfrm>
            <a:custGeom>
              <a:avLst/>
              <a:gdLst/>
              <a:ahLst/>
              <a:cxnLst/>
              <a:rect l="l" t="t" r="r" b="b"/>
              <a:pathLst>
                <a:path w="4190" h="2697" extrusionOk="0">
                  <a:moveTo>
                    <a:pt x="3867" y="0"/>
                  </a:moveTo>
                  <a:cubicBezTo>
                    <a:pt x="3694" y="0"/>
                    <a:pt x="3570" y="124"/>
                    <a:pt x="3570" y="298"/>
                  </a:cubicBezTo>
                  <a:lnTo>
                    <a:pt x="3570" y="322"/>
                  </a:lnTo>
                  <a:lnTo>
                    <a:pt x="0" y="322"/>
                  </a:lnTo>
                  <a:cubicBezTo>
                    <a:pt x="471" y="769"/>
                    <a:pt x="744" y="1413"/>
                    <a:pt x="744" y="2058"/>
                  </a:cubicBezTo>
                  <a:lnTo>
                    <a:pt x="744" y="2355"/>
                  </a:lnTo>
                  <a:lnTo>
                    <a:pt x="3545" y="2355"/>
                  </a:lnTo>
                  <a:lnTo>
                    <a:pt x="3545" y="2380"/>
                  </a:lnTo>
                  <a:cubicBezTo>
                    <a:pt x="3545" y="2591"/>
                    <a:pt x="3706" y="2696"/>
                    <a:pt x="3867" y="2696"/>
                  </a:cubicBezTo>
                  <a:cubicBezTo>
                    <a:pt x="4028" y="2696"/>
                    <a:pt x="4189" y="2591"/>
                    <a:pt x="4189" y="2380"/>
                  </a:cubicBezTo>
                  <a:lnTo>
                    <a:pt x="4189" y="298"/>
                  </a:lnTo>
                  <a:cubicBezTo>
                    <a:pt x="4189" y="124"/>
                    <a:pt x="4041" y="0"/>
                    <a:pt x="3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42"/>
          <p:cNvGrpSpPr/>
          <p:nvPr/>
        </p:nvGrpSpPr>
        <p:grpSpPr>
          <a:xfrm>
            <a:off x="6984714" y="1823040"/>
            <a:ext cx="500148" cy="578559"/>
            <a:chOff x="2379830" y="3616734"/>
            <a:chExt cx="313868" cy="359309"/>
          </a:xfrm>
        </p:grpSpPr>
        <p:sp>
          <p:nvSpPr>
            <p:cNvPr id="308" name="Google Shape;308;p42"/>
            <p:cNvSpPr/>
            <p:nvPr/>
          </p:nvSpPr>
          <p:spPr>
            <a:xfrm>
              <a:off x="2481214" y="3705130"/>
              <a:ext cx="111133" cy="23555"/>
            </a:xfrm>
            <a:custGeom>
              <a:avLst/>
              <a:gdLst/>
              <a:ahLst/>
              <a:cxnLst/>
              <a:rect l="l" t="t" r="r" b="b"/>
              <a:pathLst>
                <a:path w="3397" h="720" extrusionOk="0">
                  <a:moveTo>
                    <a:pt x="0" y="0"/>
                  </a:moveTo>
                  <a:cubicBezTo>
                    <a:pt x="149" y="422"/>
                    <a:pt x="545" y="719"/>
                    <a:pt x="1016" y="719"/>
                  </a:cubicBezTo>
                  <a:lnTo>
                    <a:pt x="2380" y="719"/>
                  </a:lnTo>
                  <a:cubicBezTo>
                    <a:pt x="2826" y="719"/>
                    <a:pt x="3248" y="422"/>
                    <a:pt x="3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2458477" y="3705130"/>
              <a:ext cx="155756" cy="112769"/>
            </a:xfrm>
            <a:custGeom>
              <a:avLst/>
              <a:gdLst/>
              <a:ahLst/>
              <a:cxnLst/>
              <a:rect l="l" t="t" r="r" b="b"/>
              <a:pathLst>
                <a:path w="4761" h="3447" extrusionOk="0">
                  <a:moveTo>
                    <a:pt x="1" y="0"/>
                  </a:moveTo>
                  <a:lnTo>
                    <a:pt x="1" y="1066"/>
                  </a:lnTo>
                  <a:cubicBezTo>
                    <a:pt x="1" y="2380"/>
                    <a:pt x="1067" y="3446"/>
                    <a:pt x="2381" y="3446"/>
                  </a:cubicBezTo>
                  <a:cubicBezTo>
                    <a:pt x="3695" y="3446"/>
                    <a:pt x="4761" y="2380"/>
                    <a:pt x="4761" y="1066"/>
                  </a:cubicBezTo>
                  <a:lnTo>
                    <a:pt x="4761" y="0"/>
                  </a:lnTo>
                  <a:lnTo>
                    <a:pt x="4736" y="0"/>
                  </a:lnTo>
                  <a:cubicBezTo>
                    <a:pt x="4587" y="794"/>
                    <a:pt x="3893" y="1364"/>
                    <a:pt x="3075" y="1364"/>
                  </a:cubicBezTo>
                  <a:lnTo>
                    <a:pt x="1687" y="1364"/>
                  </a:lnTo>
                  <a:cubicBezTo>
                    <a:pt x="893" y="1364"/>
                    <a:pt x="174" y="794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2536339" y="3842991"/>
              <a:ext cx="156574" cy="133052"/>
            </a:xfrm>
            <a:custGeom>
              <a:avLst/>
              <a:gdLst/>
              <a:ahLst/>
              <a:cxnLst/>
              <a:rect l="l" t="t" r="r" b="b"/>
              <a:pathLst>
                <a:path w="4786" h="4067" extrusionOk="0">
                  <a:moveTo>
                    <a:pt x="1885" y="1"/>
                  </a:moveTo>
                  <a:lnTo>
                    <a:pt x="298" y="3868"/>
                  </a:lnTo>
                  <a:cubicBezTo>
                    <a:pt x="249" y="3992"/>
                    <a:pt x="125" y="4066"/>
                    <a:pt x="1" y="4066"/>
                  </a:cubicBezTo>
                  <a:lnTo>
                    <a:pt x="2430" y="4066"/>
                  </a:lnTo>
                  <a:lnTo>
                    <a:pt x="2430" y="1314"/>
                  </a:lnTo>
                  <a:cubicBezTo>
                    <a:pt x="2430" y="1104"/>
                    <a:pt x="2591" y="998"/>
                    <a:pt x="2752" y="998"/>
                  </a:cubicBezTo>
                  <a:cubicBezTo>
                    <a:pt x="2914" y="998"/>
                    <a:pt x="3075" y="1104"/>
                    <a:pt x="3075" y="1314"/>
                  </a:cubicBezTo>
                  <a:lnTo>
                    <a:pt x="3075" y="4066"/>
                  </a:lnTo>
                  <a:lnTo>
                    <a:pt x="4463" y="4066"/>
                  </a:lnTo>
                  <a:cubicBezTo>
                    <a:pt x="4636" y="4066"/>
                    <a:pt x="4785" y="3917"/>
                    <a:pt x="4785" y="3744"/>
                  </a:cubicBezTo>
                  <a:lnTo>
                    <a:pt x="4785" y="719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2602849" y="3782992"/>
              <a:ext cx="90850" cy="61668"/>
            </a:xfrm>
            <a:custGeom>
              <a:avLst/>
              <a:gdLst/>
              <a:ahLst/>
              <a:cxnLst/>
              <a:rect l="l" t="t" r="r" b="b"/>
              <a:pathLst>
                <a:path w="2777" h="1885" extrusionOk="0">
                  <a:moveTo>
                    <a:pt x="695" y="0"/>
                  </a:moveTo>
                  <a:cubicBezTo>
                    <a:pt x="546" y="347"/>
                    <a:pt x="298" y="669"/>
                    <a:pt x="1" y="942"/>
                  </a:cubicBezTo>
                  <a:lnTo>
                    <a:pt x="1" y="1190"/>
                  </a:lnTo>
                  <a:lnTo>
                    <a:pt x="2752" y="1884"/>
                  </a:lnTo>
                  <a:lnTo>
                    <a:pt x="2752" y="769"/>
                  </a:lnTo>
                  <a:cubicBezTo>
                    <a:pt x="2777" y="595"/>
                    <a:pt x="2678" y="471"/>
                    <a:pt x="2529" y="446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2490931" y="3827583"/>
              <a:ext cx="34907" cy="85190"/>
            </a:xfrm>
            <a:custGeom>
              <a:avLst/>
              <a:gdLst/>
              <a:ahLst/>
              <a:cxnLst/>
              <a:rect l="l" t="t" r="r" b="b"/>
              <a:pathLst>
                <a:path w="1067" h="2604" extrusionOk="0">
                  <a:moveTo>
                    <a:pt x="1" y="1"/>
                  </a:moveTo>
                  <a:lnTo>
                    <a:pt x="1066" y="2603"/>
                  </a:lnTo>
                  <a:lnTo>
                    <a:pt x="1066" y="323"/>
                  </a:lnTo>
                  <a:cubicBezTo>
                    <a:pt x="695" y="298"/>
                    <a:pt x="323" y="17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2"/>
            <p:cNvSpPr/>
            <p:nvPr/>
          </p:nvSpPr>
          <p:spPr>
            <a:xfrm>
              <a:off x="2547691" y="3827583"/>
              <a:ext cx="34907" cy="85190"/>
            </a:xfrm>
            <a:custGeom>
              <a:avLst/>
              <a:gdLst/>
              <a:ahLst/>
              <a:cxnLst/>
              <a:rect l="l" t="t" r="r" b="b"/>
              <a:pathLst>
                <a:path w="1067" h="2604" extrusionOk="0">
                  <a:moveTo>
                    <a:pt x="1067" y="1"/>
                  </a:moveTo>
                  <a:lnTo>
                    <a:pt x="1067" y="1"/>
                  </a:lnTo>
                  <a:cubicBezTo>
                    <a:pt x="720" y="174"/>
                    <a:pt x="373" y="298"/>
                    <a:pt x="1" y="348"/>
                  </a:cubicBezTo>
                  <a:lnTo>
                    <a:pt x="1" y="26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2379830" y="3782992"/>
              <a:ext cx="90032" cy="61668"/>
            </a:xfrm>
            <a:custGeom>
              <a:avLst/>
              <a:gdLst/>
              <a:ahLst/>
              <a:cxnLst/>
              <a:rect l="l" t="t" r="r" b="b"/>
              <a:pathLst>
                <a:path w="2752" h="1885" extrusionOk="0">
                  <a:moveTo>
                    <a:pt x="2058" y="0"/>
                  </a:moveTo>
                  <a:lnTo>
                    <a:pt x="248" y="446"/>
                  </a:lnTo>
                  <a:cubicBezTo>
                    <a:pt x="100" y="496"/>
                    <a:pt x="0" y="620"/>
                    <a:pt x="0" y="769"/>
                  </a:cubicBezTo>
                  <a:lnTo>
                    <a:pt x="0" y="1884"/>
                  </a:lnTo>
                  <a:lnTo>
                    <a:pt x="2752" y="1190"/>
                  </a:lnTo>
                  <a:lnTo>
                    <a:pt x="2752" y="942"/>
                  </a:lnTo>
                  <a:cubicBezTo>
                    <a:pt x="2455" y="669"/>
                    <a:pt x="2231" y="347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2379830" y="3842173"/>
              <a:ext cx="156541" cy="133870"/>
            </a:xfrm>
            <a:custGeom>
              <a:avLst/>
              <a:gdLst/>
              <a:ahLst/>
              <a:cxnLst/>
              <a:rect l="l" t="t" r="r" b="b"/>
              <a:pathLst>
                <a:path w="4785" h="4092" extrusionOk="0">
                  <a:moveTo>
                    <a:pt x="2876" y="1"/>
                  </a:moveTo>
                  <a:lnTo>
                    <a:pt x="0" y="720"/>
                  </a:lnTo>
                  <a:lnTo>
                    <a:pt x="0" y="3769"/>
                  </a:lnTo>
                  <a:cubicBezTo>
                    <a:pt x="0" y="3942"/>
                    <a:pt x="149" y="4091"/>
                    <a:pt x="323" y="4091"/>
                  </a:cubicBezTo>
                  <a:lnTo>
                    <a:pt x="1711" y="4091"/>
                  </a:lnTo>
                  <a:lnTo>
                    <a:pt x="1711" y="1339"/>
                  </a:lnTo>
                  <a:cubicBezTo>
                    <a:pt x="1711" y="1129"/>
                    <a:pt x="1872" y="1023"/>
                    <a:pt x="2033" y="1023"/>
                  </a:cubicBezTo>
                  <a:cubicBezTo>
                    <a:pt x="2194" y="1023"/>
                    <a:pt x="2355" y="1129"/>
                    <a:pt x="2355" y="1339"/>
                  </a:cubicBezTo>
                  <a:lnTo>
                    <a:pt x="2355" y="4091"/>
                  </a:lnTo>
                  <a:lnTo>
                    <a:pt x="4785" y="4091"/>
                  </a:lnTo>
                  <a:cubicBezTo>
                    <a:pt x="4661" y="4066"/>
                    <a:pt x="4537" y="3992"/>
                    <a:pt x="4487" y="3893"/>
                  </a:cubicBezTo>
                  <a:lnTo>
                    <a:pt x="28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2424421" y="3616734"/>
              <a:ext cx="223869" cy="66542"/>
            </a:xfrm>
            <a:custGeom>
              <a:avLst/>
              <a:gdLst/>
              <a:ahLst/>
              <a:cxnLst/>
              <a:rect l="l" t="t" r="r" b="b"/>
              <a:pathLst>
                <a:path w="6843" h="2034" extrusionOk="0">
                  <a:moveTo>
                    <a:pt x="2827" y="0"/>
                  </a:moveTo>
                  <a:cubicBezTo>
                    <a:pt x="1810" y="0"/>
                    <a:pt x="819" y="422"/>
                    <a:pt x="100" y="1141"/>
                  </a:cubicBezTo>
                  <a:cubicBezTo>
                    <a:pt x="50" y="1190"/>
                    <a:pt x="1" y="1265"/>
                    <a:pt x="1" y="1364"/>
                  </a:cubicBezTo>
                  <a:cubicBezTo>
                    <a:pt x="1" y="1438"/>
                    <a:pt x="50" y="1537"/>
                    <a:pt x="100" y="1587"/>
                  </a:cubicBezTo>
                  <a:lnTo>
                    <a:pt x="546" y="2033"/>
                  </a:lnTo>
                  <a:lnTo>
                    <a:pt x="6297" y="2033"/>
                  </a:lnTo>
                  <a:lnTo>
                    <a:pt x="6744" y="1587"/>
                  </a:lnTo>
                  <a:cubicBezTo>
                    <a:pt x="6818" y="1537"/>
                    <a:pt x="6843" y="1438"/>
                    <a:pt x="6843" y="1364"/>
                  </a:cubicBezTo>
                  <a:cubicBezTo>
                    <a:pt x="6843" y="1265"/>
                    <a:pt x="6818" y="1190"/>
                    <a:pt x="6744" y="1141"/>
                  </a:cubicBezTo>
                  <a:cubicBezTo>
                    <a:pt x="6025" y="422"/>
                    <a:pt x="5058" y="0"/>
                    <a:pt x="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1634884" y="1823631"/>
            <a:ext cx="548632" cy="578563"/>
            <a:chOff x="6402336" y="1858107"/>
            <a:chExt cx="336605" cy="358687"/>
          </a:xfrm>
        </p:grpSpPr>
        <p:sp>
          <p:nvSpPr>
            <p:cNvPr id="318" name="Google Shape;318;p42"/>
            <p:cNvSpPr/>
            <p:nvPr/>
          </p:nvSpPr>
          <p:spPr>
            <a:xfrm>
              <a:off x="6659443" y="1858107"/>
              <a:ext cx="79497" cy="79105"/>
            </a:xfrm>
            <a:custGeom>
              <a:avLst/>
              <a:gdLst/>
              <a:ahLst/>
              <a:cxnLst/>
              <a:rect l="l" t="t" r="r" b="b"/>
              <a:pathLst>
                <a:path w="2430" h="2418" extrusionOk="0">
                  <a:moveTo>
                    <a:pt x="2083" y="0"/>
                  </a:moveTo>
                  <a:cubicBezTo>
                    <a:pt x="2002" y="0"/>
                    <a:pt x="1921" y="37"/>
                    <a:pt x="1859" y="112"/>
                  </a:cubicBezTo>
                  <a:lnTo>
                    <a:pt x="0" y="1971"/>
                  </a:lnTo>
                  <a:lnTo>
                    <a:pt x="446" y="2417"/>
                  </a:lnTo>
                  <a:lnTo>
                    <a:pt x="2306" y="558"/>
                  </a:lnTo>
                  <a:cubicBezTo>
                    <a:pt x="2430" y="434"/>
                    <a:pt x="2430" y="236"/>
                    <a:pt x="2306" y="112"/>
                  </a:cubicBezTo>
                  <a:cubicBezTo>
                    <a:pt x="2244" y="37"/>
                    <a:pt x="2163" y="0"/>
                    <a:pt x="2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6524003" y="2100983"/>
              <a:ext cx="68145" cy="83979"/>
            </a:xfrm>
            <a:custGeom>
              <a:avLst/>
              <a:gdLst/>
              <a:ahLst/>
              <a:cxnLst/>
              <a:rect l="l" t="t" r="r" b="b"/>
              <a:pathLst>
                <a:path w="2083" h="2567" extrusionOk="0">
                  <a:moveTo>
                    <a:pt x="1463" y="1"/>
                  </a:moveTo>
                  <a:lnTo>
                    <a:pt x="0" y="1463"/>
                  </a:lnTo>
                  <a:lnTo>
                    <a:pt x="471" y="2380"/>
                  </a:lnTo>
                  <a:cubicBezTo>
                    <a:pt x="531" y="2501"/>
                    <a:pt x="655" y="2566"/>
                    <a:pt x="776" y="2566"/>
                  </a:cubicBezTo>
                  <a:cubicBezTo>
                    <a:pt x="855" y="2566"/>
                    <a:pt x="933" y="2538"/>
                    <a:pt x="992" y="2480"/>
                  </a:cubicBezTo>
                  <a:lnTo>
                    <a:pt x="1959" y="1488"/>
                  </a:lnTo>
                  <a:cubicBezTo>
                    <a:pt x="2058" y="1389"/>
                    <a:pt x="2083" y="1240"/>
                    <a:pt x="2033" y="1116"/>
                  </a:cubicBezTo>
                  <a:lnTo>
                    <a:pt x="14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6588059" y="2038530"/>
              <a:ext cx="76259" cy="75277"/>
            </a:xfrm>
            <a:custGeom>
              <a:avLst/>
              <a:gdLst/>
              <a:ahLst/>
              <a:cxnLst/>
              <a:rect l="l" t="t" r="r" b="b"/>
              <a:pathLst>
                <a:path w="2331" h="2301" extrusionOk="0">
                  <a:moveTo>
                    <a:pt x="1414" y="1"/>
                  </a:moveTo>
                  <a:lnTo>
                    <a:pt x="1" y="1414"/>
                  </a:lnTo>
                  <a:lnTo>
                    <a:pt x="769" y="2207"/>
                  </a:lnTo>
                  <a:cubicBezTo>
                    <a:pt x="831" y="2269"/>
                    <a:pt x="912" y="2300"/>
                    <a:pt x="992" y="2300"/>
                  </a:cubicBezTo>
                  <a:cubicBezTo>
                    <a:pt x="1073" y="2300"/>
                    <a:pt x="1153" y="2269"/>
                    <a:pt x="1215" y="2207"/>
                  </a:cubicBezTo>
                  <a:lnTo>
                    <a:pt x="2207" y="1216"/>
                  </a:lnTo>
                  <a:cubicBezTo>
                    <a:pt x="2331" y="1092"/>
                    <a:pt x="2331" y="893"/>
                    <a:pt x="2207" y="769"/>
                  </a:cubicBezTo>
                  <a:lnTo>
                    <a:pt x="1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6450198" y="1948727"/>
              <a:ext cx="107894" cy="107698"/>
            </a:xfrm>
            <a:custGeom>
              <a:avLst/>
              <a:gdLst/>
              <a:ahLst/>
              <a:cxnLst/>
              <a:rect l="l" t="t" r="r" b="b"/>
              <a:pathLst>
                <a:path w="3298" h="3292" extrusionOk="0">
                  <a:moveTo>
                    <a:pt x="2777" y="0"/>
                  </a:moveTo>
                  <a:cubicBezTo>
                    <a:pt x="2696" y="0"/>
                    <a:pt x="2616" y="31"/>
                    <a:pt x="2554" y="93"/>
                  </a:cubicBezTo>
                  <a:lnTo>
                    <a:pt x="124" y="2523"/>
                  </a:lnTo>
                  <a:cubicBezTo>
                    <a:pt x="0" y="2647"/>
                    <a:pt x="0" y="2845"/>
                    <a:pt x="124" y="2969"/>
                  </a:cubicBezTo>
                  <a:lnTo>
                    <a:pt x="422" y="3291"/>
                  </a:lnTo>
                  <a:lnTo>
                    <a:pt x="3298" y="416"/>
                  </a:lnTo>
                  <a:lnTo>
                    <a:pt x="3000" y="93"/>
                  </a:lnTo>
                  <a:cubicBezTo>
                    <a:pt x="2938" y="31"/>
                    <a:pt x="2857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6402336" y="2102619"/>
              <a:ext cx="103052" cy="114175"/>
            </a:xfrm>
            <a:custGeom>
              <a:avLst/>
              <a:gdLst/>
              <a:ahLst/>
              <a:cxnLst/>
              <a:rect l="l" t="t" r="r" b="b"/>
              <a:pathLst>
                <a:path w="3150" h="3490" extrusionOk="0">
                  <a:moveTo>
                    <a:pt x="1364" y="0"/>
                  </a:moveTo>
                  <a:lnTo>
                    <a:pt x="125" y="1240"/>
                  </a:lnTo>
                  <a:cubicBezTo>
                    <a:pt x="1" y="1364"/>
                    <a:pt x="1" y="1562"/>
                    <a:pt x="125" y="1686"/>
                  </a:cubicBezTo>
                  <a:lnTo>
                    <a:pt x="1835" y="3396"/>
                  </a:lnTo>
                  <a:cubicBezTo>
                    <a:pt x="1897" y="3458"/>
                    <a:pt x="1978" y="3489"/>
                    <a:pt x="2058" y="3489"/>
                  </a:cubicBezTo>
                  <a:cubicBezTo>
                    <a:pt x="2139" y="3489"/>
                    <a:pt x="2220" y="3458"/>
                    <a:pt x="2282" y="3396"/>
                  </a:cubicBezTo>
                  <a:lnTo>
                    <a:pt x="3025" y="2653"/>
                  </a:lnTo>
                  <a:cubicBezTo>
                    <a:pt x="3124" y="2554"/>
                    <a:pt x="3149" y="2405"/>
                    <a:pt x="3075" y="2281"/>
                  </a:cubicBezTo>
                  <a:lnTo>
                    <a:pt x="2678" y="1537"/>
                  </a:lnTo>
                  <a:lnTo>
                    <a:pt x="2802" y="1413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6462368" y="1925205"/>
              <a:ext cx="210063" cy="209082"/>
            </a:xfrm>
            <a:custGeom>
              <a:avLst/>
              <a:gdLst/>
              <a:ahLst/>
              <a:cxnLst/>
              <a:rect l="l" t="t" r="r" b="b"/>
              <a:pathLst>
                <a:path w="6421" h="6391" extrusionOk="0">
                  <a:moveTo>
                    <a:pt x="5082" y="1"/>
                  </a:moveTo>
                  <a:cubicBezTo>
                    <a:pt x="5002" y="1"/>
                    <a:pt x="4921" y="31"/>
                    <a:pt x="4859" y="93"/>
                  </a:cubicBezTo>
                  <a:lnTo>
                    <a:pt x="0" y="4977"/>
                  </a:lnTo>
                  <a:lnTo>
                    <a:pt x="1413" y="6390"/>
                  </a:lnTo>
                  <a:lnTo>
                    <a:pt x="6272" y="1531"/>
                  </a:lnTo>
                  <a:cubicBezTo>
                    <a:pt x="6421" y="1407"/>
                    <a:pt x="6421" y="1184"/>
                    <a:pt x="6272" y="1085"/>
                  </a:cubicBezTo>
                  <a:lnTo>
                    <a:pt x="5305" y="93"/>
                  </a:lnTo>
                  <a:cubicBezTo>
                    <a:pt x="5243" y="31"/>
                    <a:pt x="5163" y="1"/>
                    <a:pt x="5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8"/>
          <p:cNvSpPr txBox="1">
            <a:spLocks noGrp="1"/>
          </p:cNvSpPr>
          <p:nvPr>
            <p:ph type="title"/>
          </p:nvPr>
        </p:nvSpPr>
        <p:spPr>
          <a:xfrm>
            <a:off x="828857" y="241463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¡Encuentra el camino!</a:t>
            </a:r>
            <a:endParaRPr dirty="0"/>
          </a:p>
        </p:txBody>
      </p:sp>
      <p:sp>
        <p:nvSpPr>
          <p:cNvPr id="1545" name="Google Shape;1545;p58"/>
          <p:cNvSpPr txBox="1"/>
          <p:nvPr/>
        </p:nvSpPr>
        <p:spPr>
          <a:xfrm>
            <a:off x="696813" y="3929087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Marte contiene gran cantidad de óxido de hierro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6" name="Google Shape;1546;p58"/>
          <p:cNvSpPr txBox="1"/>
          <p:nvPr/>
        </p:nvSpPr>
        <p:spPr>
          <a:xfrm>
            <a:off x="6436663" y="1925918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Júpiter es el planeta más grande en el Sistema Solar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7" name="Google Shape;1547;p58"/>
          <p:cNvSpPr txBox="1"/>
          <p:nvPr/>
        </p:nvSpPr>
        <p:spPr>
          <a:xfrm>
            <a:off x="720000" y="207659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es un planeta con temperaturas muy altas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48" name="Google Shape;1548;p58"/>
          <p:cNvCxnSpPr>
            <a:stCxn id="1545" idx="3"/>
          </p:cNvCxnSpPr>
          <p:nvPr/>
        </p:nvCxnSpPr>
        <p:spPr>
          <a:xfrm>
            <a:off x="2548413" y="4268837"/>
            <a:ext cx="6471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49" name="Google Shape;1549;p58"/>
          <p:cNvCxnSpPr>
            <a:stCxn id="1547" idx="3"/>
          </p:cNvCxnSpPr>
          <p:nvPr/>
        </p:nvCxnSpPr>
        <p:spPr>
          <a:xfrm>
            <a:off x="2571600" y="2397143"/>
            <a:ext cx="40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50" name="Google Shape;1550;p58"/>
          <p:cNvCxnSpPr>
            <a:endCxn id="1546" idx="1"/>
          </p:cNvCxnSpPr>
          <p:nvPr/>
        </p:nvCxnSpPr>
        <p:spPr>
          <a:xfrm>
            <a:off x="6275563" y="2246468"/>
            <a:ext cx="16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90" y="1324872"/>
            <a:ext cx="1125020" cy="3509391"/>
          </a:xfrm>
          <a:prstGeom prst="rect">
            <a:avLst/>
          </a:prstGeom>
        </p:spPr>
      </p:pic>
      <p:sp>
        <p:nvSpPr>
          <p:cNvPr id="11" name="Google Shape;1546;p58"/>
          <p:cNvSpPr txBox="1"/>
          <p:nvPr/>
        </p:nvSpPr>
        <p:spPr>
          <a:xfrm>
            <a:off x="6436663" y="3929087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Júpiter es el planeta más grande en el Sistema Solar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" name="Google Shape;1550;p58"/>
          <p:cNvCxnSpPr>
            <a:endCxn id="11" idx="1"/>
          </p:cNvCxnSpPr>
          <p:nvPr/>
        </p:nvCxnSpPr>
        <p:spPr>
          <a:xfrm>
            <a:off x="6275563" y="4249637"/>
            <a:ext cx="16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crania moviliza a soldados reservistas y pide a sus ciudadanos salir de  Ru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28525"/>
            <a:ext cx="8572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2415275" y="2638350"/>
            <a:ext cx="4307100" cy="26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AWESOME WORDS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>
            <a:spLocks noGrp="1"/>
          </p:cNvSpPr>
          <p:nvPr>
            <p:ph type="title"/>
          </p:nvPr>
        </p:nvSpPr>
        <p:spPr>
          <a:xfrm>
            <a:off x="850499" y="264932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LITERATURE REVIEW</a:t>
            </a:r>
            <a:endParaRPr dirty="0"/>
          </a:p>
        </p:txBody>
      </p:sp>
      <p:sp>
        <p:nvSpPr>
          <p:cNvPr id="338" name="Google Shape;338;p44"/>
          <p:cNvSpPr txBox="1">
            <a:spLocks noGrp="1"/>
          </p:cNvSpPr>
          <p:nvPr>
            <p:ph type="ctrTitle" idx="2"/>
          </p:nvPr>
        </p:nvSpPr>
        <p:spPr>
          <a:xfrm>
            <a:off x="1966775" y="1983713"/>
            <a:ext cx="2520600" cy="6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1</a:t>
            </a:r>
            <a:endParaRPr/>
          </a:p>
        </p:txBody>
      </p:sp>
      <p:sp>
        <p:nvSpPr>
          <p:cNvPr id="339" name="Google Shape;339;p44"/>
          <p:cNvSpPr txBox="1">
            <a:spLocks noGrp="1"/>
          </p:cNvSpPr>
          <p:nvPr>
            <p:ph type="subTitle" idx="1"/>
          </p:nvPr>
        </p:nvSpPr>
        <p:spPr>
          <a:xfrm>
            <a:off x="1966775" y="2658675"/>
            <a:ext cx="2163600" cy="8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Saturn, the ringed planet, is composed mostly of hydrogen and helium</a:t>
            </a:r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ctrTitle" idx="3"/>
          </p:nvPr>
        </p:nvSpPr>
        <p:spPr>
          <a:xfrm>
            <a:off x="4736550" y="2013440"/>
            <a:ext cx="2523600" cy="6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2</a:t>
            </a:r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subTitle" idx="4"/>
          </p:nvPr>
        </p:nvSpPr>
        <p:spPr>
          <a:xfrm>
            <a:off x="5096550" y="2678940"/>
            <a:ext cx="2163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grpSp>
        <p:nvGrpSpPr>
          <p:cNvPr id="342" name="Google Shape;342;p44"/>
          <p:cNvGrpSpPr/>
          <p:nvPr/>
        </p:nvGrpSpPr>
        <p:grpSpPr>
          <a:xfrm>
            <a:off x="7707676" y="2024142"/>
            <a:ext cx="585674" cy="576059"/>
            <a:chOff x="2356570" y="3066861"/>
            <a:chExt cx="360127" cy="358491"/>
          </a:xfrm>
        </p:grpSpPr>
        <p:sp>
          <p:nvSpPr>
            <p:cNvPr id="343" name="Google Shape;343;p44"/>
            <p:cNvSpPr/>
            <p:nvPr/>
          </p:nvSpPr>
          <p:spPr>
            <a:xfrm>
              <a:off x="2481214" y="3380728"/>
              <a:ext cx="110315" cy="44623"/>
            </a:xfrm>
            <a:custGeom>
              <a:avLst/>
              <a:gdLst/>
              <a:ahLst/>
              <a:cxnLst/>
              <a:rect l="l" t="t" r="r" b="b"/>
              <a:pathLst>
                <a:path w="3372" h="1364" extrusionOk="0">
                  <a:moveTo>
                    <a:pt x="0" y="1"/>
                  </a:moveTo>
                  <a:lnTo>
                    <a:pt x="0" y="1066"/>
                  </a:lnTo>
                  <a:cubicBezTo>
                    <a:pt x="0" y="1215"/>
                    <a:pt x="149" y="1364"/>
                    <a:pt x="322" y="1364"/>
                  </a:cubicBezTo>
                  <a:lnTo>
                    <a:pt x="3074" y="1364"/>
                  </a:lnTo>
                  <a:cubicBezTo>
                    <a:pt x="3223" y="1364"/>
                    <a:pt x="3371" y="1215"/>
                    <a:pt x="3371" y="1066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2382251" y="3229062"/>
              <a:ext cx="309026" cy="129813"/>
            </a:xfrm>
            <a:custGeom>
              <a:avLst/>
              <a:gdLst/>
              <a:ahLst/>
              <a:cxnLst/>
              <a:rect l="l" t="t" r="r" b="b"/>
              <a:pathLst>
                <a:path w="9446" h="3968" extrusionOk="0">
                  <a:moveTo>
                    <a:pt x="521" y="1"/>
                  </a:moveTo>
                  <a:cubicBezTo>
                    <a:pt x="422" y="26"/>
                    <a:pt x="348" y="100"/>
                    <a:pt x="273" y="174"/>
                  </a:cubicBezTo>
                  <a:cubicBezTo>
                    <a:pt x="174" y="249"/>
                    <a:pt x="100" y="323"/>
                    <a:pt x="1" y="373"/>
                  </a:cubicBezTo>
                  <a:lnTo>
                    <a:pt x="2703" y="3075"/>
                  </a:lnTo>
                  <a:lnTo>
                    <a:pt x="2703" y="3670"/>
                  </a:lnTo>
                  <a:cubicBezTo>
                    <a:pt x="2703" y="3843"/>
                    <a:pt x="2827" y="3967"/>
                    <a:pt x="3000" y="3967"/>
                  </a:cubicBezTo>
                  <a:lnTo>
                    <a:pt x="6446" y="3967"/>
                  </a:lnTo>
                  <a:cubicBezTo>
                    <a:pt x="6595" y="3967"/>
                    <a:pt x="6744" y="3843"/>
                    <a:pt x="6744" y="3670"/>
                  </a:cubicBezTo>
                  <a:lnTo>
                    <a:pt x="6744" y="3075"/>
                  </a:lnTo>
                  <a:lnTo>
                    <a:pt x="9446" y="373"/>
                  </a:lnTo>
                  <a:cubicBezTo>
                    <a:pt x="9346" y="323"/>
                    <a:pt x="9247" y="249"/>
                    <a:pt x="9173" y="174"/>
                  </a:cubicBezTo>
                  <a:lnTo>
                    <a:pt x="9198" y="174"/>
                  </a:lnTo>
                  <a:cubicBezTo>
                    <a:pt x="9099" y="100"/>
                    <a:pt x="9024" y="50"/>
                    <a:pt x="8925" y="1"/>
                  </a:cubicBezTo>
                  <a:lnTo>
                    <a:pt x="6297" y="2629"/>
                  </a:lnTo>
                  <a:lnTo>
                    <a:pt x="6099" y="2629"/>
                  </a:lnTo>
                  <a:lnTo>
                    <a:pt x="7165" y="447"/>
                  </a:lnTo>
                  <a:cubicBezTo>
                    <a:pt x="6967" y="422"/>
                    <a:pt x="6768" y="323"/>
                    <a:pt x="6620" y="174"/>
                  </a:cubicBezTo>
                  <a:lnTo>
                    <a:pt x="5380" y="2629"/>
                  </a:lnTo>
                  <a:lnTo>
                    <a:pt x="5033" y="2629"/>
                  </a:lnTo>
                  <a:lnTo>
                    <a:pt x="5033" y="422"/>
                  </a:lnTo>
                  <a:cubicBezTo>
                    <a:pt x="4934" y="447"/>
                    <a:pt x="4835" y="472"/>
                    <a:pt x="4711" y="472"/>
                  </a:cubicBezTo>
                  <a:cubicBezTo>
                    <a:pt x="4612" y="472"/>
                    <a:pt x="4512" y="447"/>
                    <a:pt x="4413" y="398"/>
                  </a:cubicBezTo>
                  <a:lnTo>
                    <a:pt x="4413" y="2629"/>
                  </a:lnTo>
                  <a:lnTo>
                    <a:pt x="4066" y="2629"/>
                  </a:lnTo>
                  <a:lnTo>
                    <a:pt x="2852" y="174"/>
                  </a:lnTo>
                  <a:cubicBezTo>
                    <a:pt x="2678" y="323"/>
                    <a:pt x="2480" y="422"/>
                    <a:pt x="2281" y="447"/>
                  </a:cubicBezTo>
                  <a:lnTo>
                    <a:pt x="3372" y="2604"/>
                  </a:lnTo>
                  <a:lnTo>
                    <a:pt x="3149" y="260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2356570" y="3066861"/>
              <a:ext cx="360127" cy="158013"/>
            </a:xfrm>
            <a:custGeom>
              <a:avLst/>
              <a:gdLst/>
              <a:ahLst/>
              <a:cxnLst/>
              <a:rect l="l" t="t" r="r" b="b"/>
              <a:pathLst>
                <a:path w="11008" h="4830" extrusionOk="0">
                  <a:moveTo>
                    <a:pt x="4455" y="1"/>
                  </a:moveTo>
                  <a:cubicBezTo>
                    <a:pt x="2000" y="1"/>
                    <a:pt x="17" y="2009"/>
                    <a:pt x="17" y="4463"/>
                  </a:cubicBezTo>
                  <a:cubicBezTo>
                    <a:pt x="1" y="4661"/>
                    <a:pt x="160" y="4805"/>
                    <a:pt x="328" y="4805"/>
                  </a:cubicBezTo>
                  <a:cubicBezTo>
                    <a:pt x="411" y="4805"/>
                    <a:pt x="497" y="4769"/>
                    <a:pt x="563" y="4686"/>
                  </a:cubicBezTo>
                  <a:cubicBezTo>
                    <a:pt x="860" y="4389"/>
                    <a:pt x="1244" y="4240"/>
                    <a:pt x="1629" y="4240"/>
                  </a:cubicBezTo>
                  <a:cubicBezTo>
                    <a:pt x="2013" y="4240"/>
                    <a:pt x="2397" y="4389"/>
                    <a:pt x="2695" y="4686"/>
                  </a:cubicBezTo>
                  <a:cubicBezTo>
                    <a:pt x="2744" y="4761"/>
                    <a:pt x="2843" y="4785"/>
                    <a:pt x="2918" y="4785"/>
                  </a:cubicBezTo>
                  <a:cubicBezTo>
                    <a:pt x="3017" y="4785"/>
                    <a:pt x="3091" y="4761"/>
                    <a:pt x="3141" y="4686"/>
                  </a:cubicBezTo>
                  <a:cubicBezTo>
                    <a:pt x="3438" y="4401"/>
                    <a:pt x="3822" y="4259"/>
                    <a:pt x="4207" y="4259"/>
                  </a:cubicBezTo>
                  <a:cubicBezTo>
                    <a:pt x="4591" y="4259"/>
                    <a:pt x="4975" y="4401"/>
                    <a:pt x="5273" y="4686"/>
                  </a:cubicBezTo>
                  <a:cubicBezTo>
                    <a:pt x="5322" y="4761"/>
                    <a:pt x="5421" y="4785"/>
                    <a:pt x="5496" y="4785"/>
                  </a:cubicBezTo>
                  <a:cubicBezTo>
                    <a:pt x="5595" y="4785"/>
                    <a:pt x="5669" y="4761"/>
                    <a:pt x="5719" y="4711"/>
                  </a:cubicBezTo>
                  <a:cubicBezTo>
                    <a:pt x="6016" y="4414"/>
                    <a:pt x="6401" y="4265"/>
                    <a:pt x="6785" y="4265"/>
                  </a:cubicBezTo>
                  <a:cubicBezTo>
                    <a:pt x="7169" y="4265"/>
                    <a:pt x="7553" y="4414"/>
                    <a:pt x="7851" y="4711"/>
                  </a:cubicBezTo>
                  <a:cubicBezTo>
                    <a:pt x="7891" y="4751"/>
                    <a:pt x="7965" y="4792"/>
                    <a:pt x="8031" y="4792"/>
                  </a:cubicBezTo>
                  <a:cubicBezTo>
                    <a:pt x="8046" y="4792"/>
                    <a:pt x="8060" y="4790"/>
                    <a:pt x="8074" y="4785"/>
                  </a:cubicBezTo>
                  <a:cubicBezTo>
                    <a:pt x="8173" y="4785"/>
                    <a:pt x="8247" y="4761"/>
                    <a:pt x="8297" y="4711"/>
                  </a:cubicBezTo>
                  <a:cubicBezTo>
                    <a:pt x="8594" y="4414"/>
                    <a:pt x="8979" y="4265"/>
                    <a:pt x="9363" y="4265"/>
                  </a:cubicBezTo>
                  <a:cubicBezTo>
                    <a:pt x="9747" y="4265"/>
                    <a:pt x="10131" y="4414"/>
                    <a:pt x="10429" y="4711"/>
                  </a:cubicBezTo>
                  <a:cubicBezTo>
                    <a:pt x="10495" y="4794"/>
                    <a:pt x="10583" y="4829"/>
                    <a:pt x="10669" y="4829"/>
                  </a:cubicBezTo>
                  <a:cubicBezTo>
                    <a:pt x="10842" y="4829"/>
                    <a:pt x="11007" y="4686"/>
                    <a:pt x="10974" y="4488"/>
                  </a:cubicBezTo>
                  <a:cubicBezTo>
                    <a:pt x="10974" y="2034"/>
                    <a:pt x="8991" y="26"/>
                    <a:pt x="6537" y="26"/>
                  </a:cubicBezTo>
                  <a:lnTo>
                    <a:pt x="6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44"/>
          <p:cNvGrpSpPr/>
          <p:nvPr/>
        </p:nvGrpSpPr>
        <p:grpSpPr>
          <a:xfrm>
            <a:off x="850499" y="1967184"/>
            <a:ext cx="748878" cy="576064"/>
            <a:chOff x="7208466" y="4289028"/>
            <a:chExt cx="362548" cy="279779"/>
          </a:xfrm>
        </p:grpSpPr>
        <p:sp>
          <p:nvSpPr>
            <p:cNvPr id="347" name="Google Shape;347;p44"/>
            <p:cNvSpPr/>
            <p:nvPr/>
          </p:nvSpPr>
          <p:spPr>
            <a:xfrm>
              <a:off x="7365008" y="4524216"/>
              <a:ext cx="52737" cy="44591"/>
            </a:xfrm>
            <a:custGeom>
              <a:avLst/>
              <a:gdLst/>
              <a:ahLst/>
              <a:cxnLst/>
              <a:rect l="l" t="t" r="r" b="b"/>
              <a:pathLst>
                <a:path w="1612" h="1363" extrusionOk="0">
                  <a:moveTo>
                    <a:pt x="694" y="1"/>
                  </a:moveTo>
                  <a:cubicBezTo>
                    <a:pt x="322" y="1"/>
                    <a:pt x="0" y="298"/>
                    <a:pt x="0" y="670"/>
                  </a:cubicBezTo>
                  <a:cubicBezTo>
                    <a:pt x="0" y="1091"/>
                    <a:pt x="342" y="1363"/>
                    <a:pt x="702" y="1363"/>
                  </a:cubicBezTo>
                  <a:cubicBezTo>
                    <a:pt x="872" y="1363"/>
                    <a:pt x="1047" y="1301"/>
                    <a:pt x="1190" y="1166"/>
                  </a:cubicBezTo>
                  <a:cubicBezTo>
                    <a:pt x="1612" y="720"/>
                    <a:pt x="1314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477711" y="4524216"/>
              <a:ext cx="52769" cy="44591"/>
            </a:xfrm>
            <a:custGeom>
              <a:avLst/>
              <a:gdLst/>
              <a:ahLst/>
              <a:cxnLst/>
              <a:rect l="l" t="t" r="r" b="b"/>
              <a:pathLst>
                <a:path w="1613" h="1363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91"/>
                    <a:pt x="343" y="1363"/>
                    <a:pt x="695" y="1363"/>
                  </a:cubicBezTo>
                  <a:cubicBezTo>
                    <a:pt x="862" y="1363"/>
                    <a:pt x="1031" y="1301"/>
                    <a:pt x="1166" y="1166"/>
                  </a:cubicBezTo>
                  <a:cubicBezTo>
                    <a:pt x="1612" y="720"/>
                    <a:pt x="1315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497994" y="4401764"/>
              <a:ext cx="65724" cy="45441"/>
            </a:xfrm>
            <a:custGeom>
              <a:avLst/>
              <a:gdLst/>
              <a:ahLst/>
              <a:cxnLst/>
              <a:rect l="l" t="t" r="r" b="b"/>
              <a:pathLst>
                <a:path w="2009" h="1389" extrusionOk="0">
                  <a:moveTo>
                    <a:pt x="1" y="1"/>
                  </a:moveTo>
                  <a:cubicBezTo>
                    <a:pt x="25" y="100"/>
                    <a:pt x="25" y="199"/>
                    <a:pt x="25" y="298"/>
                  </a:cubicBezTo>
                  <a:lnTo>
                    <a:pt x="25" y="1389"/>
                  </a:lnTo>
                  <a:lnTo>
                    <a:pt x="2009" y="1389"/>
                  </a:lnTo>
                  <a:cubicBezTo>
                    <a:pt x="1736" y="571"/>
                    <a:pt x="943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208466" y="4379059"/>
              <a:ext cx="358491" cy="144371"/>
            </a:xfrm>
            <a:custGeom>
              <a:avLst/>
              <a:gdLst/>
              <a:ahLst/>
              <a:cxnLst/>
              <a:rect l="l" t="t" r="r" b="b"/>
              <a:pathLst>
                <a:path w="10958" h="4413" extrusionOk="0">
                  <a:moveTo>
                    <a:pt x="5475" y="1744"/>
                  </a:moveTo>
                  <a:cubicBezTo>
                    <a:pt x="5640" y="1744"/>
                    <a:pt x="5802" y="1872"/>
                    <a:pt x="5802" y="2058"/>
                  </a:cubicBezTo>
                  <a:cubicBezTo>
                    <a:pt x="5802" y="2232"/>
                    <a:pt x="5653" y="2355"/>
                    <a:pt x="5479" y="2355"/>
                  </a:cubicBezTo>
                  <a:cubicBezTo>
                    <a:pt x="5207" y="2355"/>
                    <a:pt x="5058" y="2033"/>
                    <a:pt x="5256" y="1835"/>
                  </a:cubicBezTo>
                  <a:cubicBezTo>
                    <a:pt x="5319" y="1772"/>
                    <a:pt x="5397" y="1744"/>
                    <a:pt x="5475" y="1744"/>
                  </a:cubicBezTo>
                  <a:close/>
                  <a:moveTo>
                    <a:pt x="6857" y="1744"/>
                  </a:moveTo>
                  <a:cubicBezTo>
                    <a:pt x="7015" y="1744"/>
                    <a:pt x="7165" y="1872"/>
                    <a:pt x="7165" y="2058"/>
                  </a:cubicBezTo>
                  <a:cubicBezTo>
                    <a:pt x="7165" y="2232"/>
                    <a:pt x="7041" y="2355"/>
                    <a:pt x="6868" y="2355"/>
                  </a:cubicBezTo>
                  <a:cubicBezTo>
                    <a:pt x="6570" y="2355"/>
                    <a:pt x="6446" y="2033"/>
                    <a:pt x="6644" y="1835"/>
                  </a:cubicBezTo>
                  <a:cubicBezTo>
                    <a:pt x="6708" y="1772"/>
                    <a:pt x="6783" y="1744"/>
                    <a:pt x="6857" y="1744"/>
                  </a:cubicBezTo>
                  <a:close/>
                  <a:moveTo>
                    <a:pt x="323" y="0"/>
                  </a:moveTo>
                  <a:cubicBezTo>
                    <a:pt x="150" y="0"/>
                    <a:pt x="1" y="149"/>
                    <a:pt x="1" y="323"/>
                  </a:cubicBezTo>
                  <a:lnTo>
                    <a:pt x="1" y="2727"/>
                  </a:lnTo>
                  <a:cubicBezTo>
                    <a:pt x="1" y="2901"/>
                    <a:pt x="150" y="3025"/>
                    <a:pt x="323" y="3025"/>
                  </a:cubicBezTo>
                  <a:lnTo>
                    <a:pt x="3818" y="3025"/>
                  </a:lnTo>
                  <a:cubicBezTo>
                    <a:pt x="3967" y="3818"/>
                    <a:pt x="4661" y="4413"/>
                    <a:pt x="5479" y="4413"/>
                  </a:cubicBezTo>
                  <a:lnTo>
                    <a:pt x="9272" y="4413"/>
                  </a:lnTo>
                  <a:cubicBezTo>
                    <a:pt x="10214" y="4413"/>
                    <a:pt x="10958" y="3645"/>
                    <a:pt x="10958" y="2703"/>
                  </a:cubicBezTo>
                  <a:lnTo>
                    <a:pt x="8553" y="2703"/>
                  </a:lnTo>
                  <a:cubicBezTo>
                    <a:pt x="8380" y="2703"/>
                    <a:pt x="8256" y="2579"/>
                    <a:pt x="8256" y="2405"/>
                  </a:cubicBezTo>
                  <a:lnTo>
                    <a:pt x="8231" y="2405"/>
                  </a:lnTo>
                  <a:lnTo>
                    <a:pt x="8231" y="1017"/>
                  </a:lnTo>
                  <a:cubicBezTo>
                    <a:pt x="8231" y="447"/>
                    <a:pt x="7785" y="0"/>
                    <a:pt x="7215" y="0"/>
                  </a:cubicBezTo>
                  <a:lnTo>
                    <a:pt x="5132" y="0"/>
                  </a:lnTo>
                  <a:cubicBezTo>
                    <a:pt x="4512" y="0"/>
                    <a:pt x="3967" y="422"/>
                    <a:pt x="3818" y="1042"/>
                  </a:cubicBezTo>
                  <a:lnTo>
                    <a:pt x="1984" y="1042"/>
                  </a:lnTo>
                  <a:cubicBezTo>
                    <a:pt x="1835" y="422"/>
                    <a:pt x="1290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249851" y="4289028"/>
              <a:ext cx="321163" cy="68963"/>
            </a:xfrm>
            <a:custGeom>
              <a:avLst/>
              <a:gdLst/>
              <a:ahLst/>
              <a:cxnLst/>
              <a:rect l="l" t="t" r="r" b="b"/>
              <a:pathLst>
                <a:path w="9817" h="2108" extrusionOk="0">
                  <a:moveTo>
                    <a:pt x="421" y="1"/>
                  </a:moveTo>
                  <a:cubicBezTo>
                    <a:pt x="0" y="1"/>
                    <a:pt x="0" y="645"/>
                    <a:pt x="421" y="645"/>
                  </a:cubicBezTo>
                  <a:lnTo>
                    <a:pt x="4586" y="645"/>
                  </a:lnTo>
                  <a:lnTo>
                    <a:pt x="4586" y="1389"/>
                  </a:lnTo>
                  <a:lnTo>
                    <a:pt x="4214" y="1389"/>
                  </a:lnTo>
                  <a:cubicBezTo>
                    <a:pt x="4041" y="1389"/>
                    <a:pt x="3917" y="1513"/>
                    <a:pt x="3917" y="1687"/>
                  </a:cubicBezTo>
                  <a:lnTo>
                    <a:pt x="3917" y="2108"/>
                  </a:lnTo>
                  <a:lnTo>
                    <a:pt x="5925" y="2108"/>
                  </a:lnTo>
                  <a:lnTo>
                    <a:pt x="5925" y="1687"/>
                  </a:lnTo>
                  <a:cubicBezTo>
                    <a:pt x="5925" y="1513"/>
                    <a:pt x="5776" y="1389"/>
                    <a:pt x="5603" y="1389"/>
                  </a:cubicBezTo>
                  <a:lnTo>
                    <a:pt x="5255" y="1389"/>
                  </a:lnTo>
                  <a:lnTo>
                    <a:pt x="5255" y="645"/>
                  </a:lnTo>
                  <a:lnTo>
                    <a:pt x="9395" y="645"/>
                  </a:lnTo>
                  <a:cubicBezTo>
                    <a:pt x="9817" y="645"/>
                    <a:pt x="9817" y="1"/>
                    <a:pt x="9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2" name="Google Shape;3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83651" y="4091423"/>
            <a:ext cx="9536276" cy="11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65" y="1296893"/>
            <a:ext cx="2565000" cy="3363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tados Unidos ordena el retiro de soldados en Ucrania para reubicarlos en  el resto de Europa | El Econom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1" y="217865"/>
            <a:ext cx="8543320" cy="48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" name="Google Shape;862;p55"/>
          <p:cNvSpPr txBox="1">
            <a:spLocks noGrp="1"/>
          </p:cNvSpPr>
          <p:nvPr>
            <p:ph type="title"/>
          </p:nvPr>
        </p:nvSpPr>
        <p:spPr>
          <a:xfrm>
            <a:off x="805543" y="1420586"/>
            <a:ext cx="3856500" cy="20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92D050"/>
                </a:solidFill>
              </a:rPr>
              <a:t>A PICTURE ALWAYS REINFORCES THE CONCEPT</a:t>
            </a:r>
            <a:endParaRPr sz="5400" dirty="0">
              <a:solidFill>
                <a:srgbClr val="92D050"/>
              </a:solidFill>
            </a:endParaRPr>
          </a:p>
        </p:txBody>
      </p:sp>
      <p:sp>
        <p:nvSpPr>
          <p:cNvPr id="863" name="Google Shape;863;p55"/>
          <p:cNvSpPr txBox="1">
            <a:spLocks noGrp="1"/>
          </p:cNvSpPr>
          <p:nvPr>
            <p:ph type="subTitle" idx="1"/>
          </p:nvPr>
        </p:nvSpPr>
        <p:spPr>
          <a:xfrm>
            <a:off x="805568" y="3706586"/>
            <a:ext cx="38565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Google Shape;359;p45"/>
          <p:cNvGraphicFramePr/>
          <p:nvPr/>
        </p:nvGraphicFramePr>
        <p:xfrm>
          <a:off x="721650" y="1468975"/>
          <a:ext cx="7700400" cy="2995000"/>
        </p:xfrm>
        <a:graphic>
          <a:graphicData uri="http://schemas.openxmlformats.org/drawingml/2006/table">
            <a:tbl>
              <a:tblPr>
                <a:noFill/>
                <a:tableStyleId>{A5BF586D-7DBE-415E-8D1E-4E8A573760CA}</a:tableStyleId>
              </a:tblPr>
              <a:tblGrid>
                <a:gridCol w="1283400"/>
                <a:gridCol w="1283400"/>
                <a:gridCol w="1283400"/>
                <a:gridCol w="1283400"/>
                <a:gridCol w="1283400"/>
                <a:gridCol w="1283400"/>
              </a:tblGrid>
              <a:tr h="59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TASK</a:t>
                      </a:r>
                      <a:endParaRPr sz="2700">
                        <a:solidFill>
                          <a:schemeClr val="dk1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DESCRIPTION</a:t>
                      </a:r>
                      <a:endParaRPr sz="2700">
                        <a:solidFill>
                          <a:schemeClr val="dk1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DATE</a:t>
                      </a:r>
                      <a:endParaRPr sz="2700">
                        <a:solidFill>
                          <a:schemeClr val="dk1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STATUS</a:t>
                      </a:r>
                      <a:endParaRPr sz="2700">
                        <a:solidFill>
                          <a:schemeClr val="dk1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59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accent5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TASK I</a:t>
                      </a:r>
                      <a:endParaRPr sz="2700">
                        <a:solidFill>
                          <a:schemeClr val="accent5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Venus has a beautiful name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Jan 1 - Mar 15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accent5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TASK 2</a:t>
                      </a:r>
                      <a:endParaRPr sz="2700">
                        <a:solidFill>
                          <a:schemeClr val="accent5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Mercury is the smallest planet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Feb 1 - Apr 30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accent5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TASK 3</a:t>
                      </a:r>
                      <a:endParaRPr sz="2700">
                        <a:solidFill>
                          <a:schemeClr val="accent5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Mars is a very cold place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May 15 - Jun 30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accent5"/>
                          </a:solidFill>
                          <a:latin typeface="Squada One"/>
                          <a:ea typeface="Squada One"/>
                          <a:cs typeface="Squada One"/>
                          <a:sym typeface="Squada One"/>
                        </a:rPr>
                        <a:t>TASK 4</a:t>
                      </a:r>
                      <a:endParaRPr sz="2700">
                        <a:solidFill>
                          <a:schemeClr val="accent5"/>
                        </a:solidFill>
                        <a:latin typeface="Squada One"/>
                        <a:ea typeface="Squada One"/>
                        <a:cs typeface="Squada One"/>
                        <a:sym typeface="Squad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Earth is the planet with life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Jul 1 - Jul 15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60" name="Google Shape;360;p45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 SCHEDULE</a:t>
            </a:r>
            <a:endParaRPr/>
          </a:p>
        </p:txBody>
      </p:sp>
      <p:sp>
        <p:nvSpPr>
          <p:cNvPr id="361" name="Google Shape;361;p45"/>
          <p:cNvSpPr/>
          <p:nvPr/>
        </p:nvSpPr>
        <p:spPr>
          <a:xfrm>
            <a:off x="7582328" y="2829318"/>
            <a:ext cx="411471" cy="274324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62" name="Google Shape;362;p45"/>
          <p:cNvSpPr/>
          <p:nvPr/>
        </p:nvSpPr>
        <p:spPr>
          <a:xfrm>
            <a:off x="7648157" y="4003167"/>
            <a:ext cx="279815" cy="274326"/>
          </a:xfrm>
          <a:custGeom>
            <a:avLst/>
            <a:gdLst/>
            <a:ahLst/>
            <a:cxnLst/>
            <a:rect l="l" t="t" r="r" b="b"/>
            <a:pathLst>
              <a:path w="6580" h="6473" extrusionOk="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7582328" y="3416242"/>
            <a:ext cx="411471" cy="274324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64" name="Google Shape;364;p45"/>
          <p:cNvSpPr/>
          <p:nvPr/>
        </p:nvSpPr>
        <p:spPr>
          <a:xfrm>
            <a:off x="7582328" y="2242393"/>
            <a:ext cx="411471" cy="274324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 (des)balance del poder militar entre Rusia y Ucrania - BBC News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3" y="168728"/>
            <a:ext cx="8539237" cy="48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" name="Google Shape;369;p46"/>
          <p:cNvSpPr txBox="1">
            <a:spLocks noGrp="1"/>
          </p:cNvSpPr>
          <p:nvPr>
            <p:ph type="title"/>
          </p:nvPr>
        </p:nvSpPr>
        <p:spPr>
          <a:xfrm>
            <a:off x="713225" y="535000"/>
            <a:ext cx="77175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 PICTURE IS WORTH A THOUSAND WORDS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6"/>
          <p:cNvSpPr txBox="1">
            <a:spLocks noGrp="1"/>
          </p:cNvSpPr>
          <p:nvPr>
            <p:ph type="title"/>
          </p:nvPr>
        </p:nvSpPr>
        <p:spPr>
          <a:xfrm>
            <a:off x="4601220" y="657360"/>
            <a:ext cx="3383400" cy="15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1989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73" name="Google Shape;873;p56"/>
          <p:cNvSpPr txBox="1">
            <a:spLocks noGrp="1"/>
          </p:cNvSpPr>
          <p:nvPr>
            <p:ph type="body" idx="1"/>
          </p:nvPr>
        </p:nvSpPr>
        <p:spPr>
          <a:xfrm>
            <a:off x="4468428" y="2044410"/>
            <a:ext cx="41715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It's the year I started my career as a sculptor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9" y="1086360"/>
            <a:ext cx="4022051" cy="3744901"/>
          </a:xfrm>
          <a:prstGeom prst="rect">
            <a:avLst/>
          </a:prstGeom>
        </p:spPr>
      </p:pic>
      <p:sp>
        <p:nvSpPr>
          <p:cNvPr id="7" name="Google Shape;866;p40"/>
          <p:cNvSpPr txBox="1">
            <a:spLocks/>
          </p:cNvSpPr>
          <p:nvPr/>
        </p:nvSpPr>
        <p:spPr>
          <a:xfrm>
            <a:off x="4915128" y="2695360"/>
            <a:ext cx="3724800" cy="121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>
              <a:buFont typeface="Lato"/>
              <a:buNone/>
            </a:pPr>
            <a:r>
              <a:rPr lang="es-ES" dirty="0" smtClean="0"/>
              <a:t>Aquí puedes añadir una breve descripción del tema del que quieras hablar. Por ejemplo, si quieres hablar sobre Mercurio, podrías decir que es el planeta más cercano al Sol y el más pequeño del Sistema Solar</a:t>
            </a:r>
          </a:p>
          <a:p>
            <a:pPr marL="0" indent="0" algn="l">
              <a:buSzPts val="1100"/>
              <a:buFont typeface="Arial"/>
              <a:buNone/>
            </a:pPr>
            <a:endParaRPr lang="es-ES" dirty="0" smtClean="0"/>
          </a:p>
          <a:p>
            <a:pPr marL="0" indent="0" algn="l">
              <a:spcBef>
                <a:spcPts val="1600"/>
              </a:spcBef>
              <a:buFont typeface="Lato"/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subTitle" idx="1"/>
          </p:nvPr>
        </p:nvSpPr>
        <p:spPr>
          <a:xfrm>
            <a:off x="2484996" y="3702795"/>
            <a:ext cx="42903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This </a:t>
            </a:r>
            <a:r>
              <a:rPr lang="en"/>
              <a:t>can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be the part of the presentation where you introduce yourself, write your email</a:t>
            </a:r>
            <a:r>
              <a:rPr lang="en"/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2484996" y="2757500"/>
            <a:ext cx="4290300" cy="11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62B36"/>
                </a:solidFill>
              </a:rPr>
              <a:t>WHOA!</a:t>
            </a:r>
            <a:endParaRPr dirty="0">
              <a:solidFill>
                <a:srgbClr val="C62B36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131360" y="302968"/>
            <a:ext cx="1187555" cy="2047137"/>
          </a:xfrm>
          <a:custGeom>
            <a:avLst/>
            <a:gdLst>
              <a:gd name="T0" fmla="*/ 90 w 276"/>
              <a:gd name="T1" fmla="*/ 309 h 478"/>
              <a:gd name="T2" fmla="*/ 74 w 276"/>
              <a:gd name="T3" fmla="*/ 351 h 478"/>
              <a:gd name="T4" fmla="*/ 31 w 276"/>
              <a:gd name="T5" fmla="*/ 451 h 478"/>
              <a:gd name="T6" fmla="*/ 61 w 276"/>
              <a:gd name="T7" fmla="*/ 476 h 478"/>
              <a:gd name="T8" fmla="*/ 4 w 276"/>
              <a:gd name="T9" fmla="*/ 478 h 478"/>
              <a:gd name="T10" fmla="*/ 9 w 276"/>
              <a:gd name="T11" fmla="*/ 440 h 478"/>
              <a:gd name="T12" fmla="*/ 16 w 276"/>
              <a:gd name="T13" fmla="*/ 375 h 478"/>
              <a:gd name="T14" fmla="*/ 39 w 276"/>
              <a:gd name="T15" fmla="*/ 320 h 478"/>
              <a:gd name="T16" fmla="*/ 43 w 276"/>
              <a:gd name="T17" fmla="*/ 247 h 478"/>
              <a:gd name="T18" fmla="*/ 46 w 276"/>
              <a:gd name="T19" fmla="*/ 218 h 478"/>
              <a:gd name="T20" fmla="*/ 43 w 276"/>
              <a:gd name="T21" fmla="*/ 204 h 478"/>
              <a:gd name="T22" fmla="*/ 26 w 276"/>
              <a:gd name="T23" fmla="*/ 192 h 478"/>
              <a:gd name="T24" fmla="*/ 34 w 276"/>
              <a:gd name="T25" fmla="*/ 166 h 478"/>
              <a:gd name="T26" fmla="*/ 19 w 276"/>
              <a:gd name="T27" fmla="*/ 142 h 478"/>
              <a:gd name="T28" fmla="*/ 22 w 276"/>
              <a:gd name="T29" fmla="*/ 100 h 478"/>
              <a:gd name="T30" fmla="*/ 29 w 276"/>
              <a:gd name="T31" fmla="*/ 79 h 478"/>
              <a:gd name="T32" fmla="*/ 86 w 276"/>
              <a:gd name="T33" fmla="*/ 57 h 478"/>
              <a:gd name="T34" fmla="*/ 98 w 276"/>
              <a:gd name="T35" fmla="*/ 52 h 478"/>
              <a:gd name="T36" fmla="*/ 92 w 276"/>
              <a:gd name="T37" fmla="*/ 31 h 478"/>
              <a:gd name="T38" fmla="*/ 142 w 276"/>
              <a:gd name="T39" fmla="*/ 11 h 478"/>
              <a:gd name="T40" fmla="*/ 153 w 276"/>
              <a:gd name="T41" fmla="*/ 32 h 478"/>
              <a:gd name="T42" fmla="*/ 150 w 276"/>
              <a:gd name="T43" fmla="*/ 54 h 478"/>
              <a:gd name="T44" fmla="*/ 144 w 276"/>
              <a:gd name="T45" fmla="*/ 69 h 478"/>
              <a:gd name="T46" fmla="*/ 129 w 276"/>
              <a:gd name="T47" fmla="*/ 75 h 478"/>
              <a:gd name="T48" fmla="*/ 130 w 276"/>
              <a:gd name="T49" fmla="*/ 92 h 478"/>
              <a:gd name="T50" fmla="*/ 220 w 276"/>
              <a:gd name="T51" fmla="*/ 94 h 478"/>
              <a:gd name="T52" fmla="*/ 238 w 276"/>
              <a:gd name="T53" fmla="*/ 87 h 478"/>
              <a:gd name="T54" fmla="*/ 260 w 276"/>
              <a:gd name="T55" fmla="*/ 89 h 478"/>
              <a:gd name="T56" fmla="*/ 275 w 276"/>
              <a:gd name="T57" fmla="*/ 94 h 478"/>
              <a:gd name="T58" fmla="*/ 268 w 276"/>
              <a:gd name="T59" fmla="*/ 105 h 478"/>
              <a:gd name="T60" fmla="*/ 232 w 276"/>
              <a:gd name="T61" fmla="*/ 108 h 478"/>
              <a:gd name="T62" fmla="*/ 219 w 276"/>
              <a:gd name="T63" fmla="*/ 113 h 478"/>
              <a:gd name="T64" fmla="*/ 174 w 276"/>
              <a:gd name="T65" fmla="*/ 125 h 478"/>
              <a:gd name="T66" fmla="*/ 158 w 276"/>
              <a:gd name="T67" fmla="*/ 142 h 478"/>
              <a:gd name="T68" fmla="*/ 174 w 276"/>
              <a:gd name="T69" fmla="*/ 185 h 478"/>
              <a:gd name="T70" fmla="*/ 171 w 276"/>
              <a:gd name="T71" fmla="*/ 215 h 478"/>
              <a:gd name="T72" fmla="*/ 145 w 276"/>
              <a:gd name="T73" fmla="*/ 206 h 478"/>
              <a:gd name="T74" fmla="*/ 145 w 276"/>
              <a:gd name="T75" fmla="*/ 228 h 478"/>
              <a:gd name="T76" fmla="*/ 155 w 276"/>
              <a:gd name="T77" fmla="*/ 259 h 478"/>
              <a:gd name="T78" fmla="*/ 169 w 276"/>
              <a:gd name="T79" fmla="*/ 315 h 478"/>
              <a:gd name="T80" fmla="*/ 169 w 276"/>
              <a:gd name="T81" fmla="*/ 359 h 478"/>
              <a:gd name="T82" fmla="*/ 157 w 276"/>
              <a:gd name="T83" fmla="*/ 400 h 478"/>
              <a:gd name="T84" fmla="*/ 148 w 276"/>
              <a:gd name="T85" fmla="*/ 461 h 478"/>
              <a:gd name="T86" fmla="*/ 168 w 276"/>
              <a:gd name="T87" fmla="*/ 474 h 478"/>
              <a:gd name="T88" fmla="*/ 134 w 276"/>
              <a:gd name="T89" fmla="*/ 477 h 478"/>
              <a:gd name="T90" fmla="*/ 118 w 276"/>
              <a:gd name="T91" fmla="*/ 477 h 478"/>
              <a:gd name="T92" fmla="*/ 118 w 276"/>
              <a:gd name="T93" fmla="*/ 426 h 478"/>
              <a:gd name="T94" fmla="*/ 124 w 276"/>
              <a:gd name="T95" fmla="*/ 369 h 478"/>
              <a:gd name="T96" fmla="*/ 127 w 276"/>
              <a:gd name="T97" fmla="*/ 341 h 478"/>
              <a:gd name="T98" fmla="*/ 110 w 276"/>
              <a:gd name="T99" fmla="*/ 292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6" h="478">
                <a:moveTo>
                  <a:pt x="105" y="284"/>
                </a:moveTo>
                <a:cubicBezTo>
                  <a:pt x="103" y="288"/>
                  <a:pt x="101" y="291"/>
                  <a:pt x="100" y="295"/>
                </a:cubicBezTo>
                <a:cubicBezTo>
                  <a:pt x="98" y="301"/>
                  <a:pt x="93" y="305"/>
                  <a:pt x="90" y="309"/>
                </a:cubicBezTo>
                <a:cubicBezTo>
                  <a:pt x="89" y="311"/>
                  <a:pt x="88" y="312"/>
                  <a:pt x="87" y="314"/>
                </a:cubicBezTo>
                <a:cubicBezTo>
                  <a:pt x="84" y="318"/>
                  <a:pt x="84" y="322"/>
                  <a:pt x="84" y="326"/>
                </a:cubicBezTo>
                <a:cubicBezTo>
                  <a:pt x="84" y="336"/>
                  <a:pt x="82" y="345"/>
                  <a:pt x="74" y="351"/>
                </a:cubicBezTo>
                <a:cubicBezTo>
                  <a:pt x="70" y="354"/>
                  <a:pt x="67" y="358"/>
                  <a:pt x="65" y="362"/>
                </a:cubicBezTo>
                <a:cubicBezTo>
                  <a:pt x="57" y="382"/>
                  <a:pt x="48" y="402"/>
                  <a:pt x="37" y="420"/>
                </a:cubicBezTo>
                <a:cubicBezTo>
                  <a:pt x="31" y="430"/>
                  <a:pt x="30" y="440"/>
                  <a:pt x="31" y="451"/>
                </a:cubicBezTo>
                <a:cubicBezTo>
                  <a:pt x="31" y="454"/>
                  <a:pt x="33" y="456"/>
                  <a:pt x="36" y="458"/>
                </a:cubicBezTo>
                <a:cubicBezTo>
                  <a:pt x="43" y="461"/>
                  <a:pt x="49" y="465"/>
                  <a:pt x="56" y="468"/>
                </a:cubicBezTo>
                <a:cubicBezTo>
                  <a:pt x="59" y="469"/>
                  <a:pt x="60" y="472"/>
                  <a:pt x="61" y="476"/>
                </a:cubicBezTo>
                <a:cubicBezTo>
                  <a:pt x="61" y="477"/>
                  <a:pt x="60" y="478"/>
                  <a:pt x="58" y="478"/>
                </a:cubicBezTo>
                <a:cubicBezTo>
                  <a:pt x="55" y="478"/>
                  <a:pt x="52" y="477"/>
                  <a:pt x="49" y="477"/>
                </a:cubicBezTo>
                <a:cubicBezTo>
                  <a:pt x="34" y="478"/>
                  <a:pt x="19" y="478"/>
                  <a:pt x="4" y="478"/>
                </a:cubicBezTo>
                <a:cubicBezTo>
                  <a:pt x="1" y="478"/>
                  <a:pt x="0" y="477"/>
                  <a:pt x="0" y="475"/>
                </a:cubicBezTo>
                <a:cubicBezTo>
                  <a:pt x="1" y="470"/>
                  <a:pt x="2" y="465"/>
                  <a:pt x="4" y="459"/>
                </a:cubicBezTo>
                <a:cubicBezTo>
                  <a:pt x="6" y="453"/>
                  <a:pt x="8" y="446"/>
                  <a:pt x="9" y="440"/>
                </a:cubicBezTo>
                <a:cubicBezTo>
                  <a:pt x="10" y="437"/>
                  <a:pt x="9" y="435"/>
                  <a:pt x="9" y="432"/>
                </a:cubicBezTo>
                <a:cubicBezTo>
                  <a:pt x="9" y="428"/>
                  <a:pt x="8" y="424"/>
                  <a:pt x="9" y="420"/>
                </a:cubicBezTo>
                <a:cubicBezTo>
                  <a:pt x="11" y="405"/>
                  <a:pt x="14" y="390"/>
                  <a:pt x="16" y="375"/>
                </a:cubicBezTo>
                <a:cubicBezTo>
                  <a:pt x="18" y="365"/>
                  <a:pt x="23" y="355"/>
                  <a:pt x="28" y="346"/>
                </a:cubicBezTo>
                <a:cubicBezTo>
                  <a:pt x="31" y="341"/>
                  <a:pt x="33" y="336"/>
                  <a:pt x="36" y="332"/>
                </a:cubicBezTo>
                <a:cubicBezTo>
                  <a:pt x="38" y="328"/>
                  <a:pt x="39" y="324"/>
                  <a:pt x="39" y="320"/>
                </a:cubicBezTo>
                <a:cubicBezTo>
                  <a:pt x="38" y="300"/>
                  <a:pt x="41" y="281"/>
                  <a:pt x="46" y="262"/>
                </a:cubicBezTo>
                <a:cubicBezTo>
                  <a:pt x="47" y="258"/>
                  <a:pt x="46" y="256"/>
                  <a:pt x="44" y="253"/>
                </a:cubicBezTo>
                <a:cubicBezTo>
                  <a:pt x="43" y="252"/>
                  <a:pt x="43" y="250"/>
                  <a:pt x="43" y="247"/>
                </a:cubicBezTo>
                <a:cubicBezTo>
                  <a:pt x="37" y="244"/>
                  <a:pt x="39" y="238"/>
                  <a:pt x="39" y="232"/>
                </a:cubicBezTo>
                <a:cubicBezTo>
                  <a:pt x="39" y="229"/>
                  <a:pt x="40" y="225"/>
                  <a:pt x="40" y="222"/>
                </a:cubicBezTo>
                <a:cubicBezTo>
                  <a:pt x="41" y="219"/>
                  <a:pt x="42" y="218"/>
                  <a:pt x="46" y="218"/>
                </a:cubicBezTo>
                <a:cubicBezTo>
                  <a:pt x="48" y="218"/>
                  <a:pt x="49" y="217"/>
                  <a:pt x="49" y="215"/>
                </a:cubicBezTo>
                <a:cubicBezTo>
                  <a:pt x="50" y="213"/>
                  <a:pt x="51" y="210"/>
                  <a:pt x="52" y="207"/>
                </a:cubicBezTo>
                <a:cubicBezTo>
                  <a:pt x="49" y="206"/>
                  <a:pt x="46" y="205"/>
                  <a:pt x="43" y="204"/>
                </a:cubicBezTo>
                <a:cubicBezTo>
                  <a:pt x="38" y="202"/>
                  <a:pt x="37" y="201"/>
                  <a:pt x="38" y="195"/>
                </a:cubicBezTo>
                <a:cubicBezTo>
                  <a:pt x="36" y="196"/>
                  <a:pt x="34" y="196"/>
                  <a:pt x="32" y="196"/>
                </a:cubicBezTo>
                <a:cubicBezTo>
                  <a:pt x="29" y="196"/>
                  <a:pt x="27" y="195"/>
                  <a:pt x="26" y="192"/>
                </a:cubicBezTo>
                <a:cubicBezTo>
                  <a:pt x="25" y="188"/>
                  <a:pt x="23" y="184"/>
                  <a:pt x="22" y="180"/>
                </a:cubicBezTo>
                <a:cubicBezTo>
                  <a:pt x="22" y="176"/>
                  <a:pt x="24" y="172"/>
                  <a:pt x="29" y="169"/>
                </a:cubicBezTo>
                <a:cubicBezTo>
                  <a:pt x="30" y="168"/>
                  <a:pt x="31" y="167"/>
                  <a:pt x="34" y="166"/>
                </a:cubicBezTo>
                <a:cubicBezTo>
                  <a:pt x="26" y="164"/>
                  <a:pt x="25" y="160"/>
                  <a:pt x="26" y="154"/>
                </a:cubicBezTo>
                <a:cubicBezTo>
                  <a:pt x="24" y="154"/>
                  <a:pt x="23" y="155"/>
                  <a:pt x="21" y="156"/>
                </a:cubicBezTo>
                <a:cubicBezTo>
                  <a:pt x="20" y="151"/>
                  <a:pt x="19" y="147"/>
                  <a:pt x="19" y="142"/>
                </a:cubicBezTo>
                <a:cubicBezTo>
                  <a:pt x="18" y="140"/>
                  <a:pt x="18" y="138"/>
                  <a:pt x="18" y="136"/>
                </a:cubicBezTo>
                <a:cubicBezTo>
                  <a:pt x="17" y="129"/>
                  <a:pt x="19" y="123"/>
                  <a:pt x="24" y="117"/>
                </a:cubicBezTo>
                <a:cubicBezTo>
                  <a:pt x="18" y="112"/>
                  <a:pt x="21" y="106"/>
                  <a:pt x="22" y="100"/>
                </a:cubicBezTo>
                <a:cubicBezTo>
                  <a:pt x="22" y="96"/>
                  <a:pt x="24" y="96"/>
                  <a:pt x="27" y="98"/>
                </a:cubicBezTo>
                <a:cubicBezTo>
                  <a:pt x="27" y="95"/>
                  <a:pt x="27" y="92"/>
                  <a:pt x="26" y="88"/>
                </a:cubicBezTo>
                <a:cubicBezTo>
                  <a:pt x="26" y="85"/>
                  <a:pt x="27" y="82"/>
                  <a:pt x="29" y="79"/>
                </a:cubicBezTo>
                <a:cubicBezTo>
                  <a:pt x="37" y="69"/>
                  <a:pt x="45" y="60"/>
                  <a:pt x="54" y="52"/>
                </a:cubicBezTo>
                <a:cubicBezTo>
                  <a:pt x="58" y="48"/>
                  <a:pt x="63" y="47"/>
                  <a:pt x="66" y="51"/>
                </a:cubicBezTo>
                <a:cubicBezTo>
                  <a:pt x="72" y="56"/>
                  <a:pt x="79" y="56"/>
                  <a:pt x="86" y="57"/>
                </a:cubicBezTo>
                <a:cubicBezTo>
                  <a:pt x="90" y="58"/>
                  <a:pt x="94" y="59"/>
                  <a:pt x="99" y="60"/>
                </a:cubicBezTo>
                <a:cubicBezTo>
                  <a:pt x="99" y="63"/>
                  <a:pt x="99" y="65"/>
                  <a:pt x="99" y="67"/>
                </a:cubicBezTo>
                <a:cubicBezTo>
                  <a:pt x="101" y="62"/>
                  <a:pt x="99" y="57"/>
                  <a:pt x="98" y="52"/>
                </a:cubicBezTo>
                <a:cubicBezTo>
                  <a:pt x="98" y="52"/>
                  <a:pt x="97" y="52"/>
                  <a:pt x="97" y="52"/>
                </a:cubicBezTo>
                <a:cubicBezTo>
                  <a:pt x="91" y="51"/>
                  <a:pt x="91" y="51"/>
                  <a:pt x="92" y="45"/>
                </a:cubicBezTo>
                <a:cubicBezTo>
                  <a:pt x="93" y="40"/>
                  <a:pt x="92" y="36"/>
                  <a:pt x="92" y="31"/>
                </a:cubicBezTo>
                <a:cubicBezTo>
                  <a:pt x="92" y="25"/>
                  <a:pt x="92" y="18"/>
                  <a:pt x="96" y="13"/>
                </a:cubicBezTo>
                <a:cubicBezTo>
                  <a:pt x="101" y="3"/>
                  <a:pt x="113" y="0"/>
                  <a:pt x="123" y="1"/>
                </a:cubicBezTo>
                <a:cubicBezTo>
                  <a:pt x="130" y="2"/>
                  <a:pt x="137" y="7"/>
                  <a:pt x="142" y="11"/>
                </a:cubicBezTo>
                <a:cubicBezTo>
                  <a:pt x="148" y="9"/>
                  <a:pt x="153" y="12"/>
                  <a:pt x="155" y="17"/>
                </a:cubicBezTo>
                <a:cubicBezTo>
                  <a:pt x="155" y="20"/>
                  <a:pt x="155" y="24"/>
                  <a:pt x="155" y="27"/>
                </a:cubicBezTo>
                <a:cubicBezTo>
                  <a:pt x="155" y="28"/>
                  <a:pt x="154" y="30"/>
                  <a:pt x="153" y="32"/>
                </a:cubicBezTo>
                <a:cubicBezTo>
                  <a:pt x="155" y="35"/>
                  <a:pt x="154" y="37"/>
                  <a:pt x="150" y="38"/>
                </a:cubicBezTo>
                <a:cubicBezTo>
                  <a:pt x="147" y="39"/>
                  <a:pt x="146" y="40"/>
                  <a:pt x="147" y="43"/>
                </a:cubicBezTo>
                <a:cubicBezTo>
                  <a:pt x="148" y="47"/>
                  <a:pt x="149" y="50"/>
                  <a:pt x="150" y="54"/>
                </a:cubicBezTo>
                <a:cubicBezTo>
                  <a:pt x="150" y="56"/>
                  <a:pt x="150" y="57"/>
                  <a:pt x="148" y="58"/>
                </a:cubicBezTo>
                <a:cubicBezTo>
                  <a:pt x="147" y="58"/>
                  <a:pt x="147" y="59"/>
                  <a:pt x="146" y="60"/>
                </a:cubicBezTo>
                <a:cubicBezTo>
                  <a:pt x="146" y="63"/>
                  <a:pt x="145" y="66"/>
                  <a:pt x="144" y="69"/>
                </a:cubicBezTo>
                <a:cubicBezTo>
                  <a:pt x="144" y="72"/>
                  <a:pt x="143" y="74"/>
                  <a:pt x="139" y="75"/>
                </a:cubicBezTo>
                <a:cubicBezTo>
                  <a:pt x="136" y="75"/>
                  <a:pt x="134" y="75"/>
                  <a:pt x="131" y="74"/>
                </a:cubicBezTo>
                <a:cubicBezTo>
                  <a:pt x="131" y="74"/>
                  <a:pt x="129" y="74"/>
                  <a:pt x="129" y="75"/>
                </a:cubicBezTo>
                <a:cubicBezTo>
                  <a:pt x="129" y="77"/>
                  <a:pt x="128" y="81"/>
                  <a:pt x="129" y="83"/>
                </a:cubicBezTo>
                <a:cubicBezTo>
                  <a:pt x="131" y="85"/>
                  <a:pt x="131" y="87"/>
                  <a:pt x="130" y="90"/>
                </a:cubicBezTo>
                <a:cubicBezTo>
                  <a:pt x="130" y="91"/>
                  <a:pt x="130" y="91"/>
                  <a:pt x="130" y="92"/>
                </a:cubicBezTo>
                <a:cubicBezTo>
                  <a:pt x="140" y="92"/>
                  <a:pt x="149" y="93"/>
                  <a:pt x="159" y="92"/>
                </a:cubicBezTo>
                <a:cubicBezTo>
                  <a:pt x="175" y="92"/>
                  <a:pt x="190" y="91"/>
                  <a:pt x="206" y="91"/>
                </a:cubicBezTo>
                <a:cubicBezTo>
                  <a:pt x="211" y="91"/>
                  <a:pt x="215" y="93"/>
                  <a:pt x="220" y="94"/>
                </a:cubicBezTo>
                <a:cubicBezTo>
                  <a:pt x="221" y="94"/>
                  <a:pt x="222" y="94"/>
                  <a:pt x="223" y="94"/>
                </a:cubicBezTo>
                <a:cubicBezTo>
                  <a:pt x="227" y="95"/>
                  <a:pt x="230" y="94"/>
                  <a:pt x="233" y="90"/>
                </a:cubicBezTo>
                <a:cubicBezTo>
                  <a:pt x="234" y="89"/>
                  <a:pt x="236" y="88"/>
                  <a:pt x="238" y="87"/>
                </a:cubicBezTo>
                <a:cubicBezTo>
                  <a:pt x="243" y="87"/>
                  <a:pt x="249" y="87"/>
                  <a:pt x="254" y="86"/>
                </a:cubicBezTo>
                <a:cubicBezTo>
                  <a:pt x="255" y="86"/>
                  <a:pt x="257" y="87"/>
                  <a:pt x="257" y="87"/>
                </a:cubicBezTo>
                <a:cubicBezTo>
                  <a:pt x="257" y="90"/>
                  <a:pt x="259" y="89"/>
                  <a:pt x="260" y="89"/>
                </a:cubicBezTo>
                <a:cubicBezTo>
                  <a:pt x="263" y="90"/>
                  <a:pt x="266" y="90"/>
                  <a:pt x="269" y="90"/>
                </a:cubicBezTo>
                <a:cubicBezTo>
                  <a:pt x="270" y="90"/>
                  <a:pt x="271" y="91"/>
                  <a:pt x="270" y="93"/>
                </a:cubicBezTo>
                <a:cubicBezTo>
                  <a:pt x="272" y="93"/>
                  <a:pt x="273" y="94"/>
                  <a:pt x="275" y="94"/>
                </a:cubicBezTo>
                <a:cubicBezTo>
                  <a:pt x="275" y="94"/>
                  <a:pt x="276" y="95"/>
                  <a:pt x="276" y="96"/>
                </a:cubicBezTo>
                <a:cubicBezTo>
                  <a:pt x="276" y="97"/>
                  <a:pt x="275" y="98"/>
                  <a:pt x="275" y="98"/>
                </a:cubicBezTo>
                <a:cubicBezTo>
                  <a:pt x="271" y="99"/>
                  <a:pt x="269" y="102"/>
                  <a:pt x="268" y="105"/>
                </a:cubicBezTo>
                <a:cubicBezTo>
                  <a:pt x="267" y="106"/>
                  <a:pt x="266" y="106"/>
                  <a:pt x="265" y="107"/>
                </a:cubicBezTo>
                <a:cubicBezTo>
                  <a:pt x="256" y="108"/>
                  <a:pt x="247" y="109"/>
                  <a:pt x="239" y="110"/>
                </a:cubicBezTo>
                <a:cubicBezTo>
                  <a:pt x="236" y="110"/>
                  <a:pt x="234" y="108"/>
                  <a:pt x="232" y="108"/>
                </a:cubicBezTo>
                <a:cubicBezTo>
                  <a:pt x="230" y="108"/>
                  <a:pt x="228" y="107"/>
                  <a:pt x="226" y="107"/>
                </a:cubicBezTo>
                <a:cubicBezTo>
                  <a:pt x="224" y="107"/>
                  <a:pt x="223" y="108"/>
                  <a:pt x="223" y="110"/>
                </a:cubicBezTo>
                <a:cubicBezTo>
                  <a:pt x="222" y="111"/>
                  <a:pt x="221" y="113"/>
                  <a:pt x="219" y="113"/>
                </a:cubicBezTo>
                <a:cubicBezTo>
                  <a:pt x="211" y="114"/>
                  <a:pt x="205" y="118"/>
                  <a:pt x="198" y="122"/>
                </a:cubicBezTo>
                <a:cubicBezTo>
                  <a:pt x="195" y="124"/>
                  <a:pt x="191" y="123"/>
                  <a:pt x="187" y="123"/>
                </a:cubicBezTo>
                <a:cubicBezTo>
                  <a:pt x="183" y="122"/>
                  <a:pt x="178" y="124"/>
                  <a:pt x="174" y="125"/>
                </a:cubicBezTo>
                <a:cubicBezTo>
                  <a:pt x="172" y="125"/>
                  <a:pt x="170" y="127"/>
                  <a:pt x="168" y="128"/>
                </a:cubicBezTo>
                <a:cubicBezTo>
                  <a:pt x="164" y="130"/>
                  <a:pt x="160" y="133"/>
                  <a:pt x="155" y="130"/>
                </a:cubicBezTo>
                <a:cubicBezTo>
                  <a:pt x="156" y="135"/>
                  <a:pt x="157" y="139"/>
                  <a:pt x="158" y="142"/>
                </a:cubicBezTo>
                <a:cubicBezTo>
                  <a:pt x="159" y="146"/>
                  <a:pt x="158" y="149"/>
                  <a:pt x="155" y="152"/>
                </a:cubicBezTo>
                <a:cubicBezTo>
                  <a:pt x="165" y="159"/>
                  <a:pt x="165" y="169"/>
                  <a:pt x="165" y="179"/>
                </a:cubicBezTo>
                <a:cubicBezTo>
                  <a:pt x="168" y="181"/>
                  <a:pt x="171" y="183"/>
                  <a:pt x="174" y="185"/>
                </a:cubicBezTo>
                <a:cubicBezTo>
                  <a:pt x="177" y="187"/>
                  <a:pt x="177" y="189"/>
                  <a:pt x="176" y="191"/>
                </a:cubicBezTo>
                <a:cubicBezTo>
                  <a:pt x="175" y="195"/>
                  <a:pt x="175" y="198"/>
                  <a:pt x="177" y="202"/>
                </a:cubicBezTo>
                <a:cubicBezTo>
                  <a:pt x="182" y="210"/>
                  <a:pt x="180" y="212"/>
                  <a:pt x="171" y="215"/>
                </a:cubicBezTo>
                <a:cubicBezTo>
                  <a:pt x="169" y="215"/>
                  <a:pt x="168" y="214"/>
                  <a:pt x="167" y="213"/>
                </a:cubicBezTo>
                <a:cubicBezTo>
                  <a:pt x="165" y="210"/>
                  <a:pt x="162" y="207"/>
                  <a:pt x="161" y="204"/>
                </a:cubicBezTo>
                <a:cubicBezTo>
                  <a:pt x="155" y="205"/>
                  <a:pt x="150" y="205"/>
                  <a:pt x="145" y="206"/>
                </a:cubicBezTo>
                <a:cubicBezTo>
                  <a:pt x="145" y="209"/>
                  <a:pt x="144" y="213"/>
                  <a:pt x="143" y="216"/>
                </a:cubicBezTo>
                <a:cubicBezTo>
                  <a:pt x="143" y="217"/>
                  <a:pt x="144" y="218"/>
                  <a:pt x="144" y="219"/>
                </a:cubicBezTo>
                <a:cubicBezTo>
                  <a:pt x="147" y="222"/>
                  <a:pt x="148" y="225"/>
                  <a:pt x="145" y="228"/>
                </a:cubicBezTo>
                <a:cubicBezTo>
                  <a:pt x="144" y="230"/>
                  <a:pt x="145" y="231"/>
                  <a:pt x="146" y="233"/>
                </a:cubicBezTo>
                <a:cubicBezTo>
                  <a:pt x="149" y="239"/>
                  <a:pt x="152" y="244"/>
                  <a:pt x="155" y="250"/>
                </a:cubicBezTo>
                <a:cubicBezTo>
                  <a:pt x="157" y="253"/>
                  <a:pt x="156" y="256"/>
                  <a:pt x="155" y="259"/>
                </a:cubicBezTo>
                <a:cubicBezTo>
                  <a:pt x="154" y="260"/>
                  <a:pt x="154" y="261"/>
                  <a:pt x="154" y="262"/>
                </a:cubicBezTo>
                <a:cubicBezTo>
                  <a:pt x="159" y="280"/>
                  <a:pt x="163" y="297"/>
                  <a:pt x="168" y="314"/>
                </a:cubicBezTo>
                <a:cubicBezTo>
                  <a:pt x="168" y="314"/>
                  <a:pt x="168" y="315"/>
                  <a:pt x="169" y="315"/>
                </a:cubicBezTo>
                <a:cubicBezTo>
                  <a:pt x="174" y="318"/>
                  <a:pt x="174" y="323"/>
                  <a:pt x="175" y="328"/>
                </a:cubicBezTo>
                <a:cubicBezTo>
                  <a:pt x="176" y="333"/>
                  <a:pt x="176" y="339"/>
                  <a:pt x="177" y="344"/>
                </a:cubicBezTo>
                <a:cubicBezTo>
                  <a:pt x="178" y="351"/>
                  <a:pt x="174" y="355"/>
                  <a:pt x="169" y="359"/>
                </a:cubicBezTo>
                <a:cubicBezTo>
                  <a:pt x="168" y="360"/>
                  <a:pt x="166" y="361"/>
                  <a:pt x="166" y="363"/>
                </a:cubicBezTo>
                <a:cubicBezTo>
                  <a:pt x="163" y="372"/>
                  <a:pt x="160" y="382"/>
                  <a:pt x="158" y="391"/>
                </a:cubicBezTo>
                <a:cubicBezTo>
                  <a:pt x="157" y="394"/>
                  <a:pt x="157" y="397"/>
                  <a:pt x="157" y="400"/>
                </a:cubicBezTo>
                <a:cubicBezTo>
                  <a:pt x="156" y="407"/>
                  <a:pt x="153" y="412"/>
                  <a:pt x="150" y="417"/>
                </a:cubicBezTo>
                <a:cubicBezTo>
                  <a:pt x="145" y="425"/>
                  <a:pt x="142" y="433"/>
                  <a:pt x="140" y="442"/>
                </a:cubicBezTo>
                <a:cubicBezTo>
                  <a:pt x="137" y="450"/>
                  <a:pt x="141" y="458"/>
                  <a:pt x="148" y="461"/>
                </a:cubicBezTo>
                <a:cubicBezTo>
                  <a:pt x="152" y="463"/>
                  <a:pt x="156" y="465"/>
                  <a:pt x="160" y="467"/>
                </a:cubicBezTo>
                <a:cubicBezTo>
                  <a:pt x="162" y="468"/>
                  <a:pt x="164" y="468"/>
                  <a:pt x="166" y="470"/>
                </a:cubicBezTo>
                <a:cubicBezTo>
                  <a:pt x="167" y="471"/>
                  <a:pt x="168" y="473"/>
                  <a:pt x="168" y="474"/>
                </a:cubicBezTo>
                <a:cubicBezTo>
                  <a:pt x="168" y="476"/>
                  <a:pt x="166" y="477"/>
                  <a:pt x="164" y="477"/>
                </a:cubicBezTo>
                <a:cubicBezTo>
                  <a:pt x="158" y="478"/>
                  <a:pt x="153" y="478"/>
                  <a:pt x="147" y="478"/>
                </a:cubicBezTo>
                <a:cubicBezTo>
                  <a:pt x="143" y="478"/>
                  <a:pt x="139" y="478"/>
                  <a:pt x="134" y="477"/>
                </a:cubicBezTo>
                <a:cubicBezTo>
                  <a:pt x="132" y="477"/>
                  <a:pt x="130" y="476"/>
                  <a:pt x="128" y="475"/>
                </a:cubicBezTo>
                <a:cubicBezTo>
                  <a:pt x="126" y="474"/>
                  <a:pt x="124" y="474"/>
                  <a:pt x="121" y="475"/>
                </a:cubicBezTo>
                <a:cubicBezTo>
                  <a:pt x="120" y="476"/>
                  <a:pt x="119" y="477"/>
                  <a:pt x="118" y="477"/>
                </a:cubicBezTo>
                <a:cubicBezTo>
                  <a:pt x="114" y="477"/>
                  <a:pt x="112" y="476"/>
                  <a:pt x="111" y="472"/>
                </a:cubicBezTo>
                <a:cubicBezTo>
                  <a:pt x="109" y="465"/>
                  <a:pt x="109" y="459"/>
                  <a:pt x="112" y="453"/>
                </a:cubicBezTo>
                <a:cubicBezTo>
                  <a:pt x="117" y="444"/>
                  <a:pt x="118" y="435"/>
                  <a:pt x="118" y="426"/>
                </a:cubicBezTo>
                <a:cubicBezTo>
                  <a:pt x="118" y="411"/>
                  <a:pt x="118" y="396"/>
                  <a:pt x="119" y="381"/>
                </a:cubicBezTo>
                <a:cubicBezTo>
                  <a:pt x="119" y="380"/>
                  <a:pt x="119" y="379"/>
                  <a:pt x="119" y="378"/>
                </a:cubicBezTo>
                <a:cubicBezTo>
                  <a:pt x="121" y="375"/>
                  <a:pt x="122" y="372"/>
                  <a:pt x="124" y="369"/>
                </a:cubicBezTo>
                <a:cubicBezTo>
                  <a:pt x="126" y="365"/>
                  <a:pt x="127" y="361"/>
                  <a:pt x="125" y="357"/>
                </a:cubicBezTo>
                <a:cubicBezTo>
                  <a:pt x="125" y="356"/>
                  <a:pt x="125" y="354"/>
                  <a:pt x="126" y="353"/>
                </a:cubicBezTo>
                <a:cubicBezTo>
                  <a:pt x="128" y="349"/>
                  <a:pt x="127" y="345"/>
                  <a:pt x="127" y="341"/>
                </a:cubicBezTo>
                <a:cubicBezTo>
                  <a:pt x="126" y="338"/>
                  <a:pt x="127" y="334"/>
                  <a:pt x="127" y="331"/>
                </a:cubicBezTo>
                <a:cubicBezTo>
                  <a:pt x="127" y="329"/>
                  <a:pt x="127" y="327"/>
                  <a:pt x="127" y="326"/>
                </a:cubicBezTo>
                <a:cubicBezTo>
                  <a:pt x="123" y="313"/>
                  <a:pt x="117" y="302"/>
                  <a:pt x="110" y="292"/>
                </a:cubicBezTo>
                <a:cubicBezTo>
                  <a:pt x="108" y="289"/>
                  <a:pt x="107" y="287"/>
                  <a:pt x="105" y="284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2" name="Grupo 11"/>
          <p:cNvGrpSpPr/>
          <p:nvPr/>
        </p:nvGrpSpPr>
        <p:grpSpPr>
          <a:xfrm>
            <a:off x="-28136" y="4456542"/>
            <a:ext cx="9242474" cy="738269"/>
            <a:chOff x="-98474" y="5636955"/>
            <a:chExt cx="10238769" cy="84375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8474" y="5636955"/>
              <a:ext cx="2621250" cy="84375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0699" y="5636955"/>
              <a:ext cx="2621250" cy="84375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9872" y="5636955"/>
              <a:ext cx="2621250" cy="8437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045" y="5636955"/>
              <a:ext cx="2621250" cy="843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>
            <a:spLocks noGrp="1"/>
          </p:cNvSpPr>
          <p:nvPr>
            <p:ph type="title"/>
          </p:nvPr>
        </p:nvSpPr>
        <p:spPr>
          <a:xfrm>
            <a:off x="761834" y="242548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title" idx="4294967295"/>
          </p:nvPr>
        </p:nvSpPr>
        <p:spPr>
          <a:xfrm>
            <a:off x="6319674" y="1435770"/>
            <a:ext cx="2111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ANALYSIS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376" name="Google Shape;376;p47"/>
          <p:cNvSpPr txBox="1"/>
          <p:nvPr/>
        </p:nvSpPr>
        <p:spPr>
          <a:xfrm>
            <a:off x="6319675" y="1819974"/>
            <a:ext cx="211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the biggest planet of them all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47"/>
          <p:cNvSpPr txBox="1">
            <a:spLocks noGrp="1"/>
          </p:cNvSpPr>
          <p:nvPr>
            <p:ph type="title" idx="4294967295"/>
          </p:nvPr>
        </p:nvSpPr>
        <p:spPr>
          <a:xfrm>
            <a:off x="6319674" y="2494245"/>
            <a:ext cx="21111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COMPARISON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6319675" y="2884400"/>
            <a:ext cx="211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Neptune is the farthest planet from the Sun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47"/>
          <p:cNvSpPr txBox="1">
            <a:spLocks noGrp="1"/>
          </p:cNvSpPr>
          <p:nvPr>
            <p:ph type="title" idx="4294967295"/>
          </p:nvPr>
        </p:nvSpPr>
        <p:spPr>
          <a:xfrm>
            <a:off x="6319674" y="3559084"/>
            <a:ext cx="21111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RESEARCH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380" name="Google Shape;380;p47"/>
          <p:cNvSpPr txBox="1"/>
          <p:nvPr/>
        </p:nvSpPr>
        <p:spPr>
          <a:xfrm>
            <a:off x="6319675" y="3949205"/>
            <a:ext cx="211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Mercury is the smallest planet of them all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47"/>
          <p:cNvSpPr/>
          <p:nvPr/>
        </p:nvSpPr>
        <p:spPr>
          <a:xfrm>
            <a:off x="1090648" y="1631668"/>
            <a:ext cx="2614800" cy="26148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7"/>
          <p:cNvSpPr/>
          <p:nvPr/>
        </p:nvSpPr>
        <p:spPr>
          <a:xfrm>
            <a:off x="1290931" y="1884487"/>
            <a:ext cx="2111115" cy="2111115"/>
          </a:xfrm>
          <a:prstGeom prst="ellipse">
            <a:avLst/>
          </a:prstGeom>
          <a:solidFill>
            <a:srgbClr val="C62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47"/>
          <p:cNvGrpSpPr/>
          <p:nvPr/>
        </p:nvGrpSpPr>
        <p:grpSpPr>
          <a:xfrm>
            <a:off x="4735312" y="1553966"/>
            <a:ext cx="626590" cy="626590"/>
            <a:chOff x="5681300" y="2527788"/>
            <a:chExt cx="805800" cy="805800"/>
          </a:xfrm>
        </p:grpSpPr>
        <p:sp>
          <p:nvSpPr>
            <p:cNvPr id="384" name="Google Shape;384;p4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6265349"/>
                <a:gd name="adj2" fmla="val 2349649"/>
              </a:avLst>
            </a:prstGeom>
            <a:solidFill>
              <a:srgbClr val="C62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7"/>
          <p:cNvGrpSpPr/>
          <p:nvPr/>
        </p:nvGrpSpPr>
        <p:grpSpPr>
          <a:xfrm>
            <a:off x="4735312" y="2626829"/>
            <a:ext cx="626590" cy="626590"/>
            <a:chOff x="5681300" y="2527788"/>
            <a:chExt cx="805800" cy="805800"/>
          </a:xfrm>
        </p:grpSpPr>
        <p:sp>
          <p:nvSpPr>
            <p:cNvPr id="387" name="Google Shape;387;p4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6299032"/>
                <a:gd name="adj2" fmla="val 5464557"/>
              </a:avLst>
            </a:prstGeom>
            <a:solidFill>
              <a:srgbClr val="C62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47"/>
          <p:cNvGrpSpPr/>
          <p:nvPr/>
        </p:nvGrpSpPr>
        <p:grpSpPr>
          <a:xfrm>
            <a:off x="4735312" y="3709429"/>
            <a:ext cx="626590" cy="626590"/>
            <a:chOff x="5681300" y="2527788"/>
            <a:chExt cx="805800" cy="805800"/>
          </a:xfrm>
        </p:grpSpPr>
        <p:sp>
          <p:nvSpPr>
            <p:cNvPr id="390" name="Google Shape;390;p4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6285194"/>
                <a:gd name="adj2" fmla="val 20421913"/>
              </a:avLst>
            </a:prstGeom>
            <a:solidFill>
              <a:srgbClr val="C62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47"/>
          <p:cNvSpPr/>
          <p:nvPr/>
        </p:nvSpPr>
        <p:spPr>
          <a:xfrm>
            <a:off x="2246503" y="1536004"/>
            <a:ext cx="200400" cy="20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7"/>
          <p:cNvSpPr/>
          <p:nvPr/>
        </p:nvSpPr>
        <p:spPr>
          <a:xfrm>
            <a:off x="2246503" y="4143840"/>
            <a:ext cx="200400" cy="20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7"/>
          <p:cNvSpPr/>
          <p:nvPr/>
        </p:nvSpPr>
        <p:spPr>
          <a:xfrm>
            <a:off x="3603483" y="2839922"/>
            <a:ext cx="200400" cy="20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7"/>
          <p:cNvSpPr txBox="1"/>
          <p:nvPr/>
        </p:nvSpPr>
        <p:spPr>
          <a:xfrm>
            <a:off x="1619020" y="2481988"/>
            <a:ext cx="1455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100%</a:t>
            </a:r>
            <a:endParaRPr sz="47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396" name="Google Shape;396;p47"/>
          <p:cNvCxnSpPr>
            <a:endCxn id="384" idx="2"/>
          </p:cNvCxnSpPr>
          <p:nvPr/>
        </p:nvCxnSpPr>
        <p:spPr>
          <a:xfrm rot="-5400000">
            <a:off x="3965512" y="2172061"/>
            <a:ext cx="1074600" cy="465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47"/>
          <p:cNvCxnSpPr>
            <a:endCxn id="390" idx="2"/>
          </p:cNvCxnSpPr>
          <p:nvPr/>
        </p:nvCxnSpPr>
        <p:spPr>
          <a:xfrm rot="-5400000" flipH="1">
            <a:off x="3962362" y="3249774"/>
            <a:ext cx="1080900" cy="465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47"/>
          <p:cNvCxnSpPr>
            <a:stCxn id="394" idx="6"/>
            <a:endCxn id="387" idx="2"/>
          </p:cNvCxnSpPr>
          <p:nvPr/>
        </p:nvCxnSpPr>
        <p:spPr>
          <a:xfrm>
            <a:off x="3803883" y="2940122"/>
            <a:ext cx="93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9" name="Google Shape;399;p47"/>
          <p:cNvSpPr txBox="1"/>
          <p:nvPr/>
        </p:nvSpPr>
        <p:spPr>
          <a:xfrm>
            <a:off x="5375031" y="1717613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30%</a:t>
            </a:r>
            <a:endParaRPr sz="30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400" name="Google Shape;400;p47"/>
          <p:cNvSpPr txBox="1"/>
          <p:nvPr/>
        </p:nvSpPr>
        <p:spPr>
          <a:xfrm>
            <a:off x="5375031" y="2776988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50%</a:t>
            </a:r>
            <a:endParaRPr sz="30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401" name="Google Shape;401;p47"/>
          <p:cNvSpPr txBox="1"/>
          <p:nvPr/>
        </p:nvSpPr>
        <p:spPr>
          <a:xfrm>
            <a:off x="5375031" y="3836363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20%</a:t>
            </a:r>
            <a:endParaRPr sz="30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35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pic>
        <p:nvPicPr>
          <p:cNvPr id="407" name="Google Shape;407;p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485" r="19680"/>
          <a:stretch/>
        </p:blipFill>
        <p:spPr>
          <a:xfrm>
            <a:off x="3376349" y="1543264"/>
            <a:ext cx="2383800" cy="2422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8"/>
          <p:cNvSpPr txBox="1">
            <a:spLocks noGrp="1"/>
          </p:cNvSpPr>
          <p:nvPr>
            <p:ph type="title" idx="4294967295"/>
          </p:nvPr>
        </p:nvSpPr>
        <p:spPr>
          <a:xfrm>
            <a:off x="721725" y="3017068"/>
            <a:ext cx="2114700" cy="7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FRENCH ARMY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409" name="Google Shape;409;p48"/>
          <p:cNvSpPr txBox="1"/>
          <p:nvPr/>
        </p:nvSpPr>
        <p:spPr>
          <a:xfrm>
            <a:off x="721725" y="3697190"/>
            <a:ext cx="211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the biggest planet of them all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48"/>
          <p:cNvSpPr txBox="1">
            <a:spLocks noGrp="1"/>
          </p:cNvSpPr>
          <p:nvPr>
            <p:ph type="title" idx="4294967295"/>
          </p:nvPr>
        </p:nvSpPr>
        <p:spPr>
          <a:xfrm>
            <a:off x="6305575" y="1280764"/>
            <a:ext cx="2114700" cy="7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CANADIAN CORPS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411" name="Google Shape;411;p48"/>
          <p:cNvSpPr txBox="1"/>
          <p:nvPr/>
        </p:nvSpPr>
        <p:spPr>
          <a:xfrm>
            <a:off x="6305575" y="1963154"/>
            <a:ext cx="211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Mercury is the smallest planet of them all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8"/>
          <p:cNvSpPr txBox="1">
            <a:spLocks noGrp="1"/>
          </p:cNvSpPr>
          <p:nvPr>
            <p:ph type="title" idx="4294967295"/>
          </p:nvPr>
        </p:nvSpPr>
        <p:spPr>
          <a:xfrm>
            <a:off x="6305575" y="3013002"/>
            <a:ext cx="2114700" cy="7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GERMAN DIVISIONS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413" name="Google Shape;413;p48"/>
          <p:cNvSpPr txBox="1"/>
          <p:nvPr/>
        </p:nvSpPr>
        <p:spPr>
          <a:xfrm>
            <a:off x="6305575" y="3695315"/>
            <a:ext cx="211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Saturn is a gas giant and has several rings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4" name="Google Shape;414;p48"/>
          <p:cNvCxnSpPr>
            <a:stCxn id="410" idx="1"/>
          </p:cNvCxnSpPr>
          <p:nvPr/>
        </p:nvCxnSpPr>
        <p:spPr>
          <a:xfrm flipH="1">
            <a:off x="5188975" y="1666864"/>
            <a:ext cx="1116600" cy="564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5" name="Google Shape;415;p48"/>
          <p:cNvCxnSpPr>
            <a:stCxn id="412" idx="1"/>
          </p:cNvCxnSpPr>
          <p:nvPr/>
        </p:nvCxnSpPr>
        <p:spPr>
          <a:xfrm flipH="1">
            <a:off x="4706875" y="3399102"/>
            <a:ext cx="1598700" cy="18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6" name="Google Shape;416;p48"/>
          <p:cNvSpPr txBox="1"/>
          <p:nvPr/>
        </p:nvSpPr>
        <p:spPr>
          <a:xfrm>
            <a:off x="721725" y="4407175"/>
            <a:ext cx="77004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Follow the link in the graph to modify its data and then paste the new one here.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</a:t>
            </a:r>
            <a:r>
              <a:rPr lang="en" sz="10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0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7" name="Google Shape;417;p48"/>
          <p:cNvCxnSpPr>
            <a:stCxn id="408" idx="3"/>
          </p:cNvCxnSpPr>
          <p:nvPr/>
        </p:nvCxnSpPr>
        <p:spPr>
          <a:xfrm rot="10800000" flipH="1">
            <a:off x="2836425" y="2495968"/>
            <a:ext cx="1100700" cy="907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8" name="Google Shape;418;p48"/>
          <p:cNvSpPr txBox="1">
            <a:spLocks noGrp="1"/>
          </p:cNvSpPr>
          <p:nvPr>
            <p:ph type="title" idx="4294967295"/>
          </p:nvPr>
        </p:nvSpPr>
        <p:spPr>
          <a:xfrm>
            <a:off x="635950" y="1230675"/>
            <a:ext cx="2457600" cy="7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PARTICIPATING TROOPS</a:t>
            </a:r>
            <a:endParaRPr sz="3200"/>
          </a:p>
        </p:txBody>
      </p:sp>
      <p:cxnSp>
        <p:nvCxnSpPr>
          <p:cNvPr id="419" name="Google Shape;419;p48"/>
          <p:cNvCxnSpPr>
            <a:endCxn id="418" idx="0"/>
          </p:cNvCxnSpPr>
          <p:nvPr/>
        </p:nvCxnSpPr>
        <p:spPr>
          <a:xfrm flipH="1">
            <a:off x="1864750" y="762375"/>
            <a:ext cx="799200" cy="4683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0" name="Google Shape;420;p48"/>
          <p:cNvSpPr txBox="1"/>
          <p:nvPr/>
        </p:nvSpPr>
        <p:spPr>
          <a:xfrm>
            <a:off x="1313325" y="2617144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30%</a:t>
            </a:r>
            <a:endParaRPr sz="30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421" name="Google Shape;421;p48"/>
          <p:cNvSpPr txBox="1"/>
          <p:nvPr/>
        </p:nvSpPr>
        <p:spPr>
          <a:xfrm>
            <a:off x="6897175" y="883463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25%</a:t>
            </a:r>
            <a:endParaRPr sz="30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422" name="Google Shape;422;p48"/>
          <p:cNvSpPr txBox="1"/>
          <p:nvPr/>
        </p:nvSpPr>
        <p:spPr>
          <a:xfrm>
            <a:off x="6897175" y="2614596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rPr>
              <a:t>45%</a:t>
            </a:r>
            <a:endParaRPr sz="3000" b="1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77" y="1740590"/>
            <a:ext cx="4292978" cy="2909685"/>
          </a:xfrm>
          <a:prstGeom prst="rect">
            <a:avLst/>
          </a:prstGeom>
        </p:spPr>
      </p:pic>
      <p:sp>
        <p:nvSpPr>
          <p:cNvPr id="427" name="Google Shape;427;p49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MILITARY LOCATION</a:t>
            </a:r>
            <a:endParaRPr/>
          </a:p>
        </p:txBody>
      </p:sp>
      <p:grpSp>
        <p:nvGrpSpPr>
          <p:cNvPr id="478" name="Google Shape;478;p49"/>
          <p:cNvGrpSpPr/>
          <p:nvPr/>
        </p:nvGrpSpPr>
        <p:grpSpPr>
          <a:xfrm>
            <a:off x="3092781" y="1842036"/>
            <a:ext cx="277811" cy="396092"/>
            <a:chOff x="8304647" y="3738687"/>
            <a:chExt cx="225076" cy="320956"/>
          </a:xfrm>
        </p:grpSpPr>
        <p:sp>
          <p:nvSpPr>
            <p:cNvPr id="479" name="Google Shape;479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49"/>
          <p:cNvGrpSpPr/>
          <p:nvPr/>
        </p:nvGrpSpPr>
        <p:grpSpPr>
          <a:xfrm>
            <a:off x="4491638" y="1892683"/>
            <a:ext cx="277811" cy="396092"/>
            <a:chOff x="8304647" y="3738687"/>
            <a:chExt cx="225076" cy="320956"/>
          </a:xfrm>
        </p:grpSpPr>
        <p:sp>
          <p:nvSpPr>
            <p:cNvPr id="483" name="Google Shape;483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49"/>
          <p:cNvGrpSpPr/>
          <p:nvPr/>
        </p:nvGrpSpPr>
        <p:grpSpPr>
          <a:xfrm>
            <a:off x="4313275" y="1909640"/>
            <a:ext cx="256228" cy="396060"/>
            <a:chOff x="8615101" y="3738687"/>
            <a:chExt cx="207573" cy="320956"/>
          </a:xfrm>
        </p:grpSpPr>
        <p:sp>
          <p:nvSpPr>
            <p:cNvPr id="487" name="Google Shape;487;p49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9"/>
          <p:cNvSpPr txBox="1">
            <a:spLocks noGrp="1"/>
          </p:cNvSpPr>
          <p:nvPr>
            <p:ph type="title" idx="4294967295"/>
          </p:nvPr>
        </p:nvSpPr>
        <p:spPr>
          <a:xfrm>
            <a:off x="721800" y="1553237"/>
            <a:ext cx="19110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CANADA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491" name="Google Shape;491;p49"/>
          <p:cNvSpPr txBox="1">
            <a:spLocks noGrp="1"/>
          </p:cNvSpPr>
          <p:nvPr>
            <p:ph type="title" idx="4294967295"/>
          </p:nvPr>
        </p:nvSpPr>
        <p:spPr>
          <a:xfrm>
            <a:off x="6644588" y="1560964"/>
            <a:ext cx="19095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VIMY RIDGE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492" name="Google Shape;492;p49"/>
          <p:cNvSpPr txBox="1">
            <a:spLocks noGrp="1"/>
          </p:cNvSpPr>
          <p:nvPr>
            <p:ph type="title" idx="4294967295"/>
          </p:nvPr>
        </p:nvSpPr>
        <p:spPr>
          <a:xfrm>
            <a:off x="721800" y="3409629"/>
            <a:ext cx="19110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</a:rPr>
              <a:t>GERMANY</a:t>
            </a:r>
            <a:endParaRPr sz="3200">
              <a:solidFill>
                <a:schemeClr val="accent5"/>
              </a:solidFill>
            </a:endParaRPr>
          </a:p>
        </p:txBody>
      </p:sp>
      <p:sp>
        <p:nvSpPr>
          <p:cNvPr id="493" name="Google Shape;493;p49"/>
          <p:cNvSpPr txBox="1"/>
          <p:nvPr/>
        </p:nvSpPr>
        <p:spPr>
          <a:xfrm>
            <a:off x="6917113" y="2034810"/>
            <a:ext cx="16371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Despite being red, Mars is actually a cold place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4" name="Google Shape;494;p49"/>
          <p:cNvSpPr txBox="1"/>
          <p:nvPr/>
        </p:nvSpPr>
        <p:spPr>
          <a:xfrm>
            <a:off x="721800" y="2025425"/>
            <a:ext cx="16371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Saturn is a gas giant and has several rings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5" name="Google Shape;495;p49"/>
          <p:cNvSpPr txBox="1"/>
          <p:nvPr/>
        </p:nvSpPr>
        <p:spPr>
          <a:xfrm>
            <a:off x="721725" y="3883475"/>
            <a:ext cx="16371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a gas giant and the biggest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6" name="Google Shape;496;p49"/>
          <p:cNvGrpSpPr/>
          <p:nvPr/>
        </p:nvGrpSpPr>
        <p:grpSpPr>
          <a:xfrm>
            <a:off x="1376844" y="2924723"/>
            <a:ext cx="277811" cy="396092"/>
            <a:chOff x="8304647" y="3738687"/>
            <a:chExt cx="225076" cy="320956"/>
          </a:xfrm>
        </p:grpSpPr>
        <p:sp>
          <p:nvSpPr>
            <p:cNvPr id="497" name="Google Shape;497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9"/>
          <p:cNvGrpSpPr/>
          <p:nvPr/>
        </p:nvGrpSpPr>
        <p:grpSpPr>
          <a:xfrm>
            <a:off x="7632096" y="1080848"/>
            <a:ext cx="256228" cy="396060"/>
            <a:chOff x="8615101" y="3738687"/>
            <a:chExt cx="207573" cy="320956"/>
          </a:xfrm>
        </p:grpSpPr>
        <p:sp>
          <p:nvSpPr>
            <p:cNvPr id="501" name="Google Shape;501;p49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9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9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49"/>
          <p:cNvGrpSpPr/>
          <p:nvPr/>
        </p:nvGrpSpPr>
        <p:grpSpPr>
          <a:xfrm>
            <a:off x="1376845" y="1073218"/>
            <a:ext cx="277811" cy="396092"/>
            <a:chOff x="8304647" y="3738687"/>
            <a:chExt cx="225076" cy="320956"/>
          </a:xfrm>
        </p:grpSpPr>
        <p:sp>
          <p:nvSpPr>
            <p:cNvPr id="505" name="Google Shape;505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478;p49"/>
          <p:cNvGrpSpPr/>
          <p:nvPr/>
        </p:nvGrpSpPr>
        <p:grpSpPr>
          <a:xfrm>
            <a:off x="4313275" y="2825453"/>
            <a:ext cx="277811" cy="396092"/>
            <a:chOff x="8304647" y="3738687"/>
            <a:chExt cx="225076" cy="320956"/>
          </a:xfrm>
        </p:grpSpPr>
        <p:sp>
          <p:nvSpPr>
            <p:cNvPr id="86" name="Google Shape;479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0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1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478;p49"/>
          <p:cNvGrpSpPr/>
          <p:nvPr/>
        </p:nvGrpSpPr>
        <p:grpSpPr>
          <a:xfrm>
            <a:off x="5393314" y="2790299"/>
            <a:ext cx="277811" cy="396092"/>
            <a:chOff x="8304647" y="3738687"/>
            <a:chExt cx="225076" cy="320956"/>
          </a:xfrm>
        </p:grpSpPr>
        <p:sp>
          <p:nvSpPr>
            <p:cNvPr id="90" name="Google Shape;479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0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1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478;p49"/>
          <p:cNvGrpSpPr/>
          <p:nvPr/>
        </p:nvGrpSpPr>
        <p:grpSpPr>
          <a:xfrm>
            <a:off x="5545714" y="2942699"/>
            <a:ext cx="277811" cy="396092"/>
            <a:chOff x="8304647" y="3738687"/>
            <a:chExt cx="225076" cy="320956"/>
          </a:xfrm>
        </p:grpSpPr>
        <p:sp>
          <p:nvSpPr>
            <p:cNvPr id="94" name="Google Shape;479;p49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0;p49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1;p49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 flipH="1">
            <a:off x="6562099" y="3357048"/>
            <a:ext cx="1739584" cy="11597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"/>
          <p:cNvSpPr txBox="1">
            <a:spLocks noGrp="1"/>
          </p:cNvSpPr>
          <p:nvPr>
            <p:ph type="title" idx="5"/>
          </p:nvPr>
        </p:nvSpPr>
        <p:spPr>
          <a:xfrm>
            <a:off x="743043" y="2853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513" name="Google Shape;513;p50"/>
          <p:cNvSpPr txBox="1">
            <a:spLocks noGrp="1"/>
          </p:cNvSpPr>
          <p:nvPr>
            <p:ph type="title"/>
          </p:nvPr>
        </p:nvSpPr>
        <p:spPr>
          <a:xfrm>
            <a:off x="1473313" y="1866149"/>
            <a:ext cx="2376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COSTS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14" name="Google Shape;514;p50"/>
          <p:cNvSpPr txBox="1">
            <a:spLocks noGrp="1"/>
          </p:cNvSpPr>
          <p:nvPr>
            <p:ph type="subTitle" idx="1"/>
          </p:nvPr>
        </p:nvSpPr>
        <p:spPr>
          <a:xfrm>
            <a:off x="1473313" y="2332963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515" name="Google Shape;515;p50"/>
          <p:cNvSpPr txBox="1">
            <a:spLocks noGrp="1"/>
          </p:cNvSpPr>
          <p:nvPr>
            <p:ph type="subTitle" idx="2"/>
          </p:nvPr>
        </p:nvSpPr>
        <p:spPr>
          <a:xfrm>
            <a:off x="5294688" y="2332963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516" name="Google Shape;516;p50"/>
          <p:cNvSpPr txBox="1">
            <a:spLocks noGrp="1"/>
          </p:cNvSpPr>
          <p:nvPr>
            <p:ph type="subTitle" idx="3"/>
          </p:nvPr>
        </p:nvSpPr>
        <p:spPr>
          <a:xfrm>
            <a:off x="1473313" y="4123775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smallest planet of them all</a:t>
            </a:r>
            <a:endParaRPr/>
          </a:p>
        </p:txBody>
      </p:sp>
      <p:sp>
        <p:nvSpPr>
          <p:cNvPr id="517" name="Google Shape;517;p50"/>
          <p:cNvSpPr txBox="1">
            <a:spLocks noGrp="1"/>
          </p:cNvSpPr>
          <p:nvPr>
            <p:ph type="subTitle" idx="4"/>
          </p:nvPr>
        </p:nvSpPr>
        <p:spPr>
          <a:xfrm>
            <a:off x="5294688" y="4123775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518" name="Google Shape;518;p50"/>
          <p:cNvSpPr txBox="1">
            <a:spLocks noGrp="1"/>
          </p:cNvSpPr>
          <p:nvPr>
            <p:ph type="title" idx="6"/>
          </p:nvPr>
        </p:nvSpPr>
        <p:spPr>
          <a:xfrm>
            <a:off x="5294699" y="1865999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FINANCIAL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19" name="Google Shape;519;p50"/>
          <p:cNvSpPr txBox="1">
            <a:spLocks noGrp="1"/>
          </p:cNvSpPr>
          <p:nvPr>
            <p:ph type="title" idx="7"/>
          </p:nvPr>
        </p:nvSpPr>
        <p:spPr>
          <a:xfrm>
            <a:off x="1473301" y="3655981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PEACE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20" name="Google Shape;520;p50"/>
          <p:cNvSpPr txBox="1">
            <a:spLocks noGrp="1"/>
          </p:cNvSpPr>
          <p:nvPr>
            <p:ph type="title" idx="8"/>
          </p:nvPr>
        </p:nvSpPr>
        <p:spPr>
          <a:xfrm>
            <a:off x="5294697" y="3655981"/>
            <a:ext cx="237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REVOLUTION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521" name="Google Shape;521;p50"/>
          <p:cNvGrpSpPr/>
          <p:nvPr/>
        </p:nvGrpSpPr>
        <p:grpSpPr>
          <a:xfrm>
            <a:off x="2363673" y="1308123"/>
            <a:ext cx="595281" cy="576080"/>
            <a:chOff x="8064880" y="2461470"/>
            <a:chExt cx="365786" cy="358884"/>
          </a:xfrm>
        </p:grpSpPr>
        <p:sp>
          <p:nvSpPr>
            <p:cNvPr id="522" name="Google Shape;522;p50"/>
            <p:cNvSpPr/>
            <p:nvPr/>
          </p:nvSpPr>
          <p:spPr>
            <a:xfrm>
              <a:off x="8064880" y="2800070"/>
              <a:ext cx="117643" cy="20283"/>
            </a:xfrm>
            <a:custGeom>
              <a:avLst/>
              <a:gdLst/>
              <a:ahLst/>
              <a:cxnLst/>
              <a:rect l="l" t="t" r="r" b="b"/>
              <a:pathLst>
                <a:path w="3596" h="620" extrusionOk="0">
                  <a:moveTo>
                    <a:pt x="422" y="0"/>
                  </a:moveTo>
                  <a:cubicBezTo>
                    <a:pt x="1" y="0"/>
                    <a:pt x="1" y="620"/>
                    <a:pt x="422" y="620"/>
                  </a:cubicBezTo>
                  <a:lnTo>
                    <a:pt x="3174" y="620"/>
                  </a:lnTo>
                  <a:cubicBezTo>
                    <a:pt x="3595" y="620"/>
                    <a:pt x="3595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0"/>
            <p:cNvSpPr/>
            <p:nvPr/>
          </p:nvSpPr>
          <p:spPr>
            <a:xfrm>
              <a:off x="8090822" y="2461470"/>
              <a:ext cx="65724" cy="90457"/>
            </a:xfrm>
            <a:custGeom>
              <a:avLst/>
              <a:gdLst/>
              <a:ahLst/>
              <a:cxnLst/>
              <a:rect l="l" t="t" r="r" b="b"/>
              <a:pathLst>
                <a:path w="2009" h="2765" extrusionOk="0">
                  <a:moveTo>
                    <a:pt x="1005" y="1"/>
                  </a:moveTo>
                  <a:cubicBezTo>
                    <a:pt x="887" y="1"/>
                    <a:pt x="769" y="63"/>
                    <a:pt x="720" y="187"/>
                  </a:cubicBezTo>
                  <a:lnTo>
                    <a:pt x="26" y="1575"/>
                  </a:lnTo>
                  <a:cubicBezTo>
                    <a:pt x="1" y="1600"/>
                    <a:pt x="1" y="1649"/>
                    <a:pt x="1" y="1699"/>
                  </a:cubicBezTo>
                  <a:lnTo>
                    <a:pt x="1" y="2765"/>
                  </a:lnTo>
                  <a:lnTo>
                    <a:pt x="2009" y="2765"/>
                  </a:lnTo>
                  <a:lnTo>
                    <a:pt x="2009" y="1699"/>
                  </a:lnTo>
                  <a:cubicBezTo>
                    <a:pt x="2009" y="1649"/>
                    <a:pt x="2009" y="1600"/>
                    <a:pt x="1984" y="1575"/>
                  </a:cubicBezTo>
                  <a:lnTo>
                    <a:pt x="1290" y="187"/>
                  </a:lnTo>
                  <a:cubicBezTo>
                    <a:pt x="1240" y="63"/>
                    <a:pt x="1123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0"/>
            <p:cNvSpPr/>
            <p:nvPr/>
          </p:nvSpPr>
          <p:spPr>
            <a:xfrm>
              <a:off x="8079470" y="2572995"/>
              <a:ext cx="89247" cy="205188"/>
            </a:xfrm>
            <a:custGeom>
              <a:avLst/>
              <a:gdLst/>
              <a:ahLst/>
              <a:cxnLst/>
              <a:rect l="l" t="t" r="r" b="b"/>
              <a:pathLst>
                <a:path w="2728" h="6272" extrusionOk="0">
                  <a:moveTo>
                    <a:pt x="348" y="0"/>
                  </a:moveTo>
                  <a:lnTo>
                    <a:pt x="348" y="967"/>
                  </a:lnTo>
                  <a:lnTo>
                    <a:pt x="50" y="1587"/>
                  </a:lnTo>
                  <a:cubicBezTo>
                    <a:pt x="26" y="1636"/>
                    <a:pt x="1" y="1686"/>
                    <a:pt x="1" y="1735"/>
                  </a:cubicBezTo>
                  <a:lnTo>
                    <a:pt x="1" y="6272"/>
                  </a:lnTo>
                  <a:lnTo>
                    <a:pt x="2728" y="6272"/>
                  </a:lnTo>
                  <a:lnTo>
                    <a:pt x="2728" y="1735"/>
                  </a:lnTo>
                  <a:cubicBezTo>
                    <a:pt x="2728" y="1686"/>
                    <a:pt x="2703" y="1636"/>
                    <a:pt x="2678" y="1587"/>
                  </a:cubicBezTo>
                  <a:lnTo>
                    <a:pt x="2381" y="967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0"/>
            <p:cNvSpPr/>
            <p:nvPr/>
          </p:nvSpPr>
          <p:spPr>
            <a:xfrm>
              <a:off x="8312238" y="2800070"/>
              <a:ext cx="118428" cy="20283"/>
            </a:xfrm>
            <a:custGeom>
              <a:avLst/>
              <a:gdLst/>
              <a:ahLst/>
              <a:cxnLst/>
              <a:rect l="l" t="t" r="r" b="b"/>
              <a:pathLst>
                <a:path w="3620" h="620" extrusionOk="0">
                  <a:moveTo>
                    <a:pt x="422" y="0"/>
                  </a:moveTo>
                  <a:cubicBezTo>
                    <a:pt x="0" y="0"/>
                    <a:pt x="0" y="620"/>
                    <a:pt x="422" y="620"/>
                  </a:cubicBezTo>
                  <a:lnTo>
                    <a:pt x="3174" y="620"/>
                  </a:lnTo>
                  <a:cubicBezTo>
                    <a:pt x="3620" y="620"/>
                    <a:pt x="3620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8338998" y="2461470"/>
              <a:ext cx="65724" cy="90457"/>
            </a:xfrm>
            <a:custGeom>
              <a:avLst/>
              <a:gdLst/>
              <a:ahLst/>
              <a:cxnLst/>
              <a:rect l="l" t="t" r="r" b="b"/>
              <a:pathLst>
                <a:path w="2009" h="2765" extrusionOk="0">
                  <a:moveTo>
                    <a:pt x="1005" y="1"/>
                  </a:moveTo>
                  <a:cubicBezTo>
                    <a:pt x="887" y="1"/>
                    <a:pt x="769" y="63"/>
                    <a:pt x="719" y="187"/>
                  </a:cubicBezTo>
                  <a:lnTo>
                    <a:pt x="25" y="1575"/>
                  </a:lnTo>
                  <a:cubicBezTo>
                    <a:pt x="1" y="1600"/>
                    <a:pt x="1" y="1649"/>
                    <a:pt x="1" y="1699"/>
                  </a:cubicBezTo>
                  <a:lnTo>
                    <a:pt x="1" y="2765"/>
                  </a:lnTo>
                  <a:lnTo>
                    <a:pt x="2008" y="2765"/>
                  </a:lnTo>
                  <a:lnTo>
                    <a:pt x="2008" y="1699"/>
                  </a:lnTo>
                  <a:cubicBezTo>
                    <a:pt x="2008" y="1649"/>
                    <a:pt x="1984" y="1600"/>
                    <a:pt x="1959" y="1575"/>
                  </a:cubicBezTo>
                  <a:lnTo>
                    <a:pt x="1290" y="187"/>
                  </a:lnTo>
                  <a:cubicBezTo>
                    <a:pt x="1240" y="63"/>
                    <a:pt x="1122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8326829" y="2572995"/>
              <a:ext cx="89247" cy="205188"/>
            </a:xfrm>
            <a:custGeom>
              <a:avLst/>
              <a:gdLst/>
              <a:ahLst/>
              <a:cxnLst/>
              <a:rect l="l" t="t" r="r" b="b"/>
              <a:pathLst>
                <a:path w="2728" h="6272" extrusionOk="0">
                  <a:moveTo>
                    <a:pt x="348" y="0"/>
                  </a:moveTo>
                  <a:lnTo>
                    <a:pt x="348" y="967"/>
                  </a:lnTo>
                  <a:lnTo>
                    <a:pt x="50" y="1587"/>
                  </a:lnTo>
                  <a:cubicBezTo>
                    <a:pt x="25" y="1636"/>
                    <a:pt x="1" y="1686"/>
                    <a:pt x="25" y="1735"/>
                  </a:cubicBezTo>
                  <a:lnTo>
                    <a:pt x="25" y="6272"/>
                  </a:lnTo>
                  <a:lnTo>
                    <a:pt x="2728" y="6272"/>
                  </a:lnTo>
                  <a:lnTo>
                    <a:pt x="2728" y="1735"/>
                  </a:lnTo>
                  <a:cubicBezTo>
                    <a:pt x="2728" y="1686"/>
                    <a:pt x="2703" y="1636"/>
                    <a:pt x="2678" y="1587"/>
                  </a:cubicBezTo>
                  <a:lnTo>
                    <a:pt x="2380" y="967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0"/>
            <p:cNvSpPr/>
            <p:nvPr/>
          </p:nvSpPr>
          <p:spPr>
            <a:xfrm>
              <a:off x="8188967" y="2800070"/>
              <a:ext cx="117610" cy="20283"/>
            </a:xfrm>
            <a:custGeom>
              <a:avLst/>
              <a:gdLst/>
              <a:ahLst/>
              <a:cxnLst/>
              <a:rect l="l" t="t" r="r" b="b"/>
              <a:pathLst>
                <a:path w="3595" h="620" extrusionOk="0">
                  <a:moveTo>
                    <a:pt x="422" y="0"/>
                  </a:moveTo>
                  <a:cubicBezTo>
                    <a:pt x="0" y="0"/>
                    <a:pt x="0" y="620"/>
                    <a:pt x="422" y="620"/>
                  </a:cubicBezTo>
                  <a:lnTo>
                    <a:pt x="3174" y="620"/>
                  </a:lnTo>
                  <a:cubicBezTo>
                    <a:pt x="3595" y="620"/>
                    <a:pt x="3595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0"/>
            <p:cNvSpPr/>
            <p:nvPr/>
          </p:nvSpPr>
          <p:spPr>
            <a:xfrm>
              <a:off x="8214093" y="2461470"/>
              <a:ext cx="66542" cy="90457"/>
            </a:xfrm>
            <a:custGeom>
              <a:avLst/>
              <a:gdLst/>
              <a:ahLst/>
              <a:cxnLst/>
              <a:rect l="l" t="t" r="r" b="b"/>
              <a:pathLst>
                <a:path w="2034" h="2765" extrusionOk="0">
                  <a:moveTo>
                    <a:pt x="1030" y="1"/>
                  </a:moveTo>
                  <a:cubicBezTo>
                    <a:pt x="912" y="1"/>
                    <a:pt x="794" y="63"/>
                    <a:pt x="745" y="187"/>
                  </a:cubicBezTo>
                  <a:lnTo>
                    <a:pt x="51" y="1575"/>
                  </a:lnTo>
                  <a:cubicBezTo>
                    <a:pt x="26" y="1600"/>
                    <a:pt x="1" y="1649"/>
                    <a:pt x="26" y="1699"/>
                  </a:cubicBezTo>
                  <a:lnTo>
                    <a:pt x="26" y="2765"/>
                  </a:lnTo>
                  <a:lnTo>
                    <a:pt x="2034" y="2765"/>
                  </a:lnTo>
                  <a:lnTo>
                    <a:pt x="2034" y="1699"/>
                  </a:lnTo>
                  <a:cubicBezTo>
                    <a:pt x="2034" y="1649"/>
                    <a:pt x="2034" y="1600"/>
                    <a:pt x="2009" y="1575"/>
                  </a:cubicBezTo>
                  <a:lnTo>
                    <a:pt x="1315" y="187"/>
                  </a:lnTo>
                  <a:cubicBezTo>
                    <a:pt x="1265" y="63"/>
                    <a:pt x="114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8203558" y="2572995"/>
              <a:ext cx="88429" cy="205188"/>
            </a:xfrm>
            <a:custGeom>
              <a:avLst/>
              <a:gdLst/>
              <a:ahLst/>
              <a:cxnLst/>
              <a:rect l="l" t="t" r="r" b="b"/>
              <a:pathLst>
                <a:path w="2703" h="6272" extrusionOk="0">
                  <a:moveTo>
                    <a:pt x="348" y="0"/>
                  </a:moveTo>
                  <a:lnTo>
                    <a:pt x="348" y="967"/>
                  </a:lnTo>
                  <a:lnTo>
                    <a:pt x="25" y="1587"/>
                  </a:lnTo>
                  <a:cubicBezTo>
                    <a:pt x="1" y="1636"/>
                    <a:pt x="1" y="1686"/>
                    <a:pt x="1" y="1735"/>
                  </a:cubicBezTo>
                  <a:lnTo>
                    <a:pt x="1" y="6272"/>
                  </a:lnTo>
                  <a:lnTo>
                    <a:pt x="2703" y="6272"/>
                  </a:lnTo>
                  <a:lnTo>
                    <a:pt x="2703" y="1735"/>
                  </a:lnTo>
                  <a:cubicBezTo>
                    <a:pt x="2703" y="1686"/>
                    <a:pt x="2678" y="1636"/>
                    <a:pt x="2678" y="1587"/>
                  </a:cubicBezTo>
                  <a:lnTo>
                    <a:pt x="2356" y="967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50"/>
          <p:cNvGrpSpPr/>
          <p:nvPr/>
        </p:nvGrpSpPr>
        <p:grpSpPr>
          <a:xfrm>
            <a:off x="6194659" y="3102306"/>
            <a:ext cx="576059" cy="576080"/>
            <a:chOff x="5587307" y="3066861"/>
            <a:chExt cx="358491" cy="359309"/>
          </a:xfrm>
        </p:grpSpPr>
        <p:sp>
          <p:nvSpPr>
            <p:cNvPr id="532" name="Google Shape;532;p50"/>
            <p:cNvSpPr/>
            <p:nvPr/>
          </p:nvSpPr>
          <p:spPr>
            <a:xfrm>
              <a:off x="5875199" y="3126893"/>
              <a:ext cx="70599" cy="108712"/>
            </a:xfrm>
            <a:custGeom>
              <a:avLst/>
              <a:gdLst/>
              <a:ahLst/>
              <a:cxnLst/>
              <a:rect l="l" t="t" r="r" b="b"/>
              <a:pathLst>
                <a:path w="2158" h="3323" extrusionOk="0">
                  <a:moveTo>
                    <a:pt x="769" y="0"/>
                  </a:moveTo>
                  <a:lnTo>
                    <a:pt x="1" y="769"/>
                  </a:lnTo>
                  <a:cubicBezTo>
                    <a:pt x="620" y="1488"/>
                    <a:pt x="992" y="2380"/>
                    <a:pt x="1067" y="3322"/>
                  </a:cubicBezTo>
                  <a:lnTo>
                    <a:pt x="2157" y="3322"/>
                  </a:lnTo>
                  <a:cubicBezTo>
                    <a:pt x="2083" y="2083"/>
                    <a:pt x="1612" y="918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5777087" y="3066861"/>
              <a:ext cx="108679" cy="154120"/>
            </a:xfrm>
            <a:custGeom>
              <a:avLst/>
              <a:gdLst/>
              <a:ahLst/>
              <a:cxnLst/>
              <a:rect l="l" t="t" r="r" b="b"/>
              <a:pathLst>
                <a:path w="3322" h="4711" extrusionOk="0">
                  <a:moveTo>
                    <a:pt x="0" y="1"/>
                  </a:moveTo>
                  <a:lnTo>
                    <a:pt x="0" y="4711"/>
                  </a:lnTo>
                  <a:lnTo>
                    <a:pt x="2330" y="2381"/>
                  </a:lnTo>
                  <a:lnTo>
                    <a:pt x="3322" y="1389"/>
                  </a:lnTo>
                  <a:cubicBezTo>
                    <a:pt x="2405" y="571"/>
                    <a:pt x="1240" y="7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0"/>
            <p:cNvSpPr/>
            <p:nvPr/>
          </p:nvSpPr>
          <p:spPr>
            <a:xfrm>
              <a:off x="5701646" y="3181232"/>
              <a:ext cx="54372" cy="54372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1662" y="0"/>
                  </a:moveTo>
                  <a:cubicBezTo>
                    <a:pt x="819" y="149"/>
                    <a:pt x="149" y="818"/>
                    <a:pt x="1" y="1661"/>
                  </a:cubicBezTo>
                  <a:lnTo>
                    <a:pt x="1662" y="1661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5701646" y="3256640"/>
              <a:ext cx="54372" cy="54372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1" y="1"/>
                  </a:moveTo>
                  <a:cubicBezTo>
                    <a:pt x="149" y="868"/>
                    <a:pt x="819" y="1538"/>
                    <a:pt x="1662" y="1662"/>
                  </a:cubicBezTo>
                  <a:lnTo>
                    <a:pt x="1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5777087" y="3256640"/>
              <a:ext cx="54340" cy="54372"/>
            </a:xfrm>
            <a:custGeom>
              <a:avLst/>
              <a:gdLst/>
              <a:ahLst/>
              <a:cxnLst/>
              <a:rect l="l" t="t" r="r" b="b"/>
              <a:pathLst>
                <a:path w="1661" h="1662" extrusionOk="0">
                  <a:moveTo>
                    <a:pt x="0" y="1"/>
                  </a:moveTo>
                  <a:lnTo>
                    <a:pt x="0" y="1662"/>
                  </a:lnTo>
                  <a:cubicBezTo>
                    <a:pt x="843" y="1538"/>
                    <a:pt x="1512" y="868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5791678" y="3207993"/>
              <a:ext cx="39749" cy="27611"/>
            </a:xfrm>
            <a:custGeom>
              <a:avLst/>
              <a:gdLst/>
              <a:ahLst/>
              <a:cxnLst/>
              <a:rect l="l" t="t" r="r" b="b"/>
              <a:pathLst>
                <a:path w="1215" h="844" extrusionOk="0">
                  <a:moveTo>
                    <a:pt x="868" y="0"/>
                  </a:moveTo>
                  <a:lnTo>
                    <a:pt x="0" y="843"/>
                  </a:lnTo>
                  <a:lnTo>
                    <a:pt x="1215" y="843"/>
                  </a:lnTo>
                  <a:cubicBezTo>
                    <a:pt x="1165" y="546"/>
                    <a:pt x="1041" y="248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5644068" y="3124472"/>
              <a:ext cx="111951" cy="111133"/>
            </a:xfrm>
            <a:custGeom>
              <a:avLst/>
              <a:gdLst/>
              <a:ahLst/>
              <a:cxnLst/>
              <a:rect l="l" t="t" r="r" b="b"/>
              <a:pathLst>
                <a:path w="3422" h="3397" extrusionOk="0">
                  <a:moveTo>
                    <a:pt x="3422" y="0"/>
                  </a:moveTo>
                  <a:cubicBezTo>
                    <a:pt x="1587" y="149"/>
                    <a:pt x="149" y="1587"/>
                    <a:pt x="1" y="3396"/>
                  </a:cubicBezTo>
                  <a:lnTo>
                    <a:pt x="1116" y="3396"/>
                  </a:lnTo>
                  <a:cubicBezTo>
                    <a:pt x="1265" y="2182"/>
                    <a:pt x="2207" y="1240"/>
                    <a:pt x="3422" y="1091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5644068" y="3256640"/>
              <a:ext cx="111951" cy="111951"/>
            </a:xfrm>
            <a:custGeom>
              <a:avLst/>
              <a:gdLst/>
              <a:ahLst/>
              <a:cxnLst/>
              <a:rect l="l" t="t" r="r" b="b"/>
              <a:pathLst>
                <a:path w="3422" h="3422" extrusionOk="0">
                  <a:moveTo>
                    <a:pt x="1" y="1"/>
                  </a:moveTo>
                  <a:cubicBezTo>
                    <a:pt x="149" y="1810"/>
                    <a:pt x="1587" y="3248"/>
                    <a:pt x="3422" y="3422"/>
                  </a:cubicBezTo>
                  <a:lnTo>
                    <a:pt x="3422" y="2306"/>
                  </a:lnTo>
                  <a:cubicBezTo>
                    <a:pt x="2207" y="2157"/>
                    <a:pt x="1265" y="1215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5777087" y="3256640"/>
              <a:ext cx="111951" cy="111951"/>
            </a:xfrm>
            <a:custGeom>
              <a:avLst/>
              <a:gdLst/>
              <a:ahLst/>
              <a:cxnLst/>
              <a:rect l="l" t="t" r="r" b="b"/>
              <a:pathLst>
                <a:path w="3422" h="3422" extrusionOk="0">
                  <a:moveTo>
                    <a:pt x="2306" y="1"/>
                  </a:moveTo>
                  <a:cubicBezTo>
                    <a:pt x="2157" y="1215"/>
                    <a:pt x="1215" y="2157"/>
                    <a:pt x="0" y="2306"/>
                  </a:cubicBezTo>
                  <a:lnTo>
                    <a:pt x="0" y="3422"/>
                  </a:lnTo>
                  <a:cubicBezTo>
                    <a:pt x="1810" y="3273"/>
                    <a:pt x="3248" y="1835"/>
                    <a:pt x="3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0"/>
            <p:cNvSpPr/>
            <p:nvPr/>
          </p:nvSpPr>
          <p:spPr>
            <a:xfrm>
              <a:off x="5834665" y="3167427"/>
              <a:ext cx="54372" cy="68963"/>
            </a:xfrm>
            <a:custGeom>
              <a:avLst/>
              <a:gdLst/>
              <a:ahLst/>
              <a:cxnLst/>
              <a:rect l="l" t="t" r="r" b="b"/>
              <a:pathLst>
                <a:path w="1662" h="2108" extrusionOk="0">
                  <a:moveTo>
                    <a:pt x="793" y="1"/>
                  </a:moveTo>
                  <a:lnTo>
                    <a:pt x="0" y="794"/>
                  </a:lnTo>
                  <a:cubicBezTo>
                    <a:pt x="298" y="1166"/>
                    <a:pt x="496" y="1612"/>
                    <a:pt x="546" y="2108"/>
                  </a:cubicBezTo>
                  <a:lnTo>
                    <a:pt x="1661" y="2108"/>
                  </a:lnTo>
                  <a:cubicBezTo>
                    <a:pt x="1587" y="1315"/>
                    <a:pt x="1289" y="596"/>
                    <a:pt x="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0"/>
            <p:cNvSpPr/>
            <p:nvPr/>
          </p:nvSpPr>
          <p:spPr>
            <a:xfrm>
              <a:off x="5587307" y="3067679"/>
              <a:ext cx="168711" cy="167926"/>
            </a:xfrm>
            <a:custGeom>
              <a:avLst/>
              <a:gdLst/>
              <a:ahLst/>
              <a:cxnLst/>
              <a:rect l="l" t="t" r="r" b="b"/>
              <a:pathLst>
                <a:path w="5157" h="5133" extrusionOk="0">
                  <a:moveTo>
                    <a:pt x="5157" y="1"/>
                  </a:moveTo>
                  <a:cubicBezTo>
                    <a:pt x="2380" y="174"/>
                    <a:pt x="174" y="2356"/>
                    <a:pt x="0" y="5132"/>
                  </a:cubicBezTo>
                  <a:lnTo>
                    <a:pt x="1116" y="5132"/>
                  </a:lnTo>
                  <a:cubicBezTo>
                    <a:pt x="1289" y="2976"/>
                    <a:pt x="3000" y="1265"/>
                    <a:pt x="5157" y="1116"/>
                  </a:cubicBezTo>
                  <a:lnTo>
                    <a:pt x="5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0"/>
            <p:cNvSpPr/>
            <p:nvPr/>
          </p:nvSpPr>
          <p:spPr>
            <a:xfrm>
              <a:off x="5587307" y="3256640"/>
              <a:ext cx="168711" cy="169529"/>
            </a:xfrm>
            <a:custGeom>
              <a:avLst/>
              <a:gdLst/>
              <a:ahLst/>
              <a:cxnLst/>
              <a:rect l="l" t="t" r="r" b="b"/>
              <a:pathLst>
                <a:path w="5157" h="5182" extrusionOk="0">
                  <a:moveTo>
                    <a:pt x="0" y="1"/>
                  </a:moveTo>
                  <a:cubicBezTo>
                    <a:pt x="174" y="2777"/>
                    <a:pt x="2380" y="5008"/>
                    <a:pt x="5157" y="5182"/>
                  </a:cubicBezTo>
                  <a:lnTo>
                    <a:pt x="5157" y="4066"/>
                  </a:lnTo>
                  <a:cubicBezTo>
                    <a:pt x="3000" y="3893"/>
                    <a:pt x="1265" y="2182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0"/>
            <p:cNvSpPr/>
            <p:nvPr/>
          </p:nvSpPr>
          <p:spPr>
            <a:xfrm>
              <a:off x="5777087" y="3256640"/>
              <a:ext cx="168711" cy="169529"/>
            </a:xfrm>
            <a:custGeom>
              <a:avLst/>
              <a:gdLst/>
              <a:ahLst/>
              <a:cxnLst/>
              <a:rect l="l" t="t" r="r" b="b"/>
              <a:pathLst>
                <a:path w="5157" h="5182" extrusionOk="0">
                  <a:moveTo>
                    <a:pt x="4066" y="1"/>
                  </a:moveTo>
                  <a:cubicBezTo>
                    <a:pt x="3892" y="2182"/>
                    <a:pt x="2182" y="3893"/>
                    <a:pt x="0" y="4066"/>
                  </a:cubicBezTo>
                  <a:lnTo>
                    <a:pt x="0" y="5182"/>
                  </a:lnTo>
                  <a:cubicBezTo>
                    <a:pt x="2777" y="5008"/>
                    <a:pt x="4983" y="2777"/>
                    <a:pt x="5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50"/>
          <p:cNvGrpSpPr/>
          <p:nvPr/>
        </p:nvGrpSpPr>
        <p:grpSpPr>
          <a:xfrm>
            <a:off x="2483693" y="3102314"/>
            <a:ext cx="355241" cy="576063"/>
            <a:chOff x="2428478" y="4249312"/>
            <a:chExt cx="215755" cy="359276"/>
          </a:xfrm>
        </p:grpSpPr>
        <p:sp>
          <p:nvSpPr>
            <p:cNvPr id="546" name="Google Shape;546;p50"/>
            <p:cNvSpPr/>
            <p:nvPr/>
          </p:nvSpPr>
          <p:spPr>
            <a:xfrm>
              <a:off x="2553383" y="4489342"/>
              <a:ext cx="90850" cy="106291"/>
            </a:xfrm>
            <a:custGeom>
              <a:avLst/>
              <a:gdLst/>
              <a:ahLst/>
              <a:cxnLst/>
              <a:rect l="l" t="t" r="r" b="b"/>
              <a:pathLst>
                <a:path w="2777" h="3249" extrusionOk="0">
                  <a:moveTo>
                    <a:pt x="2777" y="1"/>
                  </a:moveTo>
                  <a:lnTo>
                    <a:pt x="0" y="893"/>
                  </a:lnTo>
                  <a:lnTo>
                    <a:pt x="1711" y="3248"/>
                  </a:lnTo>
                  <a:lnTo>
                    <a:pt x="1711" y="1463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0"/>
            <p:cNvSpPr/>
            <p:nvPr/>
          </p:nvSpPr>
          <p:spPr>
            <a:xfrm>
              <a:off x="2480396" y="4530726"/>
              <a:ext cx="111951" cy="77862"/>
            </a:xfrm>
            <a:custGeom>
              <a:avLst/>
              <a:gdLst/>
              <a:ahLst/>
              <a:cxnLst/>
              <a:rect l="l" t="t" r="r" b="b"/>
              <a:pathLst>
                <a:path w="3422" h="2380" extrusionOk="0">
                  <a:moveTo>
                    <a:pt x="1711" y="0"/>
                  </a:moveTo>
                  <a:lnTo>
                    <a:pt x="0" y="2380"/>
                  </a:lnTo>
                  <a:lnTo>
                    <a:pt x="1711" y="1810"/>
                  </a:lnTo>
                  <a:lnTo>
                    <a:pt x="3421" y="2380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0"/>
            <p:cNvSpPr/>
            <p:nvPr/>
          </p:nvSpPr>
          <p:spPr>
            <a:xfrm>
              <a:off x="2458477" y="4249312"/>
              <a:ext cx="38178" cy="130598"/>
            </a:xfrm>
            <a:custGeom>
              <a:avLst/>
              <a:gdLst/>
              <a:ahLst/>
              <a:cxnLst/>
              <a:rect l="l" t="t" r="r" b="b"/>
              <a:pathLst>
                <a:path w="1167" h="3992" extrusionOk="0">
                  <a:moveTo>
                    <a:pt x="323" y="0"/>
                  </a:moveTo>
                  <a:cubicBezTo>
                    <a:pt x="150" y="0"/>
                    <a:pt x="1" y="149"/>
                    <a:pt x="1" y="322"/>
                  </a:cubicBezTo>
                  <a:lnTo>
                    <a:pt x="1" y="2677"/>
                  </a:lnTo>
                  <a:cubicBezTo>
                    <a:pt x="1" y="2752"/>
                    <a:pt x="51" y="2851"/>
                    <a:pt x="100" y="2901"/>
                  </a:cubicBezTo>
                  <a:lnTo>
                    <a:pt x="1166" y="399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0"/>
            <p:cNvSpPr/>
            <p:nvPr/>
          </p:nvSpPr>
          <p:spPr>
            <a:xfrm>
              <a:off x="2576088" y="4250097"/>
              <a:ext cx="38146" cy="130631"/>
            </a:xfrm>
            <a:custGeom>
              <a:avLst/>
              <a:gdLst/>
              <a:ahLst/>
              <a:cxnLst/>
              <a:rect l="l" t="t" r="r" b="b"/>
              <a:pathLst>
                <a:path w="1166" h="3993" extrusionOk="0">
                  <a:moveTo>
                    <a:pt x="0" y="1"/>
                  </a:moveTo>
                  <a:lnTo>
                    <a:pt x="0" y="3992"/>
                  </a:lnTo>
                  <a:lnTo>
                    <a:pt x="1091" y="2901"/>
                  </a:lnTo>
                  <a:cubicBezTo>
                    <a:pt x="1141" y="2852"/>
                    <a:pt x="1166" y="2753"/>
                    <a:pt x="1166" y="2678"/>
                  </a:cubicBezTo>
                  <a:lnTo>
                    <a:pt x="1166" y="298"/>
                  </a:lnTo>
                  <a:cubicBezTo>
                    <a:pt x="1166" y="125"/>
                    <a:pt x="1042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0"/>
            <p:cNvSpPr/>
            <p:nvPr/>
          </p:nvSpPr>
          <p:spPr>
            <a:xfrm>
              <a:off x="2517691" y="4249312"/>
              <a:ext cx="38146" cy="132201"/>
            </a:xfrm>
            <a:custGeom>
              <a:avLst/>
              <a:gdLst/>
              <a:ahLst/>
              <a:cxnLst/>
              <a:rect l="l" t="t" r="r" b="b"/>
              <a:pathLst>
                <a:path w="1166" h="4041" extrusionOk="0">
                  <a:moveTo>
                    <a:pt x="1" y="0"/>
                  </a:moveTo>
                  <a:lnTo>
                    <a:pt x="1" y="4041"/>
                  </a:lnTo>
                  <a:cubicBezTo>
                    <a:pt x="174" y="3917"/>
                    <a:pt x="372" y="3843"/>
                    <a:pt x="571" y="3843"/>
                  </a:cubicBezTo>
                  <a:cubicBezTo>
                    <a:pt x="794" y="3843"/>
                    <a:pt x="992" y="3917"/>
                    <a:pt x="1166" y="4041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0"/>
            <p:cNvSpPr/>
            <p:nvPr/>
          </p:nvSpPr>
          <p:spPr>
            <a:xfrm>
              <a:off x="2428478" y="4489342"/>
              <a:ext cx="90882" cy="106291"/>
            </a:xfrm>
            <a:custGeom>
              <a:avLst/>
              <a:gdLst/>
              <a:ahLst/>
              <a:cxnLst/>
              <a:rect l="l" t="t" r="r" b="b"/>
              <a:pathLst>
                <a:path w="2778" h="3249" extrusionOk="0">
                  <a:moveTo>
                    <a:pt x="1" y="1"/>
                  </a:moveTo>
                  <a:lnTo>
                    <a:pt x="1067" y="1463"/>
                  </a:lnTo>
                  <a:lnTo>
                    <a:pt x="1067" y="3248"/>
                  </a:lnTo>
                  <a:lnTo>
                    <a:pt x="2777" y="8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0"/>
            <p:cNvSpPr/>
            <p:nvPr/>
          </p:nvSpPr>
          <p:spPr>
            <a:xfrm>
              <a:off x="2435773" y="4403399"/>
              <a:ext cx="90882" cy="95724"/>
            </a:xfrm>
            <a:custGeom>
              <a:avLst/>
              <a:gdLst/>
              <a:ahLst/>
              <a:cxnLst/>
              <a:rect l="l" t="t" r="r" b="b"/>
              <a:pathLst>
                <a:path w="2778" h="2926" extrusionOk="0">
                  <a:moveTo>
                    <a:pt x="2752" y="0"/>
                  </a:moveTo>
                  <a:lnTo>
                    <a:pt x="1711" y="1438"/>
                  </a:lnTo>
                  <a:lnTo>
                    <a:pt x="1" y="2008"/>
                  </a:lnTo>
                  <a:lnTo>
                    <a:pt x="2777" y="292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0"/>
            <p:cNvSpPr/>
            <p:nvPr/>
          </p:nvSpPr>
          <p:spPr>
            <a:xfrm>
              <a:off x="2546906" y="4403399"/>
              <a:ext cx="90850" cy="95724"/>
            </a:xfrm>
            <a:custGeom>
              <a:avLst/>
              <a:gdLst/>
              <a:ahLst/>
              <a:cxnLst/>
              <a:rect l="l" t="t" r="r" b="b"/>
              <a:pathLst>
                <a:path w="2777" h="2926" extrusionOk="0">
                  <a:moveTo>
                    <a:pt x="0" y="0"/>
                  </a:moveTo>
                  <a:lnTo>
                    <a:pt x="0" y="2925"/>
                  </a:lnTo>
                  <a:lnTo>
                    <a:pt x="2776" y="2008"/>
                  </a:lnTo>
                  <a:lnTo>
                    <a:pt x="1066" y="1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50"/>
          <p:cNvGrpSpPr/>
          <p:nvPr/>
        </p:nvGrpSpPr>
        <p:grpSpPr>
          <a:xfrm>
            <a:off x="6204254" y="1308123"/>
            <a:ext cx="556869" cy="576080"/>
            <a:chOff x="7212425" y="1858107"/>
            <a:chExt cx="346419" cy="358884"/>
          </a:xfrm>
        </p:grpSpPr>
        <p:sp>
          <p:nvSpPr>
            <p:cNvPr id="555" name="Google Shape;555;p50"/>
            <p:cNvSpPr/>
            <p:nvPr/>
          </p:nvSpPr>
          <p:spPr>
            <a:xfrm>
              <a:off x="7420950" y="1858107"/>
              <a:ext cx="110348" cy="105048"/>
            </a:xfrm>
            <a:custGeom>
              <a:avLst/>
              <a:gdLst/>
              <a:ahLst/>
              <a:cxnLst/>
              <a:rect l="l" t="t" r="r" b="b"/>
              <a:pathLst>
                <a:path w="3373" h="3211" extrusionOk="0">
                  <a:moveTo>
                    <a:pt x="3016" y="0"/>
                  </a:moveTo>
                  <a:cubicBezTo>
                    <a:pt x="2932" y="0"/>
                    <a:pt x="2851" y="37"/>
                    <a:pt x="2802" y="112"/>
                  </a:cubicBezTo>
                  <a:lnTo>
                    <a:pt x="1" y="2888"/>
                  </a:lnTo>
                  <a:cubicBezTo>
                    <a:pt x="224" y="2987"/>
                    <a:pt x="422" y="3086"/>
                    <a:pt x="620" y="3210"/>
                  </a:cubicBezTo>
                  <a:lnTo>
                    <a:pt x="3248" y="558"/>
                  </a:lnTo>
                  <a:cubicBezTo>
                    <a:pt x="3372" y="434"/>
                    <a:pt x="3372" y="236"/>
                    <a:pt x="3248" y="112"/>
                  </a:cubicBezTo>
                  <a:cubicBezTo>
                    <a:pt x="3186" y="37"/>
                    <a:pt x="3099" y="0"/>
                    <a:pt x="3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0"/>
            <p:cNvSpPr/>
            <p:nvPr/>
          </p:nvSpPr>
          <p:spPr>
            <a:xfrm>
              <a:off x="7432302" y="2019883"/>
              <a:ext cx="126542" cy="197108"/>
            </a:xfrm>
            <a:custGeom>
              <a:avLst/>
              <a:gdLst/>
              <a:ahLst/>
              <a:cxnLst/>
              <a:rect l="l" t="t" r="r" b="b"/>
              <a:pathLst>
                <a:path w="3868" h="6025" extrusionOk="0">
                  <a:moveTo>
                    <a:pt x="1240" y="1"/>
                  </a:moveTo>
                  <a:lnTo>
                    <a:pt x="1240" y="4141"/>
                  </a:lnTo>
                  <a:cubicBezTo>
                    <a:pt x="1240" y="4388"/>
                    <a:pt x="1116" y="4636"/>
                    <a:pt x="943" y="4835"/>
                  </a:cubicBezTo>
                  <a:cubicBezTo>
                    <a:pt x="670" y="5107"/>
                    <a:pt x="348" y="5330"/>
                    <a:pt x="1" y="5529"/>
                  </a:cubicBezTo>
                  <a:lnTo>
                    <a:pt x="397" y="5925"/>
                  </a:lnTo>
                  <a:cubicBezTo>
                    <a:pt x="472" y="6000"/>
                    <a:pt x="546" y="6025"/>
                    <a:pt x="645" y="6025"/>
                  </a:cubicBezTo>
                  <a:cubicBezTo>
                    <a:pt x="2430" y="6025"/>
                    <a:pt x="3868" y="4562"/>
                    <a:pt x="3868" y="2777"/>
                  </a:cubicBezTo>
                  <a:cubicBezTo>
                    <a:pt x="3868" y="2703"/>
                    <a:pt x="3843" y="2628"/>
                    <a:pt x="3769" y="2554"/>
                  </a:cubicBezTo>
                  <a:lnTo>
                    <a:pt x="1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0"/>
            <p:cNvSpPr/>
            <p:nvPr/>
          </p:nvSpPr>
          <p:spPr>
            <a:xfrm>
              <a:off x="7295259" y="1965412"/>
              <a:ext cx="156541" cy="229070"/>
            </a:xfrm>
            <a:custGeom>
              <a:avLst/>
              <a:gdLst/>
              <a:ahLst/>
              <a:cxnLst/>
              <a:rect l="l" t="t" r="r" b="b"/>
              <a:pathLst>
                <a:path w="4785" h="7002" extrusionOk="0">
                  <a:moveTo>
                    <a:pt x="2400" y="0"/>
                  </a:moveTo>
                  <a:cubicBezTo>
                    <a:pt x="2344" y="0"/>
                    <a:pt x="2288" y="2"/>
                    <a:pt x="2231" y="5"/>
                  </a:cubicBezTo>
                  <a:lnTo>
                    <a:pt x="3074" y="848"/>
                  </a:lnTo>
                  <a:cubicBezTo>
                    <a:pt x="3777" y="1550"/>
                    <a:pt x="3141" y="2515"/>
                    <a:pt x="2392" y="2515"/>
                  </a:cubicBezTo>
                  <a:cubicBezTo>
                    <a:pt x="2164" y="2515"/>
                    <a:pt x="1925" y="2425"/>
                    <a:pt x="1711" y="2211"/>
                  </a:cubicBezTo>
                  <a:lnTo>
                    <a:pt x="273" y="773"/>
                  </a:lnTo>
                  <a:cubicBezTo>
                    <a:pt x="223" y="823"/>
                    <a:pt x="149" y="897"/>
                    <a:pt x="99" y="947"/>
                  </a:cubicBezTo>
                  <a:cubicBezTo>
                    <a:pt x="25" y="996"/>
                    <a:pt x="0" y="1096"/>
                    <a:pt x="0" y="1170"/>
                  </a:cubicBezTo>
                  <a:lnTo>
                    <a:pt x="0" y="5830"/>
                  </a:lnTo>
                  <a:cubicBezTo>
                    <a:pt x="0" y="5905"/>
                    <a:pt x="25" y="5979"/>
                    <a:pt x="99" y="6053"/>
                  </a:cubicBezTo>
                  <a:cubicBezTo>
                    <a:pt x="732" y="6686"/>
                    <a:pt x="1562" y="7002"/>
                    <a:pt x="2392" y="7002"/>
                  </a:cubicBezTo>
                  <a:cubicBezTo>
                    <a:pt x="3223" y="7002"/>
                    <a:pt x="4053" y="6686"/>
                    <a:pt x="4686" y="6053"/>
                  </a:cubicBezTo>
                  <a:cubicBezTo>
                    <a:pt x="4735" y="5979"/>
                    <a:pt x="4760" y="5905"/>
                    <a:pt x="4785" y="5830"/>
                  </a:cubicBezTo>
                  <a:lnTo>
                    <a:pt x="4785" y="5806"/>
                  </a:lnTo>
                  <a:lnTo>
                    <a:pt x="4785" y="1170"/>
                  </a:lnTo>
                  <a:cubicBezTo>
                    <a:pt x="4785" y="1071"/>
                    <a:pt x="4735" y="996"/>
                    <a:pt x="4686" y="947"/>
                  </a:cubicBezTo>
                  <a:cubicBezTo>
                    <a:pt x="4082" y="343"/>
                    <a:pt x="3238" y="0"/>
                    <a:pt x="2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0"/>
            <p:cNvSpPr/>
            <p:nvPr/>
          </p:nvSpPr>
          <p:spPr>
            <a:xfrm>
              <a:off x="7212425" y="1858205"/>
              <a:ext cx="172866" cy="167795"/>
            </a:xfrm>
            <a:custGeom>
              <a:avLst/>
              <a:gdLst/>
              <a:ahLst/>
              <a:cxnLst/>
              <a:rect l="l" t="t" r="r" b="b"/>
              <a:pathLst>
                <a:path w="5284" h="5129" extrusionOk="0">
                  <a:moveTo>
                    <a:pt x="448" y="0"/>
                  </a:moveTo>
                  <a:cubicBezTo>
                    <a:pt x="206" y="0"/>
                    <a:pt x="0" y="328"/>
                    <a:pt x="227" y="555"/>
                  </a:cubicBezTo>
                  <a:lnTo>
                    <a:pt x="4689" y="5017"/>
                  </a:lnTo>
                  <a:cubicBezTo>
                    <a:pt x="4751" y="5091"/>
                    <a:pt x="4838" y="5129"/>
                    <a:pt x="4924" y="5129"/>
                  </a:cubicBezTo>
                  <a:cubicBezTo>
                    <a:pt x="5011" y="5129"/>
                    <a:pt x="5098" y="5091"/>
                    <a:pt x="5160" y="5017"/>
                  </a:cubicBezTo>
                  <a:cubicBezTo>
                    <a:pt x="5284" y="4893"/>
                    <a:pt x="5284" y="4695"/>
                    <a:pt x="5160" y="4571"/>
                  </a:cubicBezTo>
                  <a:lnTo>
                    <a:pt x="673" y="109"/>
                  </a:lnTo>
                  <a:cubicBezTo>
                    <a:pt x="602" y="32"/>
                    <a:pt x="523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ángulo 48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51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025" y="3678225"/>
            <a:ext cx="9536276" cy="15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1"/>
          <p:cNvSpPr txBox="1">
            <a:spLocks noGrp="1"/>
          </p:cNvSpPr>
          <p:nvPr>
            <p:ph type="title"/>
          </p:nvPr>
        </p:nvSpPr>
        <p:spPr>
          <a:xfrm>
            <a:off x="1769825" y="380712"/>
            <a:ext cx="5628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$321,540,000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7" name="Google Shape;567;p51"/>
          <p:cNvSpPr txBox="1">
            <a:spLocks noGrp="1"/>
          </p:cNvSpPr>
          <p:nvPr>
            <p:ph type="subTitle" idx="1"/>
          </p:nvPr>
        </p:nvSpPr>
        <p:spPr>
          <a:xfrm>
            <a:off x="1769925" y="1935262"/>
            <a:ext cx="5628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are very useful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343650" y="2205037"/>
            <a:ext cx="793750" cy="2543176"/>
          </a:xfrm>
          <a:custGeom>
            <a:avLst/>
            <a:gdLst>
              <a:gd name="T0" fmla="*/ 81 w 130"/>
              <a:gd name="T1" fmla="*/ 201 h 415"/>
              <a:gd name="T2" fmla="*/ 90 w 130"/>
              <a:gd name="T3" fmla="*/ 223 h 415"/>
              <a:gd name="T4" fmla="*/ 124 w 130"/>
              <a:gd name="T5" fmla="*/ 275 h 415"/>
              <a:gd name="T6" fmla="*/ 118 w 130"/>
              <a:gd name="T7" fmla="*/ 299 h 415"/>
              <a:gd name="T8" fmla="*/ 76 w 130"/>
              <a:gd name="T9" fmla="*/ 316 h 415"/>
              <a:gd name="T10" fmla="*/ 64 w 130"/>
              <a:gd name="T11" fmla="*/ 334 h 415"/>
              <a:gd name="T12" fmla="*/ 69 w 130"/>
              <a:gd name="T13" fmla="*/ 364 h 415"/>
              <a:gd name="T14" fmla="*/ 95 w 130"/>
              <a:gd name="T15" fmla="*/ 399 h 415"/>
              <a:gd name="T16" fmla="*/ 105 w 130"/>
              <a:gd name="T17" fmla="*/ 409 h 415"/>
              <a:gd name="T18" fmla="*/ 91 w 130"/>
              <a:gd name="T19" fmla="*/ 413 h 415"/>
              <a:gd name="T20" fmla="*/ 58 w 130"/>
              <a:gd name="T21" fmla="*/ 407 h 415"/>
              <a:gd name="T22" fmla="*/ 52 w 130"/>
              <a:gd name="T23" fmla="*/ 398 h 415"/>
              <a:gd name="T24" fmla="*/ 45 w 130"/>
              <a:gd name="T25" fmla="*/ 360 h 415"/>
              <a:gd name="T26" fmla="*/ 41 w 130"/>
              <a:gd name="T27" fmla="*/ 351 h 415"/>
              <a:gd name="T28" fmla="*/ 30 w 130"/>
              <a:gd name="T29" fmla="*/ 334 h 415"/>
              <a:gd name="T30" fmla="*/ 31 w 130"/>
              <a:gd name="T31" fmla="*/ 316 h 415"/>
              <a:gd name="T32" fmla="*/ 36 w 130"/>
              <a:gd name="T33" fmla="*/ 308 h 415"/>
              <a:gd name="T34" fmla="*/ 31 w 130"/>
              <a:gd name="T35" fmla="*/ 269 h 415"/>
              <a:gd name="T36" fmla="*/ 23 w 130"/>
              <a:gd name="T37" fmla="*/ 264 h 415"/>
              <a:gd name="T38" fmla="*/ 15 w 130"/>
              <a:gd name="T39" fmla="*/ 258 h 415"/>
              <a:gd name="T40" fmla="*/ 9 w 130"/>
              <a:gd name="T41" fmla="*/ 231 h 415"/>
              <a:gd name="T42" fmla="*/ 1 w 130"/>
              <a:gd name="T43" fmla="*/ 177 h 415"/>
              <a:gd name="T44" fmla="*/ 1 w 130"/>
              <a:gd name="T45" fmla="*/ 145 h 415"/>
              <a:gd name="T46" fmla="*/ 12 w 130"/>
              <a:gd name="T47" fmla="*/ 121 h 415"/>
              <a:gd name="T48" fmla="*/ 23 w 130"/>
              <a:gd name="T49" fmla="*/ 103 h 415"/>
              <a:gd name="T50" fmla="*/ 24 w 130"/>
              <a:gd name="T51" fmla="*/ 88 h 415"/>
              <a:gd name="T52" fmla="*/ 28 w 130"/>
              <a:gd name="T53" fmla="*/ 59 h 415"/>
              <a:gd name="T54" fmla="*/ 28 w 130"/>
              <a:gd name="T55" fmla="*/ 49 h 415"/>
              <a:gd name="T56" fmla="*/ 8 w 130"/>
              <a:gd name="T57" fmla="*/ 11 h 415"/>
              <a:gd name="T58" fmla="*/ 8 w 130"/>
              <a:gd name="T59" fmla="*/ 4 h 415"/>
              <a:gd name="T60" fmla="*/ 13 w 130"/>
              <a:gd name="T61" fmla="*/ 5 h 415"/>
              <a:gd name="T62" fmla="*/ 16 w 130"/>
              <a:gd name="T63" fmla="*/ 10 h 415"/>
              <a:gd name="T64" fmla="*/ 17 w 130"/>
              <a:gd name="T65" fmla="*/ 15 h 415"/>
              <a:gd name="T66" fmla="*/ 37 w 130"/>
              <a:gd name="T67" fmla="*/ 49 h 415"/>
              <a:gd name="T68" fmla="*/ 46 w 130"/>
              <a:gd name="T69" fmla="*/ 54 h 415"/>
              <a:gd name="T70" fmla="*/ 65 w 130"/>
              <a:gd name="T71" fmla="*/ 79 h 415"/>
              <a:gd name="T72" fmla="*/ 67 w 130"/>
              <a:gd name="T73" fmla="*/ 103 h 415"/>
              <a:gd name="T74" fmla="*/ 70 w 130"/>
              <a:gd name="T75" fmla="*/ 108 h 415"/>
              <a:gd name="T76" fmla="*/ 78 w 130"/>
              <a:gd name="T77" fmla="*/ 127 h 415"/>
              <a:gd name="T78" fmla="*/ 83 w 130"/>
              <a:gd name="T79" fmla="*/ 145 h 415"/>
              <a:gd name="T80" fmla="*/ 100 w 130"/>
              <a:gd name="T81" fmla="*/ 169 h 415"/>
              <a:gd name="T82" fmla="*/ 102 w 130"/>
              <a:gd name="T83" fmla="*/ 184 h 415"/>
              <a:gd name="T84" fmla="*/ 87 w 130"/>
              <a:gd name="T85" fmla="*/ 189 h 415"/>
              <a:gd name="T86" fmla="*/ 80 w 130"/>
              <a:gd name="T87" fmla="*/ 194 h 415"/>
              <a:gd name="T88" fmla="*/ 81 w 130"/>
              <a:gd name="T89" fmla="*/ 201 h 415"/>
              <a:gd name="T90" fmla="*/ 69 w 130"/>
              <a:gd name="T91" fmla="*/ 269 h 415"/>
              <a:gd name="T92" fmla="*/ 65 w 130"/>
              <a:gd name="T93" fmla="*/ 295 h 415"/>
              <a:gd name="T94" fmla="*/ 75 w 130"/>
              <a:gd name="T95" fmla="*/ 290 h 415"/>
              <a:gd name="T96" fmla="*/ 77 w 130"/>
              <a:gd name="T97" fmla="*/ 275 h 415"/>
              <a:gd name="T98" fmla="*/ 69 w 130"/>
              <a:gd name="T99" fmla="*/ 269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0" h="415">
                <a:moveTo>
                  <a:pt x="81" y="201"/>
                </a:moveTo>
                <a:cubicBezTo>
                  <a:pt x="79" y="210"/>
                  <a:pt x="84" y="217"/>
                  <a:pt x="90" y="223"/>
                </a:cubicBezTo>
                <a:cubicBezTo>
                  <a:pt x="104" y="239"/>
                  <a:pt x="114" y="257"/>
                  <a:pt x="124" y="275"/>
                </a:cubicBezTo>
                <a:cubicBezTo>
                  <a:pt x="130" y="286"/>
                  <a:pt x="129" y="292"/>
                  <a:pt x="118" y="299"/>
                </a:cubicBezTo>
                <a:cubicBezTo>
                  <a:pt x="105" y="307"/>
                  <a:pt x="93" y="316"/>
                  <a:pt x="76" y="316"/>
                </a:cubicBezTo>
                <a:cubicBezTo>
                  <a:pt x="68" y="316"/>
                  <a:pt x="63" y="326"/>
                  <a:pt x="64" y="334"/>
                </a:cubicBezTo>
                <a:cubicBezTo>
                  <a:pt x="66" y="344"/>
                  <a:pt x="68" y="354"/>
                  <a:pt x="69" y="364"/>
                </a:cubicBezTo>
                <a:cubicBezTo>
                  <a:pt x="69" y="380"/>
                  <a:pt x="81" y="391"/>
                  <a:pt x="95" y="399"/>
                </a:cubicBezTo>
                <a:cubicBezTo>
                  <a:pt x="99" y="402"/>
                  <a:pt x="107" y="402"/>
                  <a:pt x="105" y="409"/>
                </a:cubicBezTo>
                <a:cubicBezTo>
                  <a:pt x="103" y="415"/>
                  <a:pt x="96" y="414"/>
                  <a:pt x="91" y="413"/>
                </a:cubicBezTo>
                <a:cubicBezTo>
                  <a:pt x="80" y="412"/>
                  <a:pt x="69" y="409"/>
                  <a:pt x="58" y="407"/>
                </a:cubicBezTo>
                <a:cubicBezTo>
                  <a:pt x="53" y="406"/>
                  <a:pt x="51" y="403"/>
                  <a:pt x="52" y="398"/>
                </a:cubicBezTo>
                <a:cubicBezTo>
                  <a:pt x="56" y="385"/>
                  <a:pt x="53" y="372"/>
                  <a:pt x="45" y="360"/>
                </a:cubicBezTo>
                <a:cubicBezTo>
                  <a:pt x="43" y="358"/>
                  <a:pt x="42" y="354"/>
                  <a:pt x="41" y="351"/>
                </a:cubicBezTo>
                <a:cubicBezTo>
                  <a:pt x="38" y="345"/>
                  <a:pt x="38" y="338"/>
                  <a:pt x="30" y="334"/>
                </a:cubicBezTo>
                <a:cubicBezTo>
                  <a:pt x="21" y="329"/>
                  <a:pt x="22" y="321"/>
                  <a:pt x="31" y="316"/>
                </a:cubicBezTo>
                <a:cubicBezTo>
                  <a:pt x="34" y="314"/>
                  <a:pt x="35" y="312"/>
                  <a:pt x="36" y="308"/>
                </a:cubicBezTo>
                <a:cubicBezTo>
                  <a:pt x="37" y="295"/>
                  <a:pt x="33" y="282"/>
                  <a:pt x="31" y="269"/>
                </a:cubicBezTo>
                <a:cubicBezTo>
                  <a:pt x="30" y="266"/>
                  <a:pt x="26" y="265"/>
                  <a:pt x="23" y="264"/>
                </a:cubicBezTo>
                <a:cubicBezTo>
                  <a:pt x="20" y="263"/>
                  <a:pt x="14" y="262"/>
                  <a:pt x="15" y="258"/>
                </a:cubicBezTo>
                <a:cubicBezTo>
                  <a:pt x="17" y="248"/>
                  <a:pt x="10" y="240"/>
                  <a:pt x="9" y="231"/>
                </a:cubicBezTo>
                <a:cubicBezTo>
                  <a:pt x="7" y="213"/>
                  <a:pt x="2" y="195"/>
                  <a:pt x="1" y="177"/>
                </a:cubicBezTo>
                <a:cubicBezTo>
                  <a:pt x="1" y="166"/>
                  <a:pt x="0" y="156"/>
                  <a:pt x="1" y="145"/>
                </a:cubicBezTo>
                <a:cubicBezTo>
                  <a:pt x="1" y="136"/>
                  <a:pt x="6" y="127"/>
                  <a:pt x="12" y="121"/>
                </a:cubicBezTo>
                <a:cubicBezTo>
                  <a:pt x="17" y="115"/>
                  <a:pt x="21" y="110"/>
                  <a:pt x="23" y="103"/>
                </a:cubicBezTo>
                <a:cubicBezTo>
                  <a:pt x="25" y="98"/>
                  <a:pt x="26" y="93"/>
                  <a:pt x="24" y="88"/>
                </a:cubicBezTo>
                <a:cubicBezTo>
                  <a:pt x="18" y="77"/>
                  <a:pt x="21" y="67"/>
                  <a:pt x="28" y="59"/>
                </a:cubicBezTo>
                <a:cubicBezTo>
                  <a:pt x="31" y="55"/>
                  <a:pt x="30" y="52"/>
                  <a:pt x="28" y="49"/>
                </a:cubicBezTo>
                <a:cubicBezTo>
                  <a:pt x="21" y="36"/>
                  <a:pt x="13" y="25"/>
                  <a:pt x="8" y="11"/>
                </a:cubicBezTo>
                <a:cubicBezTo>
                  <a:pt x="7" y="9"/>
                  <a:pt x="7" y="6"/>
                  <a:pt x="8" y="4"/>
                </a:cubicBezTo>
                <a:cubicBezTo>
                  <a:pt x="10" y="0"/>
                  <a:pt x="11" y="5"/>
                  <a:pt x="13" y="5"/>
                </a:cubicBezTo>
                <a:cubicBezTo>
                  <a:pt x="17" y="5"/>
                  <a:pt x="17" y="7"/>
                  <a:pt x="16" y="10"/>
                </a:cubicBezTo>
                <a:cubicBezTo>
                  <a:pt x="15" y="11"/>
                  <a:pt x="17" y="13"/>
                  <a:pt x="17" y="15"/>
                </a:cubicBezTo>
                <a:cubicBezTo>
                  <a:pt x="24" y="26"/>
                  <a:pt x="31" y="38"/>
                  <a:pt x="37" y="49"/>
                </a:cubicBezTo>
                <a:cubicBezTo>
                  <a:pt x="39" y="53"/>
                  <a:pt x="42" y="53"/>
                  <a:pt x="46" y="54"/>
                </a:cubicBezTo>
                <a:cubicBezTo>
                  <a:pt x="56" y="57"/>
                  <a:pt x="69" y="73"/>
                  <a:pt x="65" y="79"/>
                </a:cubicBezTo>
                <a:cubicBezTo>
                  <a:pt x="58" y="89"/>
                  <a:pt x="66" y="95"/>
                  <a:pt x="67" y="103"/>
                </a:cubicBezTo>
                <a:cubicBezTo>
                  <a:pt x="67" y="105"/>
                  <a:pt x="68" y="107"/>
                  <a:pt x="70" y="108"/>
                </a:cubicBezTo>
                <a:cubicBezTo>
                  <a:pt x="79" y="111"/>
                  <a:pt x="78" y="120"/>
                  <a:pt x="78" y="127"/>
                </a:cubicBezTo>
                <a:cubicBezTo>
                  <a:pt x="77" y="134"/>
                  <a:pt x="79" y="140"/>
                  <a:pt x="83" y="145"/>
                </a:cubicBezTo>
                <a:cubicBezTo>
                  <a:pt x="88" y="154"/>
                  <a:pt x="91" y="164"/>
                  <a:pt x="100" y="169"/>
                </a:cubicBezTo>
                <a:cubicBezTo>
                  <a:pt x="105" y="172"/>
                  <a:pt x="106" y="179"/>
                  <a:pt x="102" y="184"/>
                </a:cubicBezTo>
                <a:cubicBezTo>
                  <a:pt x="99" y="189"/>
                  <a:pt x="94" y="192"/>
                  <a:pt x="87" y="189"/>
                </a:cubicBezTo>
                <a:cubicBezTo>
                  <a:pt x="81" y="185"/>
                  <a:pt x="80" y="188"/>
                  <a:pt x="80" y="194"/>
                </a:cubicBezTo>
                <a:cubicBezTo>
                  <a:pt x="81" y="196"/>
                  <a:pt x="81" y="199"/>
                  <a:pt x="81" y="201"/>
                </a:cubicBezTo>
                <a:close/>
                <a:moveTo>
                  <a:pt x="69" y="269"/>
                </a:moveTo>
                <a:cubicBezTo>
                  <a:pt x="67" y="277"/>
                  <a:pt x="65" y="286"/>
                  <a:pt x="65" y="295"/>
                </a:cubicBezTo>
                <a:cubicBezTo>
                  <a:pt x="69" y="293"/>
                  <a:pt x="72" y="292"/>
                  <a:pt x="75" y="290"/>
                </a:cubicBezTo>
                <a:cubicBezTo>
                  <a:pt x="87" y="283"/>
                  <a:pt x="87" y="283"/>
                  <a:pt x="77" y="275"/>
                </a:cubicBezTo>
                <a:cubicBezTo>
                  <a:pt x="75" y="273"/>
                  <a:pt x="73" y="270"/>
                  <a:pt x="69" y="269"/>
                </a:cubicBezTo>
                <a:close/>
              </a:path>
            </a:pathLst>
          </a:custGeom>
          <a:solidFill>
            <a:srgbClr val="C62B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213350" y="2554288"/>
            <a:ext cx="800100" cy="2022475"/>
          </a:xfrm>
          <a:custGeom>
            <a:avLst/>
            <a:gdLst>
              <a:gd name="T0" fmla="*/ 20 w 131"/>
              <a:gd name="T1" fmla="*/ 181 h 330"/>
              <a:gd name="T2" fmla="*/ 26 w 131"/>
              <a:gd name="T3" fmla="*/ 195 h 330"/>
              <a:gd name="T4" fmla="*/ 18 w 131"/>
              <a:gd name="T5" fmla="*/ 205 h 330"/>
              <a:gd name="T6" fmla="*/ 7 w 131"/>
              <a:gd name="T7" fmla="*/ 197 h 330"/>
              <a:gd name="T8" fmla="*/ 1 w 131"/>
              <a:gd name="T9" fmla="*/ 156 h 330"/>
              <a:gd name="T10" fmla="*/ 2 w 131"/>
              <a:gd name="T11" fmla="*/ 95 h 330"/>
              <a:gd name="T12" fmla="*/ 18 w 131"/>
              <a:gd name="T13" fmla="*/ 72 h 330"/>
              <a:gd name="T14" fmla="*/ 25 w 131"/>
              <a:gd name="T15" fmla="*/ 49 h 330"/>
              <a:gd name="T16" fmla="*/ 25 w 131"/>
              <a:gd name="T17" fmla="*/ 23 h 330"/>
              <a:gd name="T18" fmla="*/ 29 w 131"/>
              <a:gd name="T19" fmla="*/ 17 h 330"/>
              <a:gd name="T20" fmla="*/ 40 w 131"/>
              <a:gd name="T21" fmla="*/ 5 h 330"/>
              <a:gd name="T22" fmla="*/ 47 w 131"/>
              <a:gd name="T23" fmla="*/ 5 h 330"/>
              <a:gd name="T24" fmla="*/ 66 w 131"/>
              <a:gd name="T25" fmla="*/ 48 h 330"/>
              <a:gd name="T26" fmla="*/ 84 w 131"/>
              <a:gd name="T27" fmla="*/ 101 h 330"/>
              <a:gd name="T28" fmla="*/ 90 w 131"/>
              <a:gd name="T29" fmla="*/ 107 h 330"/>
              <a:gd name="T30" fmla="*/ 81 w 131"/>
              <a:gd name="T31" fmla="*/ 126 h 330"/>
              <a:gd name="T32" fmla="*/ 74 w 131"/>
              <a:gd name="T33" fmla="*/ 134 h 330"/>
              <a:gd name="T34" fmla="*/ 91 w 131"/>
              <a:gd name="T35" fmla="*/ 163 h 330"/>
              <a:gd name="T36" fmla="*/ 124 w 131"/>
              <a:gd name="T37" fmla="*/ 190 h 330"/>
              <a:gd name="T38" fmla="*/ 124 w 131"/>
              <a:gd name="T39" fmla="*/ 213 h 330"/>
              <a:gd name="T40" fmla="*/ 96 w 131"/>
              <a:gd name="T41" fmla="*/ 236 h 330"/>
              <a:gd name="T42" fmla="*/ 85 w 131"/>
              <a:gd name="T43" fmla="*/ 265 h 330"/>
              <a:gd name="T44" fmla="*/ 89 w 131"/>
              <a:gd name="T45" fmla="*/ 275 h 330"/>
              <a:gd name="T46" fmla="*/ 88 w 131"/>
              <a:gd name="T47" fmla="*/ 284 h 330"/>
              <a:gd name="T48" fmla="*/ 78 w 131"/>
              <a:gd name="T49" fmla="*/ 281 h 330"/>
              <a:gd name="T50" fmla="*/ 70 w 131"/>
              <a:gd name="T51" fmla="*/ 274 h 330"/>
              <a:gd name="T52" fmla="*/ 72 w 131"/>
              <a:gd name="T53" fmla="*/ 284 h 330"/>
              <a:gd name="T54" fmla="*/ 93 w 131"/>
              <a:gd name="T55" fmla="*/ 319 h 330"/>
              <a:gd name="T56" fmla="*/ 99 w 131"/>
              <a:gd name="T57" fmla="*/ 326 h 330"/>
              <a:gd name="T58" fmla="*/ 91 w 131"/>
              <a:gd name="T59" fmla="*/ 330 h 330"/>
              <a:gd name="T60" fmla="*/ 57 w 131"/>
              <a:gd name="T61" fmla="*/ 327 h 330"/>
              <a:gd name="T62" fmla="*/ 53 w 131"/>
              <a:gd name="T63" fmla="*/ 323 h 330"/>
              <a:gd name="T64" fmla="*/ 49 w 131"/>
              <a:gd name="T65" fmla="*/ 282 h 330"/>
              <a:gd name="T66" fmla="*/ 46 w 131"/>
              <a:gd name="T67" fmla="*/ 249 h 330"/>
              <a:gd name="T68" fmla="*/ 28 w 131"/>
              <a:gd name="T69" fmla="*/ 185 h 330"/>
              <a:gd name="T70" fmla="*/ 20 w 131"/>
              <a:gd name="T71" fmla="*/ 181 h 330"/>
              <a:gd name="T72" fmla="*/ 72 w 131"/>
              <a:gd name="T73" fmla="*/ 234 h 330"/>
              <a:gd name="T74" fmla="*/ 79 w 131"/>
              <a:gd name="T75" fmla="*/ 228 h 330"/>
              <a:gd name="T76" fmla="*/ 93 w 131"/>
              <a:gd name="T77" fmla="*/ 211 h 330"/>
              <a:gd name="T78" fmla="*/ 76 w 131"/>
              <a:gd name="T79" fmla="*/ 197 h 330"/>
              <a:gd name="T80" fmla="*/ 73 w 131"/>
              <a:gd name="T81" fmla="*/ 196 h 330"/>
              <a:gd name="T82" fmla="*/ 72 w 131"/>
              <a:gd name="T83" fmla="*/ 23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" h="330">
                <a:moveTo>
                  <a:pt x="20" y="181"/>
                </a:moveTo>
                <a:cubicBezTo>
                  <a:pt x="22" y="186"/>
                  <a:pt x="24" y="191"/>
                  <a:pt x="26" y="195"/>
                </a:cubicBezTo>
                <a:cubicBezTo>
                  <a:pt x="29" y="204"/>
                  <a:pt x="23" y="204"/>
                  <a:pt x="18" y="205"/>
                </a:cubicBezTo>
                <a:cubicBezTo>
                  <a:pt x="13" y="205"/>
                  <a:pt x="6" y="205"/>
                  <a:pt x="7" y="197"/>
                </a:cubicBezTo>
                <a:cubicBezTo>
                  <a:pt x="11" y="182"/>
                  <a:pt x="3" y="170"/>
                  <a:pt x="1" y="156"/>
                </a:cubicBezTo>
                <a:cubicBezTo>
                  <a:pt x="0" y="135"/>
                  <a:pt x="0" y="115"/>
                  <a:pt x="2" y="95"/>
                </a:cubicBezTo>
                <a:cubicBezTo>
                  <a:pt x="2" y="85"/>
                  <a:pt x="9" y="77"/>
                  <a:pt x="18" y="72"/>
                </a:cubicBezTo>
                <a:cubicBezTo>
                  <a:pt x="30" y="64"/>
                  <a:pt x="31" y="61"/>
                  <a:pt x="25" y="49"/>
                </a:cubicBezTo>
                <a:cubicBezTo>
                  <a:pt x="21" y="40"/>
                  <a:pt x="20" y="32"/>
                  <a:pt x="25" y="23"/>
                </a:cubicBezTo>
                <a:cubicBezTo>
                  <a:pt x="26" y="21"/>
                  <a:pt x="27" y="18"/>
                  <a:pt x="29" y="17"/>
                </a:cubicBezTo>
                <a:cubicBezTo>
                  <a:pt x="35" y="15"/>
                  <a:pt x="39" y="12"/>
                  <a:pt x="40" y="5"/>
                </a:cubicBezTo>
                <a:cubicBezTo>
                  <a:pt x="40" y="1"/>
                  <a:pt x="45" y="0"/>
                  <a:pt x="47" y="5"/>
                </a:cubicBezTo>
                <a:cubicBezTo>
                  <a:pt x="52" y="20"/>
                  <a:pt x="60" y="33"/>
                  <a:pt x="66" y="48"/>
                </a:cubicBezTo>
                <a:cubicBezTo>
                  <a:pt x="72" y="66"/>
                  <a:pt x="80" y="83"/>
                  <a:pt x="84" y="101"/>
                </a:cubicBezTo>
                <a:cubicBezTo>
                  <a:pt x="85" y="105"/>
                  <a:pt x="88" y="105"/>
                  <a:pt x="90" y="107"/>
                </a:cubicBezTo>
                <a:cubicBezTo>
                  <a:pt x="96" y="115"/>
                  <a:pt x="91" y="126"/>
                  <a:pt x="81" y="126"/>
                </a:cubicBezTo>
                <a:cubicBezTo>
                  <a:pt x="75" y="126"/>
                  <a:pt x="74" y="129"/>
                  <a:pt x="74" y="134"/>
                </a:cubicBezTo>
                <a:cubicBezTo>
                  <a:pt x="75" y="146"/>
                  <a:pt x="80" y="156"/>
                  <a:pt x="91" y="163"/>
                </a:cubicBezTo>
                <a:cubicBezTo>
                  <a:pt x="103" y="171"/>
                  <a:pt x="115" y="178"/>
                  <a:pt x="124" y="190"/>
                </a:cubicBezTo>
                <a:cubicBezTo>
                  <a:pt x="131" y="200"/>
                  <a:pt x="131" y="203"/>
                  <a:pt x="124" y="213"/>
                </a:cubicBezTo>
                <a:cubicBezTo>
                  <a:pt x="116" y="222"/>
                  <a:pt x="108" y="231"/>
                  <a:pt x="96" y="236"/>
                </a:cubicBezTo>
                <a:cubicBezTo>
                  <a:pt x="85" y="240"/>
                  <a:pt x="80" y="253"/>
                  <a:pt x="85" y="265"/>
                </a:cubicBezTo>
                <a:cubicBezTo>
                  <a:pt x="86" y="268"/>
                  <a:pt x="88" y="271"/>
                  <a:pt x="89" y="275"/>
                </a:cubicBezTo>
                <a:cubicBezTo>
                  <a:pt x="90" y="278"/>
                  <a:pt x="92" y="282"/>
                  <a:pt x="88" y="284"/>
                </a:cubicBezTo>
                <a:cubicBezTo>
                  <a:pt x="84" y="286"/>
                  <a:pt x="81" y="283"/>
                  <a:pt x="78" y="281"/>
                </a:cubicBezTo>
                <a:cubicBezTo>
                  <a:pt x="75" y="279"/>
                  <a:pt x="74" y="272"/>
                  <a:pt x="70" y="274"/>
                </a:cubicBezTo>
                <a:cubicBezTo>
                  <a:pt x="67" y="276"/>
                  <a:pt x="72" y="280"/>
                  <a:pt x="72" y="284"/>
                </a:cubicBezTo>
                <a:cubicBezTo>
                  <a:pt x="68" y="302"/>
                  <a:pt x="79" y="311"/>
                  <a:pt x="93" y="319"/>
                </a:cubicBezTo>
                <a:cubicBezTo>
                  <a:pt x="96" y="321"/>
                  <a:pt x="100" y="321"/>
                  <a:pt x="99" y="326"/>
                </a:cubicBezTo>
                <a:cubicBezTo>
                  <a:pt x="99" y="330"/>
                  <a:pt x="94" y="330"/>
                  <a:pt x="91" y="330"/>
                </a:cubicBezTo>
                <a:cubicBezTo>
                  <a:pt x="79" y="329"/>
                  <a:pt x="69" y="325"/>
                  <a:pt x="57" y="327"/>
                </a:cubicBezTo>
                <a:cubicBezTo>
                  <a:pt x="55" y="327"/>
                  <a:pt x="52" y="325"/>
                  <a:pt x="53" y="323"/>
                </a:cubicBezTo>
                <a:cubicBezTo>
                  <a:pt x="59" y="308"/>
                  <a:pt x="54" y="296"/>
                  <a:pt x="49" y="282"/>
                </a:cubicBezTo>
                <a:cubicBezTo>
                  <a:pt x="46" y="272"/>
                  <a:pt x="46" y="260"/>
                  <a:pt x="46" y="249"/>
                </a:cubicBezTo>
                <a:cubicBezTo>
                  <a:pt x="45" y="226"/>
                  <a:pt x="37" y="205"/>
                  <a:pt x="28" y="185"/>
                </a:cubicBezTo>
                <a:cubicBezTo>
                  <a:pt x="26" y="182"/>
                  <a:pt x="26" y="182"/>
                  <a:pt x="20" y="181"/>
                </a:cubicBezTo>
                <a:close/>
                <a:moveTo>
                  <a:pt x="72" y="234"/>
                </a:moveTo>
                <a:cubicBezTo>
                  <a:pt x="75" y="231"/>
                  <a:pt x="77" y="230"/>
                  <a:pt x="79" y="228"/>
                </a:cubicBezTo>
                <a:cubicBezTo>
                  <a:pt x="84" y="222"/>
                  <a:pt x="92" y="217"/>
                  <a:pt x="93" y="211"/>
                </a:cubicBezTo>
                <a:cubicBezTo>
                  <a:pt x="94" y="201"/>
                  <a:pt x="81" y="203"/>
                  <a:pt x="76" y="197"/>
                </a:cubicBezTo>
                <a:cubicBezTo>
                  <a:pt x="75" y="197"/>
                  <a:pt x="74" y="197"/>
                  <a:pt x="73" y="196"/>
                </a:cubicBezTo>
                <a:cubicBezTo>
                  <a:pt x="71" y="208"/>
                  <a:pt x="70" y="220"/>
                  <a:pt x="72" y="234"/>
                </a:cubicBezTo>
                <a:close/>
              </a:path>
            </a:pathLst>
          </a:custGeom>
          <a:solidFill>
            <a:srgbClr val="C62B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327525" y="2333625"/>
            <a:ext cx="701675" cy="2144713"/>
          </a:xfrm>
          <a:custGeom>
            <a:avLst/>
            <a:gdLst>
              <a:gd name="T0" fmla="*/ 68 w 115"/>
              <a:gd name="T1" fmla="*/ 103 h 350"/>
              <a:gd name="T2" fmla="*/ 85 w 115"/>
              <a:gd name="T3" fmla="*/ 137 h 350"/>
              <a:gd name="T4" fmla="*/ 87 w 115"/>
              <a:gd name="T5" fmla="*/ 150 h 350"/>
              <a:gd name="T6" fmla="*/ 76 w 115"/>
              <a:gd name="T7" fmla="*/ 159 h 350"/>
              <a:gd name="T8" fmla="*/ 69 w 115"/>
              <a:gd name="T9" fmla="*/ 170 h 350"/>
              <a:gd name="T10" fmla="*/ 94 w 115"/>
              <a:gd name="T11" fmla="*/ 209 h 350"/>
              <a:gd name="T12" fmla="*/ 83 w 115"/>
              <a:gd name="T13" fmla="*/ 266 h 350"/>
              <a:gd name="T14" fmla="*/ 71 w 115"/>
              <a:gd name="T15" fmla="*/ 270 h 350"/>
              <a:gd name="T16" fmla="*/ 60 w 115"/>
              <a:gd name="T17" fmla="*/ 298 h 350"/>
              <a:gd name="T18" fmla="*/ 60 w 115"/>
              <a:gd name="T19" fmla="*/ 316 h 350"/>
              <a:gd name="T20" fmla="*/ 66 w 115"/>
              <a:gd name="T21" fmla="*/ 329 h 350"/>
              <a:gd name="T22" fmla="*/ 81 w 115"/>
              <a:gd name="T23" fmla="*/ 339 h 350"/>
              <a:gd name="T24" fmla="*/ 84 w 115"/>
              <a:gd name="T25" fmla="*/ 344 h 350"/>
              <a:gd name="T26" fmla="*/ 80 w 115"/>
              <a:gd name="T27" fmla="*/ 348 h 350"/>
              <a:gd name="T28" fmla="*/ 47 w 115"/>
              <a:gd name="T29" fmla="*/ 345 h 350"/>
              <a:gd name="T30" fmla="*/ 44 w 115"/>
              <a:gd name="T31" fmla="*/ 337 h 350"/>
              <a:gd name="T32" fmla="*/ 38 w 115"/>
              <a:gd name="T33" fmla="*/ 305 h 350"/>
              <a:gd name="T34" fmla="*/ 37 w 115"/>
              <a:gd name="T35" fmla="*/ 296 h 350"/>
              <a:gd name="T36" fmla="*/ 24 w 115"/>
              <a:gd name="T37" fmla="*/ 217 h 350"/>
              <a:gd name="T38" fmla="*/ 15 w 115"/>
              <a:gd name="T39" fmla="*/ 186 h 350"/>
              <a:gd name="T40" fmla="*/ 8 w 115"/>
              <a:gd name="T41" fmla="*/ 166 h 350"/>
              <a:gd name="T42" fmla="*/ 3 w 115"/>
              <a:gd name="T43" fmla="*/ 137 h 350"/>
              <a:gd name="T44" fmla="*/ 19 w 115"/>
              <a:gd name="T45" fmla="*/ 96 h 350"/>
              <a:gd name="T46" fmla="*/ 22 w 115"/>
              <a:gd name="T47" fmla="*/ 75 h 350"/>
              <a:gd name="T48" fmla="*/ 29 w 115"/>
              <a:gd name="T49" fmla="*/ 50 h 350"/>
              <a:gd name="T50" fmla="*/ 33 w 115"/>
              <a:gd name="T51" fmla="*/ 40 h 350"/>
              <a:gd name="T52" fmla="*/ 19 w 115"/>
              <a:gd name="T53" fmla="*/ 9 h 350"/>
              <a:gd name="T54" fmla="*/ 18 w 115"/>
              <a:gd name="T55" fmla="*/ 2 h 350"/>
              <a:gd name="T56" fmla="*/ 22 w 115"/>
              <a:gd name="T57" fmla="*/ 2 h 350"/>
              <a:gd name="T58" fmla="*/ 25 w 115"/>
              <a:gd name="T59" fmla="*/ 7 h 350"/>
              <a:gd name="T60" fmla="*/ 29 w 115"/>
              <a:gd name="T61" fmla="*/ 17 h 350"/>
              <a:gd name="T62" fmla="*/ 60 w 115"/>
              <a:gd name="T63" fmla="*/ 80 h 350"/>
              <a:gd name="T64" fmla="*/ 68 w 115"/>
              <a:gd name="T65" fmla="*/ 103 h 350"/>
              <a:gd name="T66" fmla="*/ 58 w 115"/>
              <a:gd name="T67" fmla="*/ 258 h 350"/>
              <a:gd name="T68" fmla="*/ 68 w 115"/>
              <a:gd name="T69" fmla="*/ 248 h 350"/>
              <a:gd name="T70" fmla="*/ 69 w 115"/>
              <a:gd name="T71" fmla="*/ 230 h 350"/>
              <a:gd name="T72" fmla="*/ 57 w 115"/>
              <a:gd name="T73" fmla="*/ 219 h 350"/>
              <a:gd name="T74" fmla="*/ 58 w 115"/>
              <a:gd name="T75" fmla="*/ 2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5" h="350">
                <a:moveTo>
                  <a:pt x="68" y="103"/>
                </a:moveTo>
                <a:cubicBezTo>
                  <a:pt x="71" y="115"/>
                  <a:pt x="73" y="128"/>
                  <a:pt x="85" y="137"/>
                </a:cubicBezTo>
                <a:cubicBezTo>
                  <a:pt x="89" y="139"/>
                  <a:pt x="89" y="146"/>
                  <a:pt x="87" y="150"/>
                </a:cubicBezTo>
                <a:cubicBezTo>
                  <a:pt x="85" y="154"/>
                  <a:pt x="84" y="160"/>
                  <a:pt x="76" y="159"/>
                </a:cubicBezTo>
                <a:cubicBezTo>
                  <a:pt x="64" y="158"/>
                  <a:pt x="66" y="159"/>
                  <a:pt x="69" y="170"/>
                </a:cubicBezTo>
                <a:cubicBezTo>
                  <a:pt x="72" y="187"/>
                  <a:pt x="85" y="196"/>
                  <a:pt x="94" y="209"/>
                </a:cubicBezTo>
                <a:cubicBezTo>
                  <a:pt x="115" y="241"/>
                  <a:pt x="108" y="242"/>
                  <a:pt x="83" y="266"/>
                </a:cubicBezTo>
                <a:cubicBezTo>
                  <a:pt x="80" y="269"/>
                  <a:pt x="75" y="267"/>
                  <a:pt x="71" y="270"/>
                </a:cubicBezTo>
                <a:cubicBezTo>
                  <a:pt x="62" y="277"/>
                  <a:pt x="57" y="286"/>
                  <a:pt x="60" y="298"/>
                </a:cubicBezTo>
                <a:cubicBezTo>
                  <a:pt x="62" y="304"/>
                  <a:pt x="63" y="310"/>
                  <a:pt x="60" y="316"/>
                </a:cubicBezTo>
                <a:cubicBezTo>
                  <a:pt x="58" y="320"/>
                  <a:pt x="63" y="325"/>
                  <a:pt x="66" y="329"/>
                </a:cubicBezTo>
                <a:cubicBezTo>
                  <a:pt x="70" y="333"/>
                  <a:pt x="75" y="337"/>
                  <a:pt x="81" y="339"/>
                </a:cubicBezTo>
                <a:cubicBezTo>
                  <a:pt x="83" y="340"/>
                  <a:pt x="85" y="342"/>
                  <a:pt x="84" y="344"/>
                </a:cubicBezTo>
                <a:cubicBezTo>
                  <a:pt x="84" y="347"/>
                  <a:pt x="82" y="347"/>
                  <a:pt x="80" y="348"/>
                </a:cubicBezTo>
                <a:cubicBezTo>
                  <a:pt x="68" y="350"/>
                  <a:pt x="58" y="346"/>
                  <a:pt x="47" y="345"/>
                </a:cubicBezTo>
                <a:cubicBezTo>
                  <a:pt x="43" y="345"/>
                  <a:pt x="44" y="340"/>
                  <a:pt x="44" y="337"/>
                </a:cubicBezTo>
                <a:cubicBezTo>
                  <a:pt x="47" y="325"/>
                  <a:pt x="47" y="314"/>
                  <a:pt x="38" y="305"/>
                </a:cubicBezTo>
                <a:cubicBezTo>
                  <a:pt x="36" y="302"/>
                  <a:pt x="37" y="299"/>
                  <a:pt x="37" y="296"/>
                </a:cubicBezTo>
                <a:cubicBezTo>
                  <a:pt x="37" y="269"/>
                  <a:pt x="36" y="242"/>
                  <a:pt x="24" y="217"/>
                </a:cubicBezTo>
                <a:cubicBezTo>
                  <a:pt x="19" y="207"/>
                  <a:pt x="14" y="198"/>
                  <a:pt x="15" y="186"/>
                </a:cubicBezTo>
                <a:cubicBezTo>
                  <a:pt x="16" y="180"/>
                  <a:pt x="10" y="173"/>
                  <a:pt x="8" y="166"/>
                </a:cubicBezTo>
                <a:cubicBezTo>
                  <a:pt x="6" y="157"/>
                  <a:pt x="5" y="147"/>
                  <a:pt x="3" y="137"/>
                </a:cubicBezTo>
                <a:cubicBezTo>
                  <a:pt x="0" y="120"/>
                  <a:pt x="4" y="106"/>
                  <a:pt x="19" y="96"/>
                </a:cubicBezTo>
                <a:cubicBezTo>
                  <a:pt x="28" y="91"/>
                  <a:pt x="28" y="82"/>
                  <a:pt x="22" y="75"/>
                </a:cubicBezTo>
                <a:cubicBezTo>
                  <a:pt x="15" y="66"/>
                  <a:pt x="18" y="53"/>
                  <a:pt x="29" y="50"/>
                </a:cubicBezTo>
                <a:cubicBezTo>
                  <a:pt x="35" y="48"/>
                  <a:pt x="36" y="46"/>
                  <a:pt x="33" y="40"/>
                </a:cubicBezTo>
                <a:cubicBezTo>
                  <a:pt x="28" y="30"/>
                  <a:pt x="24" y="19"/>
                  <a:pt x="19" y="9"/>
                </a:cubicBezTo>
                <a:cubicBezTo>
                  <a:pt x="18" y="7"/>
                  <a:pt x="17" y="4"/>
                  <a:pt x="18" y="2"/>
                </a:cubicBezTo>
                <a:cubicBezTo>
                  <a:pt x="19" y="0"/>
                  <a:pt x="21" y="2"/>
                  <a:pt x="22" y="2"/>
                </a:cubicBezTo>
                <a:cubicBezTo>
                  <a:pt x="26" y="2"/>
                  <a:pt x="24" y="5"/>
                  <a:pt x="25" y="7"/>
                </a:cubicBezTo>
                <a:cubicBezTo>
                  <a:pt x="25" y="11"/>
                  <a:pt x="27" y="14"/>
                  <a:pt x="29" y="17"/>
                </a:cubicBezTo>
                <a:cubicBezTo>
                  <a:pt x="41" y="37"/>
                  <a:pt x="50" y="59"/>
                  <a:pt x="60" y="80"/>
                </a:cubicBezTo>
                <a:cubicBezTo>
                  <a:pt x="64" y="87"/>
                  <a:pt x="74" y="92"/>
                  <a:pt x="68" y="103"/>
                </a:cubicBezTo>
                <a:close/>
                <a:moveTo>
                  <a:pt x="58" y="258"/>
                </a:moveTo>
                <a:cubicBezTo>
                  <a:pt x="64" y="255"/>
                  <a:pt x="65" y="250"/>
                  <a:pt x="68" y="248"/>
                </a:cubicBezTo>
                <a:cubicBezTo>
                  <a:pt x="78" y="240"/>
                  <a:pt x="78" y="239"/>
                  <a:pt x="69" y="230"/>
                </a:cubicBezTo>
                <a:cubicBezTo>
                  <a:pt x="66" y="226"/>
                  <a:pt x="62" y="223"/>
                  <a:pt x="57" y="219"/>
                </a:cubicBezTo>
                <a:cubicBezTo>
                  <a:pt x="53" y="233"/>
                  <a:pt x="59" y="245"/>
                  <a:pt x="58" y="258"/>
                </a:cubicBezTo>
                <a:close/>
              </a:path>
            </a:pathLst>
          </a:custGeom>
          <a:solidFill>
            <a:srgbClr val="C62B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3490913" y="2425700"/>
            <a:ext cx="615950" cy="1949450"/>
          </a:xfrm>
          <a:custGeom>
            <a:avLst/>
            <a:gdLst>
              <a:gd name="T0" fmla="*/ 52 w 101"/>
              <a:gd name="T1" fmla="*/ 277 h 318"/>
              <a:gd name="T2" fmla="*/ 65 w 101"/>
              <a:gd name="T3" fmla="*/ 308 h 318"/>
              <a:gd name="T4" fmla="*/ 68 w 101"/>
              <a:gd name="T5" fmla="*/ 314 h 318"/>
              <a:gd name="T6" fmla="*/ 62 w 101"/>
              <a:gd name="T7" fmla="*/ 317 h 318"/>
              <a:gd name="T8" fmla="*/ 52 w 101"/>
              <a:gd name="T9" fmla="*/ 317 h 318"/>
              <a:gd name="T10" fmla="*/ 39 w 101"/>
              <a:gd name="T11" fmla="*/ 299 h 318"/>
              <a:gd name="T12" fmla="*/ 38 w 101"/>
              <a:gd name="T13" fmla="*/ 280 h 318"/>
              <a:gd name="T14" fmla="*/ 34 w 101"/>
              <a:gd name="T15" fmla="*/ 248 h 318"/>
              <a:gd name="T16" fmla="*/ 26 w 101"/>
              <a:gd name="T17" fmla="*/ 204 h 318"/>
              <a:gd name="T18" fmla="*/ 20 w 101"/>
              <a:gd name="T19" fmla="*/ 202 h 318"/>
              <a:gd name="T20" fmla="*/ 11 w 101"/>
              <a:gd name="T21" fmla="*/ 192 h 318"/>
              <a:gd name="T22" fmla="*/ 4 w 101"/>
              <a:gd name="T23" fmla="*/ 166 h 318"/>
              <a:gd name="T24" fmla="*/ 3 w 101"/>
              <a:gd name="T25" fmla="*/ 113 h 318"/>
              <a:gd name="T26" fmla="*/ 18 w 101"/>
              <a:gd name="T27" fmla="*/ 92 h 318"/>
              <a:gd name="T28" fmla="*/ 24 w 101"/>
              <a:gd name="T29" fmla="*/ 68 h 318"/>
              <a:gd name="T30" fmla="*/ 22 w 101"/>
              <a:gd name="T31" fmla="*/ 48 h 318"/>
              <a:gd name="T32" fmla="*/ 41 w 101"/>
              <a:gd name="T33" fmla="*/ 38 h 318"/>
              <a:gd name="T34" fmla="*/ 29 w 101"/>
              <a:gd name="T35" fmla="*/ 9 h 318"/>
              <a:gd name="T36" fmla="*/ 29 w 101"/>
              <a:gd name="T37" fmla="*/ 1 h 318"/>
              <a:gd name="T38" fmla="*/ 34 w 101"/>
              <a:gd name="T39" fmla="*/ 8 h 318"/>
              <a:gd name="T40" fmla="*/ 53 w 101"/>
              <a:gd name="T41" fmla="*/ 49 h 318"/>
              <a:gd name="T42" fmla="*/ 67 w 101"/>
              <a:gd name="T43" fmla="*/ 82 h 318"/>
              <a:gd name="T44" fmla="*/ 78 w 101"/>
              <a:gd name="T45" fmla="*/ 124 h 318"/>
              <a:gd name="T46" fmla="*/ 86 w 101"/>
              <a:gd name="T47" fmla="*/ 133 h 318"/>
              <a:gd name="T48" fmla="*/ 88 w 101"/>
              <a:gd name="T49" fmla="*/ 145 h 318"/>
              <a:gd name="T50" fmla="*/ 76 w 101"/>
              <a:gd name="T51" fmla="*/ 148 h 318"/>
              <a:gd name="T52" fmla="*/ 69 w 101"/>
              <a:gd name="T53" fmla="*/ 149 h 318"/>
              <a:gd name="T54" fmla="*/ 70 w 101"/>
              <a:gd name="T55" fmla="*/ 157 h 318"/>
              <a:gd name="T56" fmla="*/ 91 w 101"/>
              <a:gd name="T57" fmla="*/ 196 h 318"/>
              <a:gd name="T58" fmla="*/ 96 w 101"/>
              <a:gd name="T59" fmla="*/ 220 h 318"/>
              <a:gd name="T60" fmla="*/ 77 w 101"/>
              <a:gd name="T61" fmla="*/ 239 h 318"/>
              <a:gd name="T62" fmla="*/ 64 w 101"/>
              <a:gd name="T63" fmla="*/ 268 h 318"/>
              <a:gd name="T64" fmla="*/ 64 w 101"/>
              <a:gd name="T65" fmla="*/ 269 h 318"/>
              <a:gd name="T66" fmla="*/ 64 w 101"/>
              <a:gd name="T67" fmla="*/ 281 h 318"/>
              <a:gd name="T68" fmla="*/ 52 w 101"/>
              <a:gd name="T69" fmla="*/ 277 h 318"/>
              <a:gd name="T70" fmla="*/ 57 w 101"/>
              <a:gd name="T71" fmla="*/ 203 h 318"/>
              <a:gd name="T72" fmla="*/ 57 w 101"/>
              <a:gd name="T73" fmla="*/ 218 h 318"/>
              <a:gd name="T74" fmla="*/ 57 w 101"/>
              <a:gd name="T75" fmla="*/ 231 h 318"/>
              <a:gd name="T76" fmla="*/ 57 w 101"/>
              <a:gd name="T77" fmla="*/ 203 h 318"/>
              <a:gd name="T78" fmla="*/ 57 w 101"/>
              <a:gd name="T79" fmla="*/ 87 h 318"/>
              <a:gd name="T80" fmla="*/ 52 w 101"/>
              <a:gd name="T81" fmla="*/ 73 h 318"/>
              <a:gd name="T82" fmla="*/ 57 w 101"/>
              <a:gd name="T83" fmla="*/ 8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1" h="318">
                <a:moveTo>
                  <a:pt x="52" y="277"/>
                </a:moveTo>
                <a:cubicBezTo>
                  <a:pt x="52" y="290"/>
                  <a:pt x="55" y="301"/>
                  <a:pt x="65" y="308"/>
                </a:cubicBezTo>
                <a:cubicBezTo>
                  <a:pt x="67" y="310"/>
                  <a:pt x="69" y="312"/>
                  <a:pt x="68" y="314"/>
                </a:cubicBezTo>
                <a:cubicBezTo>
                  <a:pt x="67" y="318"/>
                  <a:pt x="64" y="317"/>
                  <a:pt x="62" y="317"/>
                </a:cubicBezTo>
                <a:cubicBezTo>
                  <a:pt x="58" y="317"/>
                  <a:pt x="55" y="317"/>
                  <a:pt x="52" y="317"/>
                </a:cubicBezTo>
                <a:cubicBezTo>
                  <a:pt x="37" y="315"/>
                  <a:pt x="36" y="314"/>
                  <a:pt x="39" y="299"/>
                </a:cubicBezTo>
                <a:cubicBezTo>
                  <a:pt x="40" y="293"/>
                  <a:pt x="40" y="286"/>
                  <a:pt x="38" y="280"/>
                </a:cubicBezTo>
                <a:cubicBezTo>
                  <a:pt x="33" y="270"/>
                  <a:pt x="33" y="259"/>
                  <a:pt x="34" y="248"/>
                </a:cubicBezTo>
                <a:cubicBezTo>
                  <a:pt x="36" y="232"/>
                  <a:pt x="28" y="219"/>
                  <a:pt x="26" y="204"/>
                </a:cubicBezTo>
                <a:cubicBezTo>
                  <a:pt x="25" y="201"/>
                  <a:pt x="22" y="202"/>
                  <a:pt x="20" y="202"/>
                </a:cubicBezTo>
                <a:cubicBezTo>
                  <a:pt x="14" y="201"/>
                  <a:pt x="12" y="198"/>
                  <a:pt x="11" y="192"/>
                </a:cubicBezTo>
                <a:cubicBezTo>
                  <a:pt x="10" y="183"/>
                  <a:pt x="7" y="175"/>
                  <a:pt x="4" y="166"/>
                </a:cubicBezTo>
                <a:cubicBezTo>
                  <a:pt x="0" y="148"/>
                  <a:pt x="0" y="131"/>
                  <a:pt x="3" y="113"/>
                </a:cubicBezTo>
                <a:cubicBezTo>
                  <a:pt x="5" y="104"/>
                  <a:pt x="10" y="97"/>
                  <a:pt x="18" y="92"/>
                </a:cubicBezTo>
                <a:cubicBezTo>
                  <a:pt x="30" y="85"/>
                  <a:pt x="31" y="80"/>
                  <a:pt x="24" y="68"/>
                </a:cubicBezTo>
                <a:cubicBezTo>
                  <a:pt x="20" y="61"/>
                  <a:pt x="20" y="55"/>
                  <a:pt x="22" y="48"/>
                </a:cubicBezTo>
                <a:cubicBezTo>
                  <a:pt x="24" y="41"/>
                  <a:pt x="27" y="39"/>
                  <a:pt x="41" y="38"/>
                </a:cubicBezTo>
                <a:cubicBezTo>
                  <a:pt x="37" y="28"/>
                  <a:pt x="33" y="19"/>
                  <a:pt x="29" y="9"/>
                </a:cubicBezTo>
                <a:cubicBezTo>
                  <a:pt x="28" y="6"/>
                  <a:pt x="26" y="2"/>
                  <a:pt x="29" y="1"/>
                </a:cubicBezTo>
                <a:cubicBezTo>
                  <a:pt x="33" y="0"/>
                  <a:pt x="33" y="5"/>
                  <a:pt x="34" y="8"/>
                </a:cubicBezTo>
                <a:cubicBezTo>
                  <a:pt x="40" y="22"/>
                  <a:pt x="48" y="35"/>
                  <a:pt x="53" y="49"/>
                </a:cubicBezTo>
                <a:cubicBezTo>
                  <a:pt x="57" y="60"/>
                  <a:pt x="61" y="73"/>
                  <a:pt x="67" y="82"/>
                </a:cubicBezTo>
                <a:cubicBezTo>
                  <a:pt x="76" y="95"/>
                  <a:pt x="67" y="112"/>
                  <a:pt x="78" y="124"/>
                </a:cubicBezTo>
                <a:cubicBezTo>
                  <a:pt x="81" y="126"/>
                  <a:pt x="82" y="131"/>
                  <a:pt x="86" y="133"/>
                </a:cubicBezTo>
                <a:cubicBezTo>
                  <a:pt x="89" y="136"/>
                  <a:pt x="91" y="141"/>
                  <a:pt x="88" y="145"/>
                </a:cubicBezTo>
                <a:cubicBezTo>
                  <a:pt x="85" y="149"/>
                  <a:pt x="81" y="151"/>
                  <a:pt x="76" y="148"/>
                </a:cubicBezTo>
                <a:cubicBezTo>
                  <a:pt x="74" y="147"/>
                  <a:pt x="71" y="146"/>
                  <a:pt x="69" y="149"/>
                </a:cubicBezTo>
                <a:cubicBezTo>
                  <a:pt x="67" y="151"/>
                  <a:pt x="68" y="154"/>
                  <a:pt x="70" y="157"/>
                </a:cubicBezTo>
                <a:cubicBezTo>
                  <a:pt x="77" y="170"/>
                  <a:pt x="84" y="183"/>
                  <a:pt x="91" y="196"/>
                </a:cubicBezTo>
                <a:cubicBezTo>
                  <a:pt x="95" y="203"/>
                  <a:pt x="101" y="211"/>
                  <a:pt x="96" y="220"/>
                </a:cubicBezTo>
                <a:cubicBezTo>
                  <a:pt x="92" y="229"/>
                  <a:pt x="84" y="234"/>
                  <a:pt x="77" y="239"/>
                </a:cubicBezTo>
                <a:cubicBezTo>
                  <a:pt x="59" y="248"/>
                  <a:pt x="58" y="249"/>
                  <a:pt x="64" y="268"/>
                </a:cubicBezTo>
                <a:cubicBezTo>
                  <a:pt x="64" y="269"/>
                  <a:pt x="64" y="269"/>
                  <a:pt x="64" y="269"/>
                </a:cubicBezTo>
                <a:cubicBezTo>
                  <a:pt x="65" y="273"/>
                  <a:pt x="68" y="278"/>
                  <a:pt x="64" y="281"/>
                </a:cubicBezTo>
                <a:cubicBezTo>
                  <a:pt x="60" y="284"/>
                  <a:pt x="56" y="280"/>
                  <a:pt x="52" y="277"/>
                </a:cubicBezTo>
                <a:close/>
                <a:moveTo>
                  <a:pt x="57" y="203"/>
                </a:moveTo>
                <a:cubicBezTo>
                  <a:pt x="57" y="209"/>
                  <a:pt x="57" y="214"/>
                  <a:pt x="57" y="218"/>
                </a:cubicBezTo>
                <a:cubicBezTo>
                  <a:pt x="57" y="222"/>
                  <a:pt x="57" y="226"/>
                  <a:pt x="57" y="231"/>
                </a:cubicBezTo>
                <a:cubicBezTo>
                  <a:pt x="69" y="217"/>
                  <a:pt x="69" y="217"/>
                  <a:pt x="57" y="203"/>
                </a:cubicBezTo>
                <a:close/>
                <a:moveTo>
                  <a:pt x="57" y="87"/>
                </a:moveTo>
                <a:cubicBezTo>
                  <a:pt x="55" y="82"/>
                  <a:pt x="54" y="78"/>
                  <a:pt x="52" y="73"/>
                </a:cubicBezTo>
                <a:cubicBezTo>
                  <a:pt x="46" y="81"/>
                  <a:pt x="48" y="85"/>
                  <a:pt x="57" y="87"/>
                </a:cubicBezTo>
                <a:close/>
              </a:path>
            </a:pathLst>
          </a:custGeom>
          <a:solidFill>
            <a:srgbClr val="C62B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922588" y="2443163"/>
            <a:ext cx="542925" cy="1833563"/>
          </a:xfrm>
          <a:custGeom>
            <a:avLst/>
            <a:gdLst>
              <a:gd name="T0" fmla="*/ 64 w 89"/>
              <a:gd name="T1" fmla="*/ 56 h 299"/>
              <a:gd name="T2" fmla="*/ 59 w 89"/>
              <a:gd name="T3" fmla="*/ 7 h 299"/>
              <a:gd name="T4" fmla="*/ 61 w 89"/>
              <a:gd name="T5" fmla="*/ 0 h 299"/>
              <a:gd name="T6" fmla="*/ 64 w 89"/>
              <a:gd name="T7" fmla="*/ 6 h 299"/>
              <a:gd name="T8" fmla="*/ 76 w 89"/>
              <a:gd name="T9" fmla="*/ 70 h 299"/>
              <a:gd name="T10" fmla="*/ 78 w 89"/>
              <a:gd name="T11" fmla="*/ 101 h 299"/>
              <a:gd name="T12" fmla="*/ 83 w 89"/>
              <a:gd name="T13" fmla="*/ 127 h 299"/>
              <a:gd name="T14" fmla="*/ 76 w 89"/>
              <a:gd name="T15" fmla="*/ 144 h 299"/>
              <a:gd name="T16" fmla="*/ 74 w 89"/>
              <a:gd name="T17" fmla="*/ 153 h 299"/>
              <a:gd name="T18" fmla="*/ 86 w 89"/>
              <a:gd name="T19" fmla="*/ 202 h 299"/>
              <a:gd name="T20" fmla="*/ 75 w 89"/>
              <a:gd name="T21" fmla="*/ 237 h 299"/>
              <a:gd name="T22" fmla="*/ 71 w 89"/>
              <a:gd name="T23" fmla="*/ 258 h 299"/>
              <a:gd name="T24" fmla="*/ 73 w 89"/>
              <a:gd name="T25" fmla="*/ 275 h 299"/>
              <a:gd name="T26" fmla="*/ 56 w 89"/>
              <a:gd name="T27" fmla="*/ 272 h 299"/>
              <a:gd name="T28" fmla="*/ 67 w 89"/>
              <a:gd name="T29" fmla="*/ 292 h 299"/>
              <a:gd name="T30" fmla="*/ 69 w 89"/>
              <a:gd name="T31" fmla="*/ 297 h 299"/>
              <a:gd name="T32" fmla="*/ 64 w 89"/>
              <a:gd name="T33" fmla="*/ 299 h 299"/>
              <a:gd name="T34" fmla="*/ 52 w 89"/>
              <a:gd name="T35" fmla="*/ 298 h 299"/>
              <a:gd name="T36" fmla="*/ 45 w 89"/>
              <a:gd name="T37" fmla="*/ 287 h 299"/>
              <a:gd name="T38" fmla="*/ 40 w 89"/>
              <a:gd name="T39" fmla="*/ 267 h 299"/>
              <a:gd name="T40" fmla="*/ 37 w 89"/>
              <a:gd name="T41" fmla="*/ 258 h 299"/>
              <a:gd name="T42" fmla="*/ 36 w 89"/>
              <a:gd name="T43" fmla="*/ 206 h 299"/>
              <a:gd name="T44" fmla="*/ 30 w 89"/>
              <a:gd name="T45" fmla="*/ 177 h 299"/>
              <a:gd name="T46" fmla="*/ 33 w 89"/>
              <a:gd name="T47" fmla="*/ 149 h 299"/>
              <a:gd name="T48" fmla="*/ 29 w 89"/>
              <a:gd name="T49" fmla="*/ 135 h 299"/>
              <a:gd name="T50" fmla="*/ 23 w 89"/>
              <a:gd name="T51" fmla="*/ 161 h 299"/>
              <a:gd name="T52" fmla="*/ 17 w 89"/>
              <a:gd name="T53" fmla="*/ 181 h 299"/>
              <a:gd name="T54" fmla="*/ 8 w 89"/>
              <a:gd name="T55" fmla="*/ 185 h 299"/>
              <a:gd name="T56" fmla="*/ 3 w 89"/>
              <a:gd name="T57" fmla="*/ 176 h 299"/>
              <a:gd name="T58" fmla="*/ 11 w 89"/>
              <a:gd name="T59" fmla="*/ 138 h 299"/>
              <a:gd name="T60" fmla="*/ 16 w 89"/>
              <a:gd name="T61" fmla="*/ 110 h 299"/>
              <a:gd name="T62" fmla="*/ 34 w 89"/>
              <a:gd name="T63" fmla="*/ 85 h 299"/>
              <a:gd name="T64" fmla="*/ 38 w 89"/>
              <a:gd name="T65" fmla="*/ 69 h 299"/>
              <a:gd name="T66" fmla="*/ 33 w 89"/>
              <a:gd name="T67" fmla="*/ 53 h 299"/>
              <a:gd name="T68" fmla="*/ 45 w 89"/>
              <a:gd name="T69" fmla="*/ 41 h 299"/>
              <a:gd name="T70" fmla="*/ 61 w 89"/>
              <a:gd name="T71" fmla="*/ 53 h 299"/>
              <a:gd name="T72" fmla="*/ 62 w 89"/>
              <a:gd name="T73" fmla="*/ 58 h 299"/>
              <a:gd name="T74" fmla="*/ 58 w 89"/>
              <a:gd name="T75" fmla="*/ 73 h 299"/>
              <a:gd name="T76" fmla="*/ 68 w 89"/>
              <a:gd name="T77" fmla="*/ 90 h 299"/>
              <a:gd name="T78" fmla="*/ 64 w 89"/>
              <a:gd name="T79" fmla="*/ 56 h 299"/>
              <a:gd name="T80" fmla="*/ 59 w 89"/>
              <a:gd name="T81" fmla="*/ 236 h 299"/>
              <a:gd name="T82" fmla="*/ 57 w 89"/>
              <a:gd name="T83" fmla="*/ 194 h 299"/>
              <a:gd name="T84" fmla="*/ 59 w 89"/>
              <a:gd name="T85" fmla="*/ 2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" h="299">
                <a:moveTo>
                  <a:pt x="64" y="56"/>
                </a:moveTo>
                <a:cubicBezTo>
                  <a:pt x="64" y="40"/>
                  <a:pt x="61" y="23"/>
                  <a:pt x="59" y="7"/>
                </a:cubicBezTo>
                <a:cubicBezTo>
                  <a:pt x="59" y="4"/>
                  <a:pt x="57" y="1"/>
                  <a:pt x="61" y="0"/>
                </a:cubicBezTo>
                <a:cubicBezTo>
                  <a:pt x="64" y="0"/>
                  <a:pt x="63" y="4"/>
                  <a:pt x="64" y="6"/>
                </a:cubicBezTo>
                <a:cubicBezTo>
                  <a:pt x="67" y="27"/>
                  <a:pt x="72" y="49"/>
                  <a:pt x="76" y="70"/>
                </a:cubicBezTo>
                <a:cubicBezTo>
                  <a:pt x="77" y="80"/>
                  <a:pt x="80" y="90"/>
                  <a:pt x="78" y="101"/>
                </a:cubicBezTo>
                <a:cubicBezTo>
                  <a:pt x="77" y="109"/>
                  <a:pt x="77" y="119"/>
                  <a:pt x="83" y="127"/>
                </a:cubicBezTo>
                <a:cubicBezTo>
                  <a:pt x="88" y="134"/>
                  <a:pt x="84" y="143"/>
                  <a:pt x="76" y="144"/>
                </a:cubicBezTo>
                <a:cubicBezTo>
                  <a:pt x="69" y="146"/>
                  <a:pt x="73" y="150"/>
                  <a:pt x="74" y="153"/>
                </a:cubicBezTo>
                <a:cubicBezTo>
                  <a:pt x="78" y="169"/>
                  <a:pt x="83" y="186"/>
                  <a:pt x="86" y="202"/>
                </a:cubicBezTo>
                <a:cubicBezTo>
                  <a:pt x="89" y="216"/>
                  <a:pt x="83" y="227"/>
                  <a:pt x="75" y="237"/>
                </a:cubicBezTo>
                <a:cubicBezTo>
                  <a:pt x="69" y="244"/>
                  <a:pt x="65" y="249"/>
                  <a:pt x="71" y="258"/>
                </a:cubicBezTo>
                <a:cubicBezTo>
                  <a:pt x="74" y="263"/>
                  <a:pt x="78" y="270"/>
                  <a:pt x="73" y="275"/>
                </a:cubicBezTo>
                <a:cubicBezTo>
                  <a:pt x="69" y="280"/>
                  <a:pt x="62" y="276"/>
                  <a:pt x="56" y="272"/>
                </a:cubicBezTo>
                <a:cubicBezTo>
                  <a:pt x="59" y="280"/>
                  <a:pt x="61" y="287"/>
                  <a:pt x="67" y="292"/>
                </a:cubicBezTo>
                <a:cubicBezTo>
                  <a:pt x="68" y="293"/>
                  <a:pt x="70" y="295"/>
                  <a:pt x="69" y="297"/>
                </a:cubicBezTo>
                <a:cubicBezTo>
                  <a:pt x="68" y="299"/>
                  <a:pt x="66" y="299"/>
                  <a:pt x="64" y="299"/>
                </a:cubicBezTo>
                <a:cubicBezTo>
                  <a:pt x="60" y="299"/>
                  <a:pt x="56" y="299"/>
                  <a:pt x="52" y="298"/>
                </a:cubicBezTo>
                <a:cubicBezTo>
                  <a:pt x="46" y="297"/>
                  <a:pt x="41" y="295"/>
                  <a:pt x="45" y="287"/>
                </a:cubicBezTo>
                <a:cubicBezTo>
                  <a:pt x="47" y="280"/>
                  <a:pt x="47" y="272"/>
                  <a:pt x="40" y="267"/>
                </a:cubicBezTo>
                <a:cubicBezTo>
                  <a:pt x="37" y="265"/>
                  <a:pt x="37" y="261"/>
                  <a:pt x="37" y="258"/>
                </a:cubicBezTo>
                <a:cubicBezTo>
                  <a:pt x="37" y="240"/>
                  <a:pt x="36" y="223"/>
                  <a:pt x="36" y="206"/>
                </a:cubicBezTo>
                <a:cubicBezTo>
                  <a:pt x="36" y="196"/>
                  <a:pt x="32" y="186"/>
                  <a:pt x="30" y="177"/>
                </a:cubicBezTo>
                <a:cubicBezTo>
                  <a:pt x="26" y="166"/>
                  <a:pt x="29" y="158"/>
                  <a:pt x="33" y="149"/>
                </a:cubicBezTo>
                <a:cubicBezTo>
                  <a:pt x="35" y="144"/>
                  <a:pt x="34" y="140"/>
                  <a:pt x="29" y="135"/>
                </a:cubicBezTo>
                <a:cubicBezTo>
                  <a:pt x="27" y="144"/>
                  <a:pt x="25" y="152"/>
                  <a:pt x="23" y="161"/>
                </a:cubicBezTo>
                <a:cubicBezTo>
                  <a:pt x="22" y="168"/>
                  <a:pt x="19" y="174"/>
                  <a:pt x="17" y="181"/>
                </a:cubicBezTo>
                <a:cubicBezTo>
                  <a:pt x="16" y="186"/>
                  <a:pt x="12" y="187"/>
                  <a:pt x="8" y="185"/>
                </a:cubicBezTo>
                <a:cubicBezTo>
                  <a:pt x="4" y="183"/>
                  <a:pt x="0" y="182"/>
                  <a:pt x="3" y="176"/>
                </a:cubicBezTo>
                <a:cubicBezTo>
                  <a:pt x="8" y="164"/>
                  <a:pt x="9" y="151"/>
                  <a:pt x="11" y="138"/>
                </a:cubicBezTo>
                <a:cubicBezTo>
                  <a:pt x="12" y="129"/>
                  <a:pt x="15" y="120"/>
                  <a:pt x="16" y="110"/>
                </a:cubicBezTo>
                <a:cubicBezTo>
                  <a:pt x="18" y="99"/>
                  <a:pt x="23" y="90"/>
                  <a:pt x="34" y="85"/>
                </a:cubicBezTo>
                <a:cubicBezTo>
                  <a:pt x="42" y="82"/>
                  <a:pt x="42" y="76"/>
                  <a:pt x="38" y="69"/>
                </a:cubicBezTo>
                <a:cubicBezTo>
                  <a:pt x="35" y="64"/>
                  <a:pt x="30" y="60"/>
                  <a:pt x="33" y="53"/>
                </a:cubicBezTo>
                <a:cubicBezTo>
                  <a:pt x="35" y="47"/>
                  <a:pt x="36" y="41"/>
                  <a:pt x="45" y="41"/>
                </a:cubicBezTo>
                <a:cubicBezTo>
                  <a:pt x="53" y="41"/>
                  <a:pt x="59" y="44"/>
                  <a:pt x="61" y="53"/>
                </a:cubicBezTo>
                <a:cubicBezTo>
                  <a:pt x="61" y="54"/>
                  <a:pt x="62" y="56"/>
                  <a:pt x="62" y="58"/>
                </a:cubicBezTo>
                <a:cubicBezTo>
                  <a:pt x="61" y="63"/>
                  <a:pt x="60" y="69"/>
                  <a:pt x="58" y="73"/>
                </a:cubicBezTo>
                <a:cubicBezTo>
                  <a:pt x="54" y="83"/>
                  <a:pt x="59" y="86"/>
                  <a:pt x="68" y="90"/>
                </a:cubicBezTo>
                <a:cubicBezTo>
                  <a:pt x="66" y="78"/>
                  <a:pt x="65" y="67"/>
                  <a:pt x="64" y="56"/>
                </a:cubicBezTo>
                <a:close/>
                <a:moveTo>
                  <a:pt x="59" y="236"/>
                </a:moveTo>
                <a:cubicBezTo>
                  <a:pt x="60" y="222"/>
                  <a:pt x="73" y="208"/>
                  <a:pt x="57" y="194"/>
                </a:cubicBezTo>
                <a:cubicBezTo>
                  <a:pt x="56" y="209"/>
                  <a:pt x="57" y="222"/>
                  <a:pt x="59" y="236"/>
                </a:cubicBezTo>
                <a:close/>
              </a:path>
            </a:pathLst>
          </a:custGeom>
          <a:solidFill>
            <a:srgbClr val="C62B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384425" y="2486025"/>
            <a:ext cx="568325" cy="1728788"/>
          </a:xfrm>
          <a:custGeom>
            <a:avLst/>
            <a:gdLst>
              <a:gd name="T0" fmla="*/ 55 w 93"/>
              <a:gd name="T1" fmla="*/ 226 h 282"/>
              <a:gd name="T2" fmla="*/ 54 w 93"/>
              <a:gd name="T3" fmla="*/ 252 h 282"/>
              <a:gd name="T4" fmla="*/ 64 w 93"/>
              <a:gd name="T5" fmla="*/ 273 h 282"/>
              <a:gd name="T6" fmla="*/ 66 w 93"/>
              <a:gd name="T7" fmla="*/ 279 h 282"/>
              <a:gd name="T8" fmla="*/ 61 w 93"/>
              <a:gd name="T9" fmla="*/ 281 h 282"/>
              <a:gd name="T10" fmla="*/ 53 w 93"/>
              <a:gd name="T11" fmla="*/ 280 h 282"/>
              <a:gd name="T12" fmla="*/ 42 w 93"/>
              <a:gd name="T13" fmla="*/ 265 h 282"/>
              <a:gd name="T14" fmla="*/ 42 w 93"/>
              <a:gd name="T15" fmla="*/ 259 h 282"/>
              <a:gd name="T16" fmla="*/ 34 w 93"/>
              <a:gd name="T17" fmla="*/ 196 h 282"/>
              <a:gd name="T18" fmla="*/ 26 w 93"/>
              <a:gd name="T19" fmla="*/ 171 h 282"/>
              <a:gd name="T20" fmla="*/ 17 w 93"/>
              <a:gd name="T21" fmla="*/ 166 h 282"/>
              <a:gd name="T22" fmla="*/ 14 w 93"/>
              <a:gd name="T23" fmla="*/ 171 h 282"/>
              <a:gd name="T24" fmla="*/ 12 w 93"/>
              <a:gd name="T25" fmla="*/ 182 h 282"/>
              <a:gd name="T26" fmla="*/ 5 w 93"/>
              <a:gd name="T27" fmla="*/ 181 h 282"/>
              <a:gd name="T28" fmla="*/ 2 w 93"/>
              <a:gd name="T29" fmla="*/ 172 h 282"/>
              <a:gd name="T30" fmla="*/ 2 w 93"/>
              <a:gd name="T31" fmla="*/ 135 h 282"/>
              <a:gd name="T32" fmla="*/ 5 w 93"/>
              <a:gd name="T33" fmla="*/ 110 h 282"/>
              <a:gd name="T34" fmla="*/ 24 w 93"/>
              <a:gd name="T35" fmla="*/ 84 h 282"/>
              <a:gd name="T36" fmla="*/ 28 w 93"/>
              <a:gd name="T37" fmla="*/ 68 h 282"/>
              <a:gd name="T38" fmla="*/ 24 w 93"/>
              <a:gd name="T39" fmla="*/ 56 h 282"/>
              <a:gd name="T40" fmla="*/ 31 w 93"/>
              <a:gd name="T41" fmla="*/ 43 h 282"/>
              <a:gd name="T42" fmla="*/ 45 w 93"/>
              <a:gd name="T43" fmla="*/ 46 h 282"/>
              <a:gd name="T44" fmla="*/ 35 w 93"/>
              <a:gd name="T45" fmla="*/ 10 h 282"/>
              <a:gd name="T46" fmla="*/ 33 w 93"/>
              <a:gd name="T47" fmla="*/ 3 h 282"/>
              <a:gd name="T48" fmla="*/ 34 w 93"/>
              <a:gd name="T49" fmla="*/ 0 h 282"/>
              <a:gd name="T50" fmla="*/ 38 w 93"/>
              <a:gd name="T51" fmla="*/ 3 h 282"/>
              <a:gd name="T52" fmla="*/ 62 w 93"/>
              <a:gd name="T53" fmla="*/ 67 h 282"/>
              <a:gd name="T54" fmla="*/ 80 w 93"/>
              <a:gd name="T55" fmla="*/ 115 h 282"/>
              <a:gd name="T56" fmla="*/ 72 w 93"/>
              <a:gd name="T57" fmla="*/ 126 h 282"/>
              <a:gd name="T58" fmla="*/ 67 w 93"/>
              <a:gd name="T59" fmla="*/ 131 h 282"/>
              <a:gd name="T60" fmla="*/ 76 w 93"/>
              <a:gd name="T61" fmla="*/ 156 h 282"/>
              <a:gd name="T62" fmla="*/ 85 w 93"/>
              <a:gd name="T63" fmla="*/ 169 h 282"/>
              <a:gd name="T64" fmla="*/ 76 w 93"/>
              <a:gd name="T65" fmla="*/ 214 h 282"/>
              <a:gd name="T66" fmla="*/ 71 w 93"/>
              <a:gd name="T67" fmla="*/ 230 h 282"/>
              <a:gd name="T68" fmla="*/ 72 w 93"/>
              <a:gd name="T69" fmla="*/ 242 h 282"/>
              <a:gd name="T70" fmla="*/ 65 w 93"/>
              <a:gd name="T71" fmla="*/ 249 h 282"/>
              <a:gd name="T72" fmla="*/ 59 w 93"/>
              <a:gd name="T73" fmla="*/ 243 h 282"/>
              <a:gd name="T74" fmla="*/ 55 w 93"/>
              <a:gd name="T75" fmla="*/ 226 h 282"/>
              <a:gd name="T76" fmla="*/ 54 w 93"/>
              <a:gd name="T77" fmla="*/ 217 h 282"/>
              <a:gd name="T78" fmla="*/ 58 w 93"/>
              <a:gd name="T79" fmla="*/ 178 h 282"/>
              <a:gd name="T80" fmla="*/ 54 w 93"/>
              <a:gd name="T81" fmla="*/ 217 h 282"/>
              <a:gd name="T82" fmla="*/ 21 w 93"/>
              <a:gd name="T83" fmla="*/ 123 h 282"/>
              <a:gd name="T84" fmla="*/ 19 w 93"/>
              <a:gd name="T85" fmla="*/ 143 h 282"/>
              <a:gd name="T86" fmla="*/ 21 w 93"/>
              <a:gd name="T87" fmla="*/ 146 h 282"/>
              <a:gd name="T88" fmla="*/ 23 w 93"/>
              <a:gd name="T89" fmla="*/ 145 h 282"/>
              <a:gd name="T90" fmla="*/ 21 w 93"/>
              <a:gd name="T91" fmla="*/ 12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" h="282">
                <a:moveTo>
                  <a:pt x="55" y="226"/>
                </a:moveTo>
                <a:cubicBezTo>
                  <a:pt x="54" y="235"/>
                  <a:pt x="55" y="243"/>
                  <a:pt x="54" y="252"/>
                </a:cubicBezTo>
                <a:cubicBezTo>
                  <a:pt x="53" y="260"/>
                  <a:pt x="55" y="269"/>
                  <a:pt x="64" y="273"/>
                </a:cubicBezTo>
                <a:cubicBezTo>
                  <a:pt x="66" y="275"/>
                  <a:pt x="67" y="276"/>
                  <a:pt x="66" y="279"/>
                </a:cubicBezTo>
                <a:cubicBezTo>
                  <a:pt x="66" y="282"/>
                  <a:pt x="63" y="281"/>
                  <a:pt x="61" y="281"/>
                </a:cubicBezTo>
                <a:cubicBezTo>
                  <a:pt x="58" y="281"/>
                  <a:pt x="55" y="281"/>
                  <a:pt x="53" y="280"/>
                </a:cubicBezTo>
                <a:cubicBezTo>
                  <a:pt x="39" y="279"/>
                  <a:pt x="39" y="279"/>
                  <a:pt x="42" y="265"/>
                </a:cubicBezTo>
                <a:cubicBezTo>
                  <a:pt x="42" y="263"/>
                  <a:pt x="43" y="260"/>
                  <a:pt x="42" y="259"/>
                </a:cubicBezTo>
                <a:cubicBezTo>
                  <a:pt x="34" y="238"/>
                  <a:pt x="38" y="217"/>
                  <a:pt x="34" y="196"/>
                </a:cubicBezTo>
                <a:cubicBezTo>
                  <a:pt x="33" y="187"/>
                  <a:pt x="28" y="179"/>
                  <a:pt x="26" y="171"/>
                </a:cubicBezTo>
                <a:cubicBezTo>
                  <a:pt x="25" y="168"/>
                  <a:pt x="21" y="165"/>
                  <a:pt x="17" y="166"/>
                </a:cubicBezTo>
                <a:cubicBezTo>
                  <a:pt x="14" y="167"/>
                  <a:pt x="10" y="166"/>
                  <a:pt x="14" y="171"/>
                </a:cubicBezTo>
                <a:cubicBezTo>
                  <a:pt x="16" y="175"/>
                  <a:pt x="15" y="179"/>
                  <a:pt x="12" y="182"/>
                </a:cubicBezTo>
                <a:cubicBezTo>
                  <a:pt x="10" y="185"/>
                  <a:pt x="7" y="182"/>
                  <a:pt x="5" y="181"/>
                </a:cubicBezTo>
                <a:cubicBezTo>
                  <a:pt x="0" y="179"/>
                  <a:pt x="3" y="175"/>
                  <a:pt x="2" y="172"/>
                </a:cubicBezTo>
                <a:cubicBezTo>
                  <a:pt x="0" y="159"/>
                  <a:pt x="2" y="147"/>
                  <a:pt x="2" y="135"/>
                </a:cubicBezTo>
                <a:cubicBezTo>
                  <a:pt x="3" y="126"/>
                  <a:pt x="3" y="118"/>
                  <a:pt x="5" y="110"/>
                </a:cubicBezTo>
                <a:cubicBezTo>
                  <a:pt x="7" y="98"/>
                  <a:pt x="11" y="88"/>
                  <a:pt x="24" y="84"/>
                </a:cubicBezTo>
                <a:cubicBezTo>
                  <a:pt x="36" y="80"/>
                  <a:pt x="36" y="77"/>
                  <a:pt x="28" y="68"/>
                </a:cubicBezTo>
                <a:cubicBezTo>
                  <a:pt x="26" y="64"/>
                  <a:pt x="24" y="60"/>
                  <a:pt x="24" y="56"/>
                </a:cubicBezTo>
                <a:cubicBezTo>
                  <a:pt x="24" y="50"/>
                  <a:pt x="25" y="45"/>
                  <a:pt x="31" y="43"/>
                </a:cubicBezTo>
                <a:cubicBezTo>
                  <a:pt x="35" y="40"/>
                  <a:pt x="40" y="41"/>
                  <a:pt x="45" y="46"/>
                </a:cubicBezTo>
                <a:cubicBezTo>
                  <a:pt x="44" y="32"/>
                  <a:pt x="38" y="21"/>
                  <a:pt x="35" y="10"/>
                </a:cubicBezTo>
                <a:cubicBezTo>
                  <a:pt x="35" y="7"/>
                  <a:pt x="34" y="6"/>
                  <a:pt x="33" y="3"/>
                </a:cubicBezTo>
                <a:cubicBezTo>
                  <a:pt x="33" y="2"/>
                  <a:pt x="33" y="1"/>
                  <a:pt x="34" y="0"/>
                </a:cubicBezTo>
                <a:cubicBezTo>
                  <a:pt x="36" y="0"/>
                  <a:pt x="37" y="1"/>
                  <a:pt x="38" y="3"/>
                </a:cubicBezTo>
                <a:cubicBezTo>
                  <a:pt x="44" y="25"/>
                  <a:pt x="55" y="45"/>
                  <a:pt x="62" y="67"/>
                </a:cubicBezTo>
                <a:cubicBezTo>
                  <a:pt x="67" y="83"/>
                  <a:pt x="75" y="98"/>
                  <a:pt x="80" y="115"/>
                </a:cubicBezTo>
                <a:cubicBezTo>
                  <a:pt x="82" y="122"/>
                  <a:pt x="79" y="128"/>
                  <a:pt x="72" y="126"/>
                </a:cubicBezTo>
                <a:cubicBezTo>
                  <a:pt x="66" y="126"/>
                  <a:pt x="66" y="128"/>
                  <a:pt x="67" y="131"/>
                </a:cubicBezTo>
                <a:cubicBezTo>
                  <a:pt x="69" y="140"/>
                  <a:pt x="71" y="149"/>
                  <a:pt x="76" y="156"/>
                </a:cubicBezTo>
                <a:cubicBezTo>
                  <a:pt x="80" y="160"/>
                  <a:pt x="83" y="164"/>
                  <a:pt x="85" y="169"/>
                </a:cubicBezTo>
                <a:cubicBezTo>
                  <a:pt x="93" y="187"/>
                  <a:pt x="91" y="200"/>
                  <a:pt x="76" y="214"/>
                </a:cubicBezTo>
                <a:cubicBezTo>
                  <a:pt x="71" y="219"/>
                  <a:pt x="69" y="223"/>
                  <a:pt x="71" y="230"/>
                </a:cubicBezTo>
                <a:cubicBezTo>
                  <a:pt x="73" y="234"/>
                  <a:pt x="73" y="238"/>
                  <a:pt x="72" y="242"/>
                </a:cubicBezTo>
                <a:cubicBezTo>
                  <a:pt x="71" y="246"/>
                  <a:pt x="69" y="249"/>
                  <a:pt x="65" y="249"/>
                </a:cubicBezTo>
                <a:cubicBezTo>
                  <a:pt x="61" y="249"/>
                  <a:pt x="60" y="246"/>
                  <a:pt x="59" y="243"/>
                </a:cubicBezTo>
                <a:cubicBezTo>
                  <a:pt x="57" y="237"/>
                  <a:pt x="59" y="231"/>
                  <a:pt x="55" y="226"/>
                </a:cubicBezTo>
                <a:close/>
                <a:moveTo>
                  <a:pt x="54" y="217"/>
                </a:moveTo>
                <a:cubicBezTo>
                  <a:pt x="73" y="200"/>
                  <a:pt x="74" y="193"/>
                  <a:pt x="58" y="178"/>
                </a:cubicBezTo>
                <a:cubicBezTo>
                  <a:pt x="55" y="191"/>
                  <a:pt x="55" y="203"/>
                  <a:pt x="54" y="217"/>
                </a:cubicBezTo>
                <a:close/>
                <a:moveTo>
                  <a:pt x="21" y="123"/>
                </a:moveTo>
                <a:cubicBezTo>
                  <a:pt x="20" y="131"/>
                  <a:pt x="20" y="137"/>
                  <a:pt x="19" y="143"/>
                </a:cubicBezTo>
                <a:cubicBezTo>
                  <a:pt x="19" y="144"/>
                  <a:pt x="19" y="146"/>
                  <a:pt x="21" y="146"/>
                </a:cubicBezTo>
                <a:cubicBezTo>
                  <a:pt x="22" y="146"/>
                  <a:pt x="23" y="146"/>
                  <a:pt x="23" y="145"/>
                </a:cubicBezTo>
                <a:cubicBezTo>
                  <a:pt x="28" y="139"/>
                  <a:pt x="28" y="131"/>
                  <a:pt x="21" y="123"/>
                </a:cubicBezTo>
                <a:close/>
              </a:path>
            </a:pathLst>
          </a:custGeom>
          <a:solidFill>
            <a:srgbClr val="C62B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2"/>
          <p:cNvSpPr txBox="1">
            <a:spLocks noGrp="1"/>
          </p:cNvSpPr>
          <p:nvPr>
            <p:ph type="title"/>
          </p:nvPr>
        </p:nvSpPr>
        <p:spPr>
          <a:xfrm>
            <a:off x="3885400" y="689625"/>
            <a:ext cx="414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2,000,000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5" name="Google Shape;575;p52"/>
          <p:cNvSpPr txBox="1">
            <a:spLocks noGrp="1"/>
          </p:cNvSpPr>
          <p:nvPr>
            <p:ph type="subTitle" idx="1"/>
          </p:nvPr>
        </p:nvSpPr>
        <p:spPr>
          <a:xfrm>
            <a:off x="3885400" y="1421626"/>
            <a:ext cx="41412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are very useful </a:t>
            </a:r>
            <a:endParaRPr/>
          </a:p>
        </p:txBody>
      </p:sp>
      <p:sp>
        <p:nvSpPr>
          <p:cNvPr id="576" name="Google Shape;576;p52"/>
          <p:cNvSpPr txBox="1">
            <a:spLocks noGrp="1"/>
          </p:cNvSpPr>
          <p:nvPr>
            <p:ph type="title" idx="2"/>
          </p:nvPr>
        </p:nvSpPr>
        <p:spPr>
          <a:xfrm>
            <a:off x="3885400" y="2054274"/>
            <a:ext cx="414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100,600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7" name="Google Shape;577;p52"/>
          <p:cNvSpPr txBox="1">
            <a:spLocks noGrp="1"/>
          </p:cNvSpPr>
          <p:nvPr>
            <p:ph type="subTitle" idx="3"/>
          </p:nvPr>
        </p:nvSpPr>
        <p:spPr>
          <a:xfrm>
            <a:off x="3885400" y="2787298"/>
            <a:ext cx="41412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are very useful </a:t>
            </a:r>
            <a:endParaRPr/>
          </a:p>
        </p:txBody>
      </p:sp>
      <p:sp>
        <p:nvSpPr>
          <p:cNvPr id="578" name="Google Shape;578;p52"/>
          <p:cNvSpPr txBox="1">
            <a:spLocks noGrp="1"/>
          </p:cNvSpPr>
          <p:nvPr>
            <p:ph type="title" idx="4"/>
          </p:nvPr>
        </p:nvSpPr>
        <p:spPr>
          <a:xfrm>
            <a:off x="3885400" y="3419012"/>
            <a:ext cx="41412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7,600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9" name="Google Shape;579;p52"/>
          <p:cNvSpPr txBox="1">
            <a:spLocks noGrp="1"/>
          </p:cNvSpPr>
          <p:nvPr>
            <p:ph type="subTitle" idx="5"/>
          </p:nvPr>
        </p:nvSpPr>
        <p:spPr>
          <a:xfrm>
            <a:off x="3885400" y="4152976"/>
            <a:ext cx="41412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are very useful 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8" y="1635713"/>
            <a:ext cx="3265011" cy="22125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3"/>
          <p:cNvSpPr txBox="1">
            <a:spLocks noGrp="1"/>
          </p:cNvSpPr>
          <p:nvPr>
            <p:ph type="title"/>
          </p:nvPr>
        </p:nvSpPr>
        <p:spPr>
          <a:xfrm>
            <a:off x="713225" y="1518675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OCTOBER 1916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86" name="Google Shape;586;p53"/>
          <p:cNvSpPr txBox="1">
            <a:spLocks noGrp="1"/>
          </p:cNvSpPr>
          <p:nvPr>
            <p:ph type="title" idx="2"/>
          </p:nvPr>
        </p:nvSpPr>
        <p:spPr>
          <a:xfrm>
            <a:off x="3349200" y="1518675"/>
            <a:ext cx="24456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DECEMBER 1916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87" name="Google Shape;587;p53"/>
          <p:cNvSpPr txBox="1">
            <a:spLocks noGrp="1"/>
          </p:cNvSpPr>
          <p:nvPr>
            <p:ph type="title" idx="3"/>
          </p:nvPr>
        </p:nvSpPr>
        <p:spPr>
          <a:xfrm>
            <a:off x="5989375" y="1518675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JANUARY 1917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88" name="Google Shape;588;p53"/>
          <p:cNvSpPr txBox="1">
            <a:spLocks noGrp="1"/>
          </p:cNvSpPr>
          <p:nvPr>
            <p:ph type="title" idx="4"/>
          </p:nvPr>
        </p:nvSpPr>
        <p:spPr>
          <a:xfrm>
            <a:off x="5989375" y="2986167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JULY 1936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89" name="Google Shape;589;p53"/>
          <p:cNvSpPr txBox="1">
            <a:spLocks noGrp="1"/>
          </p:cNvSpPr>
          <p:nvPr>
            <p:ph type="title" idx="5"/>
          </p:nvPr>
        </p:nvSpPr>
        <p:spPr>
          <a:xfrm>
            <a:off x="3349200" y="2986167"/>
            <a:ext cx="24456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APRIL 1917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90" name="Google Shape;590;p53"/>
          <p:cNvSpPr txBox="1">
            <a:spLocks noGrp="1"/>
          </p:cNvSpPr>
          <p:nvPr>
            <p:ph type="title" idx="6"/>
          </p:nvPr>
        </p:nvSpPr>
        <p:spPr>
          <a:xfrm>
            <a:off x="713225" y="2986167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MARCH 1917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91" name="Google Shape;591;p53"/>
          <p:cNvSpPr txBox="1">
            <a:spLocks noGrp="1"/>
          </p:cNvSpPr>
          <p:nvPr>
            <p:ph type="subTitle" idx="1"/>
          </p:nvPr>
        </p:nvSpPr>
        <p:spPr>
          <a:xfrm>
            <a:off x="713225" y="2159125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592" name="Google Shape;592;p53"/>
          <p:cNvSpPr txBox="1">
            <a:spLocks noGrp="1"/>
          </p:cNvSpPr>
          <p:nvPr>
            <p:ph type="subTitle" idx="7"/>
          </p:nvPr>
        </p:nvSpPr>
        <p:spPr>
          <a:xfrm>
            <a:off x="3351300" y="2159125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593" name="Google Shape;593;p53"/>
          <p:cNvSpPr txBox="1">
            <a:spLocks noGrp="1"/>
          </p:cNvSpPr>
          <p:nvPr>
            <p:ph type="subTitle" idx="8"/>
          </p:nvPr>
        </p:nvSpPr>
        <p:spPr>
          <a:xfrm>
            <a:off x="713225" y="3627850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594" name="Google Shape;594;p53"/>
          <p:cNvSpPr txBox="1">
            <a:spLocks noGrp="1"/>
          </p:cNvSpPr>
          <p:nvPr>
            <p:ph type="subTitle" idx="9"/>
          </p:nvPr>
        </p:nvSpPr>
        <p:spPr>
          <a:xfrm>
            <a:off x="3351300" y="3627850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third planet from the Sun</a:t>
            </a:r>
            <a:endParaRPr/>
          </a:p>
        </p:txBody>
      </p:sp>
      <p:sp>
        <p:nvSpPr>
          <p:cNvPr id="595" name="Google Shape;595;p53"/>
          <p:cNvSpPr txBox="1">
            <a:spLocks noGrp="1"/>
          </p:cNvSpPr>
          <p:nvPr>
            <p:ph type="subTitle" idx="13"/>
          </p:nvPr>
        </p:nvSpPr>
        <p:spPr>
          <a:xfrm>
            <a:off x="5989375" y="2159125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smallest planet of them all</a:t>
            </a:r>
            <a:endParaRPr/>
          </a:p>
        </p:txBody>
      </p:sp>
      <p:sp>
        <p:nvSpPr>
          <p:cNvPr id="596" name="Google Shape;596;p53"/>
          <p:cNvSpPr txBox="1">
            <a:spLocks noGrp="1"/>
          </p:cNvSpPr>
          <p:nvPr>
            <p:ph type="subTitle" idx="14"/>
          </p:nvPr>
        </p:nvSpPr>
        <p:spPr>
          <a:xfrm>
            <a:off x="5989375" y="3627850"/>
            <a:ext cx="24414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</a:t>
            </a:r>
            <a:endParaRPr/>
          </a:p>
        </p:txBody>
      </p:sp>
      <p:sp>
        <p:nvSpPr>
          <p:cNvPr id="597" name="Google Shape;597;p53"/>
          <p:cNvSpPr txBox="1">
            <a:spLocks noGrp="1"/>
          </p:cNvSpPr>
          <p:nvPr>
            <p:ph type="title" idx="15"/>
          </p:nvPr>
        </p:nvSpPr>
        <p:spPr>
          <a:xfrm>
            <a:off x="691536" y="268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7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0"/>
          <p:cNvSpPr txBox="1">
            <a:spLocks noGrp="1"/>
          </p:cNvSpPr>
          <p:nvPr>
            <p:ph type="title"/>
          </p:nvPr>
        </p:nvSpPr>
        <p:spPr>
          <a:xfrm>
            <a:off x="958929" y="786331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5">
                    <a:lumMod val="50000"/>
                  </a:schemeClr>
                </a:solidFill>
              </a:rPr>
              <a:t>Introducción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subTitle" idx="1"/>
          </p:nvPr>
        </p:nvSpPr>
        <p:spPr>
          <a:xfrm>
            <a:off x="958929" y="1802731"/>
            <a:ext cx="3724800" cy="1214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Aquí puedes añadir una breve descripción del tema del que quieras hablar. Por ejemplo, si quieres hablar sobre Mercurio, podrías decir que es el planeta más cercano al Sol y el más pequeño del Sistema Solar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9" name="Google Shape;869;p40"/>
          <p:cNvSpPr/>
          <p:nvPr/>
        </p:nvSpPr>
        <p:spPr>
          <a:xfrm>
            <a:off x="4452025" y="3796675"/>
            <a:ext cx="2382755" cy="596224"/>
          </a:xfrm>
          <a:custGeom>
            <a:avLst/>
            <a:gdLst/>
            <a:ahLst/>
            <a:cxnLst/>
            <a:rect l="l" t="t" r="r" b="b"/>
            <a:pathLst>
              <a:path w="37814" h="9462" extrusionOk="0">
                <a:moveTo>
                  <a:pt x="20674" y="1"/>
                </a:moveTo>
                <a:cubicBezTo>
                  <a:pt x="17727" y="1"/>
                  <a:pt x="13839" y="2012"/>
                  <a:pt x="12402" y="7074"/>
                </a:cubicBezTo>
                <a:cubicBezTo>
                  <a:pt x="12402" y="7074"/>
                  <a:pt x="12292" y="4363"/>
                  <a:pt x="9508" y="4327"/>
                </a:cubicBezTo>
                <a:cubicBezTo>
                  <a:pt x="9488" y="4327"/>
                  <a:pt x="9468" y="4326"/>
                  <a:pt x="9448" y="4326"/>
                </a:cubicBezTo>
                <a:cubicBezTo>
                  <a:pt x="6710" y="4326"/>
                  <a:pt x="5679" y="6800"/>
                  <a:pt x="5933" y="8450"/>
                </a:cubicBezTo>
                <a:lnTo>
                  <a:pt x="1" y="9462"/>
                </a:lnTo>
                <a:lnTo>
                  <a:pt x="37813" y="9462"/>
                </a:lnTo>
                <a:lnTo>
                  <a:pt x="32898" y="8993"/>
                </a:lnTo>
                <a:cubicBezTo>
                  <a:pt x="32898" y="8993"/>
                  <a:pt x="34274" y="6282"/>
                  <a:pt x="31704" y="4979"/>
                </a:cubicBezTo>
                <a:cubicBezTo>
                  <a:pt x="31328" y="4788"/>
                  <a:pt x="30911" y="4706"/>
                  <a:pt x="30472" y="4706"/>
                </a:cubicBezTo>
                <a:cubicBezTo>
                  <a:pt x="27913" y="4706"/>
                  <a:pt x="24620" y="7476"/>
                  <a:pt x="24620" y="7476"/>
                </a:cubicBezTo>
                <a:cubicBezTo>
                  <a:pt x="24620" y="7476"/>
                  <a:pt x="25850" y="2993"/>
                  <a:pt x="23572" y="928"/>
                </a:cubicBezTo>
                <a:cubicBezTo>
                  <a:pt x="22914" y="333"/>
                  <a:pt x="21872" y="1"/>
                  <a:pt x="20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Elipse 18"/>
          <p:cNvSpPr/>
          <p:nvPr/>
        </p:nvSpPr>
        <p:spPr>
          <a:xfrm>
            <a:off x="1068779" y="4495036"/>
            <a:ext cx="7555791" cy="47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Google Shape;866;p40"/>
          <p:cNvSpPr txBox="1">
            <a:spLocks/>
          </p:cNvSpPr>
          <p:nvPr/>
        </p:nvSpPr>
        <p:spPr>
          <a:xfrm>
            <a:off x="4899770" y="1802730"/>
            <a:ext cx="3724800" cy="121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Aquí puedes añadir una breve descripción del tema del que quieras hablar. Por ejemplo, si quieres hablar sobre Mercurio, podrías decir que es el planeta más cercano al Sol y el más pequeño del Sistema Solar</a:t>
            </a:r>
          </a:p>
          <a:p>
            <a:pPr marL="0" indent="0" algn="l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endParaRPr lang="es-E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l">
              <a:spcBef>
                <a:spcPts val="1600"/>
              </a:spcBef>
            </a:pP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42" y="2819131"/>
            <a:ext cx="5388486" cy="20065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704766" y="3844231"/>
            <a:ext cx="4442347" cy="475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593126" y="710153"/>
            <a:ext cx="46437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5035473" y="4356341"/>
            <a:ext cx="36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900" dirty="0">
                <a:solidFill>
                  <a:srgbClr val="7F7F7F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9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="" xmlns:a16="http://schemas.microsoft.com/office/drawing/2014/main" id="{2EF36C00-01D1-446E-8DB5-096C6DBAA2EC}"/>
              </a:ext>
            </a:extLst>
          </p:cNvPr>
          <p:cNvSpPr txBox="1"/>
          <p:nvPr/>
        </p:nvSpPr>
        <p:spPr>
          <a:xfrm>
            <a:off x="1824312" y="248544"/>
            <a:ext cx="73742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Layout Clean </a:t>
            </a:r>
            <a:r>
              <a:rPr lang="en-GB" altLang="ko-KR" sz="20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Text Slide for your Presentation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="" xmlns:a16="http://schemas.microsoft.com/office/drawing/2014/main" id="{D17559D4-B591-4B32-A8CF-79631D375236}"/>
              </a:ext>
            </a:extLst>
          </p:cNvPr>
          <p:cNvSpPr txBox="1"/>
          <p:nvPr/>
        </p:nvSpPr>
        <p:spPr>
          <a:xfrm>
            <a:off x="5749603" y="1454488"/>
            <a:ext cx="2887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0" name="TextBox 535">
            <a:extLst>
              <a:ext uri="{FF2B5EF4-FFF2-40B4-BE49-F238E27FC236}">
                <a16:creationId xmlns="" xmlns:a16="http://schemas.microsoft.com/office/drawing/2014/main" id="{D17559D4-B591-4B32-A8CF-79631D375236}"/>
              </a:ext>
            </a:extLst>
          </p:cNvPr>
          <p:cNvSpPr txBox="1"/>
          <p:nvPr/>
        </p:nvSpPr>
        <p:spPr>
          <a:xfrm>
            <a:off x="5749603" y="2394874"/>
            <a:ext cx="2887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1" name="TextBox 535">
            <a:extLst>
              <a:ext uri="{FF2B5EF4-FFF2-40B4-BE49-F238E27FC236}">
                <a16:creationId xmlns="" xmlns:a16="http://schemas.microsoft.com/office/drawing/2014/main" id="{D17559D4-B591-4B32-A8CF-79631D375236}"/>
              </a:ext>
            </a:extLst>
          </p:cNvPr>
          <p:cNvSpPr txBox="1"/>
          <p:nvPr/>
        </p:nvSpPr>
        <p:spPr>
          <a:xfrm>
            <a:off x="5749603" y="3335260"/>
            <a:ext cx="2887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67" y="2007019"/>
            <a:ext cx="4330706" cy="20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"/>
          <p:cNvSpPr txBox="1">
            <a:spLocks noGrp="1"/>
          </p:cNvSpPr>
          <p:nvPr>
            <p:ph type="title"/>
          </p:nvPr>
        </p:nvSpPr>
        <p:spPr>
          <a:xfrm>
            <a:off x="433161" y="804087"/>
            <a:ext cx="77130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MORE ABOUT ME</a:t>
            </a:r>
            <a:endParaRPr sz="2400" dirty="0"/>
          </a:p>
        </p:txBody>
      </p:sp>
      <p:sp>
        <p:nvSpPr>
          <p:cNvPr id="428" name="Google Shape;428;p46"/>
          <p:cNvSpPr txBox="1">
            <a:spLocks noGrp="1"/>
          </p:cNvSpPr>
          <p:nvPr>
            <p:ph type="body" idx="1"/>
          </p:nvPr>
        </p:nvSpPr>
        <p:spPr>
          <a:xfrm>
            <a:off x="1325150" y="1614350"/>
            <a:ext cx="3780300" cy="24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are some of the materials that I use in my day to day work:</a:t>
            </a:r>
            <a:endParaRPr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Stone 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Concrete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Plaster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Although I use these and other materials, marble is one of my favorites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64" y="1863155"/>
            <a:ext cx="5329036" cy="268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1270800" y="121285"/>
            <a:ext cx="420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INTRODUCTION</a:t>
            </a:r>
            <a:endParaRPr sz="4000" dirty="0"/>
          </a:p>
        </p:txBody>
      </p:sp>
      <p:sp>
        <p:nvSpPr>
          <p:cNvPr id="177" name="Google Shape;177;p34"/>
          <p:cNvSpPr txBox="1">
            <a:spLocks noGrp="1"/>
          </p:cNvSpPr>
          <p:nvPr>
            <p:ph type="subTitle" idx="1"/>
          </p:nvPr>
        </p:nvSpPr>
        <p:spPr>
          <a:xfrm>
            <a:off x="992100" y="3254620"/>
            <a:ext cx="4207500" cy="1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Mercury is the closest planet to the Sun and the smallest one in the Solar System—it’s only a bit larger than the Moon. The planet’s name has nothing to do with the liquid metal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63" y="1366091"/>
            <a:ext cx="1461426" cy="3404263"/>
          </a:xfrm>
          <a:prstGeom prst="rect">
            <a:avLst/>
          </a:prstGeom>
        </p:spPr>
      </p:pic>
      <p:sp>
        <p:nvSpPr>
          <p:cNvPr id="11" name="Google Shape;177;p34"/>
          <p:cNvSpPr txBox="1">
            <a:spLocks/>
          </p:cNvSpPr>
          <p:nvPr/>
        </p:nvSpPr>
        <p:spPr>
          <a:xfrm>
            <a:off x="992100" y="2164325"/>
            <a:ext cx="42075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/>
              <a:t>Mercury is the closest planet to the Sun and the smallest one in the Solar System—it’s only a bit larger than the Moon. The planet’s name has nothing to do with the liquid metal</a:t>
            </a:r>
            <a:endParaRPr lang="en-US" dirty="0"/>
          </a:p>
        </p:txBody>
      </p:sp>
      <p:sp>
        <p:nvSpPr>
          <p:cNvPr id="12" name="Google Shape;177;p34"/>
          <p:cNvSpPr txBox="1">
            <a:spLocks/>
          </p:cNvSpPr>
          <p:nvPr/>
        </p:nvSpPr>
        <p:spPr>
          <a:xfrm>
            <a:off x="992100" y="1074030"/>
            <a:ext cx="42075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/>
              <a:t>Mercury is the closest planet to the Sun and the smallest one in the Solar System—it’s only a bit larger than the Moon. The planet’s name has nothing to do with the liquid metal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200580" y="3752950"/>
            <a:ext cx="476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ubTitle" idx="1"/>
          </p:nvPr>
        </p:nvSpPr>
        <p:spPr>
          <a:xfrm>
            <a:off x="1509483" y="2513849"/>
            <a:ext cx="6601800" cy="17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“This is a quote, words full of wisdom that someone important said and make the reader get inspired.”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20" y="1042139"/>
            <a:ext cx="7429762" cy="14717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28136" y="4456542"/>
            <a:ext cx="9242474" cy="738269"/>
            <a:chOff x="-98474" y="5636955"/>
            <a:chExt cx="10238769" cy="84375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8474" y="5636955"/>
              <a:ext cx="2621250" cy="84375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0699" y="5636955"/>
              <a:ext cx="2621250" cy="84375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9872" y="5636955"/>
              <a:ext cx="2621250" cy="84375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045" y="5636955"/>
              <a:ext cx="2621250" cy="843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90850" y="608998"/>
            <a:ext cx="5771205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2D050"/>
                </a:solidFill>
              </a:rPr>
              <a:t>About me</a:t>
            </a:r>
            <a:endParaRPr sz="6000" dirty="0">
              <a:solidFill>
                <a:srgbClr val="92D050"/>
              </a:solidFill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5132174" y="1314650"/>
            <a:ext cx="24339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System. It was named after the Roman messenger god </a:t>
            </a:r>
            <a:endParaRPr dirty="0"/>
          </a:p>
        </p:txBody>
      </p:sp>
      <p:sp>
        <p:nvSpPr>
          <p:cNvPr id="17" name="Google Shape;168;p27"/>
          <p:cNvSpPr txBox="1">
            <a:spLocks/>
          </p:cNvSpPr>
          <p:nvPr/>
        </p:nvSpPr>
        <p:spPr>
          <a:xfrm>
            <a:off x="5132174" y="2686855"/>
            <a:ext cx="24339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dirty="0" smtClean="0">
                <a:solidFill>
                  <a:srgbClr val="1B2119"/>
                </a:solidFill>
              </a:rPr>
              <a:t>Mercury is the closest planet to the Sun and the smallest one in the Solar System. It was named after the Roman messenger god </a:t>
            </a:r>
            <a:endParaRPr lang="en-US" dirty="0">
              <a:solidFill>
                <a:srgbClr val="1B211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81" y="1505514"/>
            <a:ext cx="3836077" cy="345837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8"/>
          <p:cNvSpPr txBox="1">
            <a:spLocks noGrp="1"/>
          </p:cNvSpPr>
          <p:nvPr>
            <p:ph type="title"/>
          </p:nvPr>
        </p:nvSpPr>
        <p:spPr>
          <a:xfrm>
            <a:off x="806498" y="2049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900D09"/>
                </a:solidFill>
              </a:rPr>
              <a:t>¡Encuentra el camino!</a:t>
            </a:r>
            <a:endParaRPr dirty="0">
              <a:solidFill>
                <a:srgbClr val="900D09"/>
              </a:solidFill>
            </a:endParaRPr>
          </a:p>
        </p:txBody>
      </p:sp>
      <p:sp>
        <p:nvSpPr>
          <p:cNvPr id="1545" name="Google Shape;1545;p58"/>
          <p:cNvSpPr txBox="1"/>
          <p:nvPr/>
        </p:nvSpPr>
        <p:spPr>
          <a:xfrm>
            <a:off x="696813" y="3929087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Marte contiene gran cantidad de óxido de hierro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6" name="Google Shape;1546;p58"/>
          <p:cNvSpPr txBox="1"/>
          <p:nvPr/>
        </p:nvSpPr>
        <p:spPr>
          <a:xfrm>
            <a:off x="6666098" y="1979440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Júpiter es el planeta más grande en el Sistema Solar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7" name="Google Shape;1547;p58"/>
          <p:cNvSpPr txBox="1"/>
          <p:nvPr/>
        </p:nvSpPr>
        <p:spPr>
          <a:xfrm>
            <a:off x="720000" y="207659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es un planeta con temperaturas muy altas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48" name="Google Shape;1548;p58"/>
          <p:cNvCxnSpPr>
            <a:stCxn id="1545" idx="3"/>
          </p:cNvCxnSpPr>
          <p:nvPr/>
        </p:nvCxnSpPr>
        <p:spPr>
          <a:xfrm>
            <a:off x="2548413" y="4268837"/>
            <a:ext cx="647100" cy="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49" name="Google Shape;1549;p58"/>
          <p:cNvCxnSpPr>
            <a:stCxn id="1547" idx="3"/>
          </p:cNvCxnSpPr>
          <p:nvPr/>
        </p:nvCxnSpPr>
        <p:spPr>
          <a:xfrm>
            <a:off x="2571600" y="2397143"/>
            <a:ext cx="40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50" name="Google Shape;1550;p58"/>
          <p:cNvCxnSpPr>
            <a:endCxn id="1546" idx="1"/>
          </p:cNvCxnSpPr>
          <p:nvPr/>
        </p:nvCxnSpPr>
        <p:spPr>
          <a:xfrm>
            <a:off x="6504998" y="2299990"/>
            <a:ext cx="16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" name="Google Shape;1546;p58"/>
          <p:cNvSpPr txBox="1"/>
          <p:nvPr/>
        </p:nvSpPr>
        <p:spPr>
          <a:xfrm>
            <a:off x="6764710" y="3627737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Júpiter es el planeta más grande en el Sistema Solar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" name="Google Shape;1550;p58"/>
          <p:cNvCxnSpPr>
            <a:endCxn id="14" idx="1"/>
          </p:cNvCxnSpPr>
          <p:nvPr/>
        </p:nvCxnSpPr>
        <p:spPr>
          <a:xfrm>
            <a:off x="6603610" y="3948287"/>
            <a:ext cx="16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7178">
            <a:off x="2073874" y="2361399"/>
            <a:ext cx="4455000" cy="99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562" y="2901267"/>
            <a:ext cx="1105849" cy="14529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ctrTitle" idx="15"/>
          </p:nvPr>
        </p:nvSpPr>
        <p:spPr>
          <a:xfrm>
            <a:off x="819600" y="668375"/>
            <a:ext cx="31593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</a:t>
            </a: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2640632" y="3198755"/>
            <a:ext cx="15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subTitle" idx="1"/>
          </p:nvPr>
        </p:nvSpPr>
        <p:spPr>
          <a:xfrm>
            <a:off x="2640632" y="3665359"/>
            <a:ext cx="156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Neptune is the farthest planet from the Sun</a:t>
            </a:r>
            <a:endParaRPr dirty="0"/>
          </a:p>
        </p:txBody>
      </p:sp>
      <p:sp>
        <p:nvSpPr>
          <p:cNvPr id="312" name="Google Shape;312;p35"/>
          <p:cNvSpPr txBox="1">
            <a:spLocks noGrp="1"/>
          </p:cNvSpPr>
          <p:nvPr>
            <p:ph type="title" idx="2"/>
          </p:nvPr>
        </p:nvSpPr>
        <p:spPr>
          <a:xfrm>
            <a:off x="4676432" y="3198680"/>
            <a:ext cx="15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subTitle" idx="3"/>
          </p:nvPr>
        </p:nvSpPr>
        <p:spPr>
          <a:xfrm>
            <a:off x="4676432" y="3665330"/>
            <a:ext cx="156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B2119"/>
                </a:solidFill>
                <a:latin typeface="Lato" panose="020B0604020202020204" charset="0"/>
              </a:rPr>
              <a:t>Saturn is the ringed planet and a gas giant</a:t>
            </a:r>
            <a:endParaRPr sz="1400" dirty="0">
              <a:solidFill>
                <a:srgbClr val="1B2119"/>
              </a:solidFill>
              <a:latin typeface="Lato" panose="020B0604020202020204" charset="0"/>
            </a:endParaRPr>
          </a:p>
        </p:txBody>
      </p:sp>
      <p:sp>
        <p:nvSpPr>
          <p:cNvPr id="314" name="Google Shape;314;p35"/>
          <p:cNvSpPr txBox="1">
            <a:spLocks noGrp="1"/>
          </p:cNvSpPr>
          <p:nvPr>
            <p:ph type="title" idx="4"/>
          </p:nvPr>
        </p:nvSpPr>
        <p:spPr>
          <a:xfrm>
            <a:off x="604932" y="3198680"/>
            <a:ext cx="15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5"/>
          </p:nvPr>
        </p:nvSpPr>
        <p:spPr>
          <a:xfrm>
            <a:off x="604932" y="3665330"/>
            <a:ext cx="156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Lato" panose="020B0604020202020204" charset="0"/>
              </a:rPr>
              <a:t>It has a beautiful name and is terribly hot</a:t>
            </a:r>
            <a:endParaRPr sz="1400" dirty="0">
              <a:latin typeface="Lato" panose="020B0604020202020204" charset="0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6"/>
          </p:nvPr>
        </p:nvSpPr>
        <p:spPr>
          <a:xfrm>
            <a:off x="2640582" y="1606495"/>
            <a:ext cx="15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7"/>
          </p:nvPr>
        </p:nvSpPr>
        <p:spPr>
          <a:xfrm>
            <a:off x="2640582" y="2073099"/>
            <a:ext cx="156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</a:t>
            </a:r>
            <a:endParaRPr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title" idx="8"/>
          </p:nvPr>
        </p:nvSpPr>
        <p:spPr>
          <a:xfrm>
            <a:off x="4676382" y="1606420"/>
            <a:ext cx="15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subTitle" idx="9"/>
          </p:nvPr>
        </p:nvSpPr>
        <p:spPr>
          <a:xfrm>
            <a:off x="4676382" y="2073070"/>
            <a:ext cx="156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</a:t>
            </a: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title" idx="13"/>
          </p:nvPr>
        </p:nvSpPr>
        <p:spPr>
          <a:xfrm>
            <a:off x="604882" y="1606420"/>
            <a:ext cx="15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subTitle" idx="14"/>
          </p:nvPr>
        </p:nvSpPr>
        <p:spPr>
          <a:xfrm>
            <a:off x="604882" y="2073070"/>
            <a:ext cx="15606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very cold place</a:t>
            </a:r>
            <a:endParaRPr/>
          </a:p>
        </p:txBody>
      </p:sp>
      <p:cxnSp>
        <p:nvCxnSpPr>
          <p:cNvPr id="16" name="Google Shape;102;p19"/>
          <p:cNvCxnSpPr/>
          <p:nvPr/>
        </p:nvCxnSpPr>
        <p:spPr>
          <a:xfrm rot="10800000">
            <a:off x="2403082" y="1510270"/>
            <a:ext cx="0" cy="2966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03;p19"/>
          <p:cNvCxnSpPr/>
          <p:nvPr/>
        </p:nvCxnSpPr>
        <p:spPr>
          <a:xfrm rot="10800000">
            <a:off x="4438832" y="1510270"/>
            <a:ext cx="0" cy="2966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32" y="382908"/>
            <a:ext cx="1880135" cy="45783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 txBox="1">
            <a:spLocks noGrp="1"/>
          </p:cNvSpPr>
          <p:nvPr>
            <p:ph type="ctrTitle"/>
          </p:nvPr>
        </p:nvSpPr>
        <p:spPr>
          <a:xfrm>
            <a:off x="819600" y="668375"/>
            <a:ext cx="47700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</p:txBody>
      </p:sp>
      <p:sp>
        <p:nvSpPr>
          <p:cNvPr id="386" name="Google Shape;386;p38"/>
          <p:cNvSpPr txBox="1"/>
          <p:nvPr/>
        </p:nvSpPr>
        <p:spPr>
          <a:xfrm flipH="1">
            <a:off x="5687832" y="3634149"/>
            <a:ext cx="1141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4">
                    <a:lumMod val="75000"/>
                  </a:schemeClr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Venus</a:t>
            </a:r>
            <a:endParaRPr sz="2000">
              <a:solidFill>
                <a:schemeClr val="accent4">
                  <a:lumMod val="75000"/>
                </a:schemeClr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 flipH="1">
            <a:off x="6829632" y="3519837"/>
            <a:ext cx="1694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Venus has a beautiful name</a:t>
            </a:r>
            <a:endParaRPr>
              <a:solidFill>
                <a:schemeClr val="accent4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 flipH="1">
            <a:off x="2299022" y="3634137"/>
            <a:ext cx="1141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4">
                    <a:lumMod val="75000"/>
                  </a:schemeClr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Jupiter</a:t>
            </a:r>
            <a:endParaRPr sz="2000">
              <a:solidFill>
                <a:schemeClr val="accent4">
                  <a:lumMod val="75000"/>
                </a:schemeClr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 flipH="1">
            <a:off x="604617" y="3519837"/>
            <a:ext cx="1694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Jupiter is the biggest planet</a:t>
            </a:r>
            <a:endParaRPr dirty="0">
              <a:solidFill>
                <a:schemeClr val="accent4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 flipH="1">
            <a:off x="5601521" y="2610834"/>
            <a:ext cx="1141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4">
                    <a:lumMod val="75000"/>
                  </a:schemeClr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Mars</a:t>
            </a:r>
            <a:endParaRPr sz="2000">
              <a:solidFill>
                <a:schemeClr val="accent4">
                  <a:lumMod val="75000"/>
                </a:schemeClr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391" name="Google Shape;391;p38"/>
          <p:cNvSpPr txBox="1"/>
          <p:nvPr/>
        </p:nvSpPr>
        <p:spPr>
          <a:xfrm flipH="1">
            <a:off x="6743321" y="2496527"/>
            <a:ext cx="1694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Mars is actually a cold place</a:t>
            </a:r>
            <a:endParaRPr>
              <a:solidFill>
                <a:schemeClr val="accent4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38"/>
          <p:cNvSpPr txBox="1"/>
          <p:nvPr/>
        </p:nvSpPr>
        <p:spPr>
          <a:xfrm flipH="1">
            <a:off x="2299016" y="2610822"/>
            <a:ext cx="1141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4">
                    <a:lumMod val="75000"/>
                  </a:schemeClr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Saturn</a:t>
            </a:r>
            <a:endParaRPr sz="2000">
              <a:solidFill>
                <a:schemeClr val="accent4">
                  <a:lumMod val="75000"/>
                </a:schemeClr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393" name="Google Shape;393;p38"/>
          <p:cNvSpPr txBox="1"/>
          <p:nvPr/>
        </p:nvSpPr>
        <p:spPr>
          <a:xfrm flipH="1">
            <a:off x="604611" y="2496527"/>
            <a:ext cx="1694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Saturn is the ringed one</a:t>
            </a:r>
            <a:endParaRPr>
              <a:solidFill>
                <a:schemeClr val="accent4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4" name="Google Shape;394;p38"/>
          <p:cNvSpPr txBox="1"/>
          <p:nvPr/>
        </p:nvSpPr>
        <p:spPr>
          <a:xfrm flipH="1">
            <a:off x="4034433" y="808714"/>
            <a:ext cx="1223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4">
                    <a:lumMod val="75000"/>
                  </a:schemeClr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Neptune</a:t>
            </a:r>
            <a:endParaRPr sz="2000">
              <a:solidFill>
                <a:schemeClr val="accent4">
                  <a:lumMod val="75000"/>
                </a:schemeClr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395" name="Google Shape;395;p38"/>
          <p:cNvSpPr txBox="1"/>
          <p:nvPr/>
        </p:nvSpPr>
        <p:spPr>
          <a:xfrm flipH="1">
            <a:off x="3799083" y="988850"/>
            <a:ext cx="1694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Neptune is the farthest planet</a:t>
            </a:r>
            <a:endParaRPr>
              <a:solidFill>
                <a:schemeClr val="accent4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96" name="Google Shape;396;p38"/>
          <p:cNvCxnSpPr/>
          <p:nvPr/>
        </p:nvCxnSpPr>
        <p:spPr>
          <a:xfrm>
            <a:off x="329400" y="4650917"/>
            <a:ext cx="4248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38"/>
          <p:cNvCxnSpPr/>
          <p:nvPr/>
        </p:nvCxnSpPr>
        <p:spPr>
          <a:xfrm rot="10800000">
            <a:off x="4577700" y="489857"/>
            <a:ext cx="424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24" y="1851879"/>
            <a:ext cx="2036597" cy="28177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crania afirma que más de 12.000 soldados rusos han muerto en la gu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6" y="203444"/>
            <a:ext cx="8599014" cy="48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1925919" y="882268"/>
            <a:ext cx="5403846" cy="26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FFFF"/>
                </a:solidFill>
              </a:rPr>
              <a:t>Awesome words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428" name="Google Shape;428;p40"/>
          <p:cNvSpPr txBox="1">
            <a:spLocks noGrp="1"/>
          </p:cNvSpPr>
          <p:nvPr>
            <p:ph type="subTitle" idx="1"/>
          </p:nvPr>
        </p:nvSpPr>
        <p:spPr>
          <a:xfrm>
            <a:off x="2509405" y="3336612"/>
            <a:ext cx="4236873" cy="8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Because key words are great for catching your audience’s attention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45"/>
          <p:cNvSpPr txBox="1">
            <a:spLocks noGrp="1"/>
          </p:cNvSpPr>
          <p:nvPr>
            <p:ph type="ctrTitle"/>
          </p:nvPr>
        </p:nvSpPr>
        <p:spPr>
          <a:xfrm>
            <a:off x="2608446" y="210967"/>
            <a:ext cx="41427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Client satisfaction</a:t>
            </a:r>
            <a:endParaRPr dirty="0"/>
          </a:p>
        </p:txBody>
      </p:sp>
      <p:sp>
        <p:nvSpPr>
          <p:cNvPr id="4454" name="Google Shape;4454;p45"/>
          <p:cNvSpPr txBox="1">
            <a:spLocks noGrp="1"/>
          </p:cNvSpPr>
          <p:nvPr>
            <p:ph type="subTitle" idx="1"/>
          </p:nvPr>
        </p:nvSpPr>
        <p:spPr>
          <a:xfrm>
            <a:off x="5190550" y="2953562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</a:t>
            </a:r>
            <a:endParaRPr/>
          </a:p>
        </p:txBody>
      </p:sp>
      <p:sp>
        <p:nvSpPr>
          <p:cNvPr id="4455" name="Google Shape;4455;p45"/>
          <p:cNvSpPr txBox="1">
            <a:spLocks noGrp="1"/>
          </p:cNvSpPr>
          <p:nvPr>
            <p:ph type="subTitle" idx="2"/>
          </p:nvPr>
        </p:nvSpPr>
        <p:spPr>
          <a:xfrm>
            <a:off x="2392850" y="2953562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4456" name="Google Shape;4456;p45"/>
          <p:cNvSpPr txBox="1">
            <a:spLocks noGrp="1"/>
          </p:cNvSpPr>
          <p:nvPr>
            <p:ph type="title" idx="3"/>
          </p:nvPr>
        </p:nvSpPr>
        <p:spPr>
          <a:xfrm>
            <a:off x="2392850" y="2209735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90%</a:t>
            </a:r>
            <a:endParaRPr/>
          </a:p>
        </p:txBody>
      </p:sp>
      <p:sp>
        <p:nvSpPr>
          <p:cNvPr id="4457" name="Google Shape;4457;p45"/>
          <p:cNvSpPr txBox="1">
            <a:spLocks noGrp="1"/>
          </p:cNvSpPr>
          <p:nvPr>
            <p:ph type="title" idx="4"/>
          </p:nvPr>
        </p:nvSpPr>
        <p:spPr>
          <a:xfrm>
            <a:off x="5190546" y="2209735"/>
            <a:ext cx="1560600" cy="8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85%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42" y="848685"/>
            <a:ext cx="2019313" cy="37761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45" y="1066953"/>
            <a:ext cx="1258900" cy="333958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"/>
          <p:cNvSpPr txBox="1">
            <a:spLocks noGrp="1"/>
          </p:cNvSpPr>
          <p:nvPr>
            <p:ph type="title"/>
          </p:nvPr>
        </p:nvSpPr>
        <p:spPr>
          <a:xfrm>
            <a:off x="713225" y="1018125"/>
            <a:ext cx="4511700" cy="9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BIBLIOGRAPHICAL REFERENCES</a:t>
            </a:r>
            <a:endParaRPr dirty="0"/>
          </a:p>
        </p:txBody>
      </p:sp>
      <p:sp>
        <p:nvSpPr>
          <p:cNvPr id="603" name="Google Shape;603;p54"/>
          <p:cNvSpPr txBox="1">
            <a:spLocks noGrp="1"/>
          </p:cNvSpPr>
          <p:nvPr>
            <p:ph type="body" idx="1"/>
          </p:nvPr>
        </p:nvSpPr>
        <p:spPr>
          <a:xfrm>
            <a:off x="713225" y="2548950"/>
            <a:ext cx="3866600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</a:pPr>
            <a:r>
              <a:rPr lang="en" sz="1100" dirty="0"/>
              <a:t>AUTHOR (YEAR). Title of the publication. Publisher</a:t>
            </a:r>
            <a:endParaRPr sz="1100" dirty="0"/>
          </a:p>
        </p:txBody>
      </p:sp>
      <p:pic>
        <p:nvPicPr>
          <p:cNvPr id="604" name="Google Shape;604;p54"/>
          <p:cNvPicPr preferRelativeResize="0"/>
          <p:nvPr/>
        </p:nvPicPr>
        <p:blipFill rotWithShape="1">
          <a:blip r:embed="rId3">
            <a:alphaModFix/>
          </a:blip>
          <a:srcRect l="11349" t="4791" r="14322" b="5312"/>
          <a:stretch/>
        </p:blipFill>
        <p:spPr>
          <a:xfrm>
            <a:off x="5483950" y="1018125"/>
            <a:ext cx="2686449" cy="324890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4"/>
          <p:cNvSpPr txBox="1">
            <a:spLocks noGrp="1"/>
          </p:cNvSpPr>
          <p:nvPr>
            <p:ph type="ctrTitle" idx="4294967295"/>
          </p:nvPr>
        </p:nvSpPr>
        <p:spPr>
          <a:xfrm flipH="1">
            <a:off x="5967225" y="2786100"/>
            <a:ext cx="17199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 OF VIMY RIDGE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536" y="2979869"/>
            <a:ext cx="427500" cy="8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36" y="1282813"/>
            <a:ext cx="427500" cy="843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63" y="1282813"/>
            <a:ext cx="427500" cy="84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36" y="2979869"/>
            <a:ext cx="427500" cy="84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"/>
          <p:cNvSpPr txBox="1">
            <a:spLocks noGrp="1"/>
          </p:cNvSpPr>
          <p:nvPr>
            <p:ph type="title"/>
          </p:nvPr>
        </p:nvSpPr>
        <p:spPr>
          <a:xfrm>
            <a:off x="823250" y="790725"/>
            <a:ext cx="42903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DESKTOP MOCKUP</a:t>
            </a:r>
            <a:endParaRPr dirty="0"/>
          </a:p>
        </p:txBody>
      </p:sp>
      <p:sp>
        <p:nvSpPr>
          <p:cNvPr id="611" name="Google Shape;611;p55"/>
          <p:cNvSpPr txBox="1">
            <a:spLocks noGrp="1"/>
          </p:cNvSpPr>
          <p:nvPr>
            <p:ph type="subTitle" idx="1"/>
          </p:nvPr>
        </p:nvSpPr>
        <p:spPr>
          <a:xfrm>
            <a:off x="823250" y="1463425"/>
            <a:ext cx="3742500" cy="8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work. Just right-click on it and select “Replace image”</a:t>
            </a:r>
            <a:endParaRPr dirty="0"/>
          </a:p>
        </p:txBody>
      </p:sp>
      <p:pic>
        <p:nvPicPr>
          <p:cNvPr id="612" name="Google Shape;6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750" y="1346925"/>
            <a:ext cx="4024444" cy="3523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11;p55"/>
          <p:cNvSpPr txBox="1">
            <a:spLocks/>
          </p:cNvSpPr>
          <p:nvPr/>
        </p:nvSpPr>
        <p:spPr>
          <a:xfrm>
            <a:off x="823250" y="2265272"/>
            <a:ext cx="37425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mtClean="0"/>
              <a:t>You can replace the image on the screen with your own work. Just right-click on it and select “Replace image”</a:t>
            </a:r>
            <a:endParaRPr lang="en-US" dirty="0"/>
          </a:p>
        </p:txBody>
      </p:sp>
      <p:sp>
        <p:nvSpPr>
          <p:cNvPr id="7" name="Google Shape;611;p55"/>
          <p:cNvSpPr txBox="1">
            <a:spLocks/>
          </p:cNvSpPr>
          <p:nvPr/>
        </p:nvSpPr>
        <p:spPr>
          <a:xfrm>
            <a:off x="823250" y="3147286"/>
            <a:ext cx="37425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mtClean="0"/>
              <a:t>You can replace the image on the screen with your own work. Just right-click on it and select “Replace image”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014" y="1733261"/>
            <a:ext cx="3468236" cy="1952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76800"/>
            <a:ext cx="9144000" cy="266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276041" y="252471"/>
            <a:ext cx="6343174" cy="694800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solidFill>
                  <a:schemeClr val="tx1"/>
                </a:solidFill>
              </a:rPr>
              <a:t>Columns Layout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6041" y="1010312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641" y="173329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641" y="2248247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3698" y="173329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3698" y="2248247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641" y="2126136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3698" y="2126136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6619215" y="328676"/>
            <a:ext cx="1336405" cy="4814824"/>
          </a:xfrm>
          <a:custGeom>
            <a:avLst/>
            <a:gdLst>
              <a:gd name="T0" fmla="*/ 124 w 246"/>
              <a:gd name="T1" fmla="*/ 889 h 894"/>
              <a:gd name="T2" fmla="*/ 51 w 246"/>
              <a:gd name="T3" fmla="*/ 880 h 894"/>
              <a:gd name="T4" fmla="*/ 71 w 246"/>
              <a:gd name="T5" fmla="*/ 865 h 894"/>
              <a:gd name="T6" fmla="*/ 107 w 246"/>
              <a:gd name="T7" fmla="*/ 849 h 894"/>
              <a:gd name="T8" fmla="*/ 117 w 246"/>
              <a:gd name="T9" fmla="*/ 838 h 894"/>
              <a:gd name="T10" fmla="*/ 89 w 246"/>
              <a:gd name="T11" fmla="*/ 830 h 894"/>
              <a:gd name="T12" fmla="*/ 62 w 246"/>
              <a:gd name="T13" fmla="*/ 821 h 894"/>
              <a:gd name="T14" fmla="*/ 65 w 246"/>
              <a:gd name="T15" fmla="*/ 807 h 894"/>
              <a:gd name="T16" fmla="*/ 109 w 246"/>
              <a:gd name="T17" fmla="*/ 798 h 894"/>
              <a:gd name="T18" fmla="*/ 117 w 246"/>
              <a:gd name="T19" fmla="*/ 785 h 894"/>
              <a:gd name="T20" fmla="*/ 125 w 246"/>
              <a:gd name="T21" fmla="*/ 739 h 894"/>
              <a:gd name="T22" fmla="*/ 122 w 246"/>
              <a:gd name="T23" fmla="*/ 712 h 894"/>
              <a:gd name="T24" fmla="*/ 113 w 246"/>
              <a:gd name="T25" fmla="*/ 677 h 894"/>
              <a:gd name="T26" fmla="*/ 96 w 246"/>
              <a:gd name="T27" fmla="*/ 626 h 894"/>
              <a:gd name="T28" fmla="*/ 81 w 246"/>
              <a:gd name="T29" fmla="*/ 576 h 894"/>
              <a:gd name="T30" fmla="*/ 64 w 246"/>
              <a:gd name="T31" fmla="*/ 517 h 894"/>
              <a:gd name="T32" fmla="*/ 57 w 246"/>
              <a:gd name="T33" fmla="*/ 499 h 894"/>
              <a:gd name="T34" fmla="*/ 1 w 246"/>
              <a:gd name="T35" fmla="*/ 482 h 894"/>
              <a:gd name="T36" fmla="*/ 18 w 246"/>
              <a:gd name="T37" fmla="*/ 384 h 894"/>
              <a:gd name="T38" fmla="*/ 18 w 246"/>
              <a:gd name="T39" fmla="*/ 373 h 894"/>
              <a:gd name="T40" fmla="*/ 20 w 246"/>
              <a:gd name="T41" fmla="*/ 346 h 894"/>
              <a:gd name="T42" fmla="*/ 23 w 246"/>
              <a:gd name="T43" fmla="*/ 330 h 894"/>
              <a:gd name="T44" fmla="*/ 35 w 246"/>
              <a:gd name="T45" fmla="*/ 301 h 894"/>
              <a:gd name="T46" fmla="*/ 37 w 246"/>
              <a:gd name="T47" fmla="*/ 291 h 894"/>
              <a:gd name="T48" fmla="*/ 63 w 246"/>
              <a:gd name="T49" fmla="*/ 239 h 894"/>
              <a:gd name="T50" fmla="*/ 95 w 246"/>
              <a:gd name="T51" fmla="*/ 182 h 894"/>
              <a:gd name="T52" fmla="*/ 96 w 246"/>
              <a:gd name="T53" fmla="*/ 167 h 894"/>
              <a:gd name="T54" fmla="*/ 82 w 246"/>
              <a:gd name="T55" fmla="*/ 161 h 894"/>
              <a:gd name="T56" fmla="*/ 72 w 246"/>
              <a:gd name="T57" fmla="*/ 144 h 894"/>
              <a:gd name="T58" fmla="*/ 68 w 246"/>
              <a:gd name="T59" fmla="*/ 132 h 894"/>
              <a:gd name="T60" fmla="*/ 60 w 246"/>
              <a:gd name="T61" fmla="*/ 123 h 894"/>
              <a:gd name="T62" fmla="*/ 61 w 246"/>
              <a:gd name="T63" fmla="*/ 97 h 894"/>
              <a:gd name="T64" fmla="*/ 61 w 246"/>
              <a:gd name="T65" fmla="*/ 90 h 894"/>
              <a:gd name="T66" fmla="*/ 51 w 246"/>
              <a:gd name="T67" fmla="*/ 90 h 894"/>
              <a:gd name="T68" fmla="*/ 49 w 246"/>
              <a:gd name="T69" fmla="*/ 85 h 894"/>
              <a:gd name="T70" fmla="*/ 64 w 246"/>
              <a:gd name="T71" fmla="*/ 67 h 894"/>
              <a:gd name="T72" fmla="*/ 59 w 246"/>
              <a:gd name="T73" fmla="*/ 20 h 894"/>
              <a:gd name="T74" fmla="*/ 74 w 246"/>
              <a:gd name="T75" fmla="*/ 3 h 894"/>
              <a:gd name="T76" fmla="*/ 127 w 246"/>
              <a:gd name="T77" fmla="*/ 42 h 894"/>
              <a:gd name="T78" fmla="*/ 185 w 246"/>
              <a:gd name="T79" fmla="*/ 85 h 894"/>
              <a:gd name="T80" fmla="*/ 184 w 246"/>
              <a:gd name="T81" fmla="*/ 91 h 894"/>
              <a:gd name="T82" fmla="*/ 165 w 246"/>
              <a:gd name="T83" fmla="*/ 92 h 894"/>
              <a:gd name="T84" fmla="*/ 163 w 246"/>
              <a:gd name="T85" fmla="*/ 108 h 894"/>
              <a:gd name="T86" fmla="*/ 164 w 246"/>
              <a:gd name="T87" fmla="*/ 115 h 894"/>
              <a:gd name="T88" fmla="*/ 169 w 246"/>
              <a:gd name="T89" fmla="*/ 124 h 894"/>
              <a:gd name="T90" fmla="*/ 175 w 246"/>
              <a:gd name="T91" fmla="*/ 133 h 894"/>
              <a:gd name="T92" fmla="*/ 198 w 246"/>
              <a:gd name="T93" fmla="*/ 154 h 894"/>
              <a:gd name="T94" fmla="*/ 232 w 246"/>
              <a:gd name="T95" fmla="*/ 234 h 894"/>
              <a:gd name="T96" fmla="*/ 210 w 246"/>
              <a:gd name="T97" fmla="*/ 326 h 894"/>
              <a:gd name="T98" fmla="*/ 220 w 246"/>
              <a:gd name="T99" fmla="*/ 397 h 894"/>
              <a:gd name="T100" fmla="*/ 243 w 246"/>
              <a:gd name="T101" fmla="*/ 470 h 894"/>
              <a:gd name="T102" fmla="*/ 206 w 246"/>
              <a:gd name="T103" fmla="*/ 490 h 894"/>
              <a:gd name="T104" fmla="*/ 194 w 246"/>
              <a:gd name="T105" fmla="*/ 592 h 894"/>
              <a:gd name="T106" fmla="*/ 197 w 246"/>
              <a:gd name="T107" fmla="*/ 704 h 894"/>
              <a:gd name="T108" fmla="*/ 193 w 246"/>
              <a:gd name="T109" fmla="*/ 841 h 894"/>
              <a:gd name="T110" fmla="*/ 193 w 246"/>
              <a:gd name="T111" fmla="*/ 866 h 894"/>
              <a:gd name="T112" fmla="*/ 186 w 246"/>
              <a:gd name="T113" fmla="*/ 883 h 894"/>
              <a:gd name="T114" fmla="*/ 159 w 246"/>
              <a:gd name="T115" fmla="*/ 882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6" h="894">
                <a:moveTo>
                  <a:pt x="159" y="882"/>
                </a:moveTo>
                <a:cubicBezTo>
                  <a:pt x="147" y="884"/>
                  <a:pt x="136" y="888"/>
                  <a:pt x="124" y="889"/>
                </a:cubicBezTo>
                <a:cubicBezTo>
                  <a:pt x="102" y="891"/>
                  <a:pt x="80" y="894"/>
                  <a:pt x="59" y="885"/>
                </a:cubicBezTo>
                <a:cubicBezTo>
                  <a:pt x="56" y="884"/>
                  <a:pt x="54" y="883"/>
                  <a:pt x="51" y="880"/>
                </a:cubicBezTo>
                <a:cubicBezTo>
                  <a:pt x="48" y="877"/>
                  <a:pt x="49" y="873"/>
                  <a:pt x="52" y="870"/>
                </a:cubicBezTo>
                <a:cubicBezTo>
                  <a:pt x="58" y="867"/>
                  <a:pt x="64" y="865"/>
                  <a:pt x="71" y="865"/>
                </a:cubicBezTo>
                <a:cubicBezTo>
                  <a:pt x="77" y="865"/>
                  <a:pt x="82" y="864"/>
                  <a:pt x="87" y="860"/>
                </a:cubicBezTo>
                <a:cubicBezTo>
                  <a:pt x="94" y="856"/>
                  <a:pt x="101" y="853"/>
                  <a:pt x="107" y="849"/>
                </a:cubicBezTo>
                <a:cubicBezTo>
                  <a:pt x="109" y="847"/>
                  <a:pt x="110" y="845"/>
                  <a:pt x="112" y="844"/>
                </a:cubicBezTo>
                <a:cubicBezTo>
                  <a:pt x="113" y="842"/>
                  <a:pt x="115" y="840"/>
                  <a:pt x="117" y="838"/>
                </a:cubicBezTo>
                <a:cubicBezTo>
                  <a:pt x="119" y="836"/>
                  <a:pt x="121" y="833"/>
                  <a:pt x="123" y="831"/>
                </a:cubicBezTo>
                <a:cubicBezTo>
                  <a:pt x="112" y="833"/>
                  <a:pt x="100" y="832"/>
                  <a:pt x="89" y="830"/>
                </a:cubicBezTo>
                <a:cubicBezTo>
                  <a:pt x="81" y="828"/>
                  <a:pt x="74" y="826"/>
                  <a:pt x="66" y="823"/>
                </a:cubicBezTo>
                <a:cubicBezTo>
                  <a:pt x="65" y="823"/>
                  <a:pt x="63" y="822"/>
                  <a:pt x="62" y="821"/>
                </a:cubicBezTo>
                <a:cubicBezTo>
                  <a:pt x="60" y="819"/>
                  <a:pt x="58" y="816"/>
                  <a:pt x="58" y="814"/>
                </a:cubicBezTo>
                <a:cubicBezTo>
                  <a:pt x="59" y="811"/>
                  <a:pt x="61" y="807"/>
                  <a:pt x="65" y="807"/>
                </a:cubicBezTo>
                <a:cubicBezTo>
                  <a:pt x="71" y="806"/>
                  <a:pt x="77" y="805"/>
                  <a:pt x="83" y="806"/>
                </a:cubicBezTo>
                <a:cubicBezTo>
                  <a:pt x="93" y="808"/>
                  <a:pt x="101" y="803"/>
                  <a:pt x="109" y="798"/>
                </a:cubicBezTo>
                <a:cubicBezTo>
                  <a:pt x="113" y="796"/>
                  <a:pt x="115" y="792"/>
                  <a:pt x="117" y="788"/>
                </a:cubicBezTo>
                <a:cubicBezTo>
                  <a:pt x="118" y="788"/>
                  <a:pt x="118" y="786"/>
                  <a:pt x="117" y="785"/>
                </a:cubicBezTo>
                <a:cubicBezTo>
                  <a:pt x="114" y="777"/>
                  <a:pt x="114" y="769"/>
                  <a:pt x="118" y="761"/>
                </a:cubicBezTo>
                <a:cubicBezTo>
                  <a:pt x="121" y="754"/>
                  <a:pt x="123" y="746"/>
                  <a:pt x="125" y="739"/>
                </a:cubicBezTo>
                <a:cubicBezTo>
                  <a:pt x="126" y="736"/>
                  <a:pt x="125" y="733"/>
                  <a:pt x="125" y="731"/>
                </a:cubicBezTo>
                <a:cubicBezTo>
                  <a:pt x="124" y="724"/>
                  <a:pt x="122" y="718"/>
                  <a:pt x="122" y="712"/>
                </a:cubicBezTo>
                <a:cubicBezTo>
                  <a:pt x="122" y="705"/>
                  <a:pt x="121" y="700"/>
                  <a:pt x="118" y="694"/>
                </a:cubicBezTo>
                <a:cubicBezTo>
                  <a:pt x="116" y="689"/>
                  <a:pt x="114" y="683"/>
                  <a:pt x="113" y="677"/>
                </a:cubicBezTo>
                <a:cubicBezTo>
                  <a:pt x="112" y="671"/>
                  <a:pt x="110" y="664"/>
                  <a:pt x="107" y="658"/>
                </a:cubicBezTo>
                <a:cubicBezTo>
                  <a:pt x="103" y="648"/>
                  <a:pt x="100" y="637"/>
                  <a:pt x="96" y="626"/>
                </a:cubicBezTo>
                <a:cubicBezTo>
                  <a:pt x="92" y="611"/>
                  <a:pt x="89" y="596"/>
                  <a:pt x="82" y="582"/>
                </a:cubicBezTo>
                <a:cubicBezTo>
                  <a:pt x="81" y="580"/>
                  <a:pt x="81" y="578"/>
                  <a:pt x="81" y="576"/>
                </a:cubicBezTo>
                <a:cubicBezTo>
                  <a:pt x="82" y="569"/>
                  <a:pt x="79" y="563"/>
                  <a:pt x="76" y="557"/>
                </a:cubicBezTo>
                <a:cubicBezTo>
                  <a:pt x="69" y="545"/>
                  <a:pt x="65" y="532"/>
                  <a:pt x="64" y="517"/>
                </a:cubicBezTo>
                <a:cubicBezTo>
                  <a:pt x="63" y="513"/>
                  <a:pt x="62" y="508"/>
                  <a:pt x="62" y="503"/>
                </a:cubicBezTo>
                <a:cubicBezTo>
                  <a:pt x="61" y="500"/>
                  <a:pt x="60" y="499"/>
                  <a:pt x="57" y="499"/>
                </a:cubicBezTo>
                <a:cubicBezTo>
                  <a:pt x="40" y="496"/>
                  <a:pt x="23" y="492"/>
                  <a:pt x="6" y="489"/>
                </a:cubicBezTo>
                <a:cubicBezTo>
                  <a:pt x="1" y="488"/>
                  <a:pt x="0" y="487"/>
                  <a:pt x="1" y="482"/>
                </a:cubicBezTo>
                <a:cubicBezTo>
                  <a:pt x="2" y="472"/>
                  <a:pt x="4" y="462"/>
                  <a:pt x="5" y="452"/>
                </a:cubicBezTo>
                <a:cubicBezTo>
                  <a:pt x="7" y="429"/>
                  <a:pt x="13" y="407"/>
                  <a:pt x="18" y="384"/>
                </a:cubicBezTo>
                <a:cubicBezTo>
                  <a:pt x="19" y="382"/>
                  <a:pt x="18" y="379"/>
                  <a:pt x="18" y="377"/>
                </a:cubicBezTo>
                <a:cubicBezTo>
                  <a:pt x="18" y="375"/>
                  <a:pt x="17" y="374"/>
                  <a:pt x="18" y="373"/>
                </a:cubicBezTo>
                <a:cubicBezTo>
                  <a:pt x="20" y="370"/>
                  <a:pt x="19" y="367"/>
                  <a:pt x="19" y="364"/>
                </a:cubicBezTo>
                <a:cubicBezTo>
                  <a:pt x="19" y="358"/>
                  <a:pt x="20" y="352"/>
                  <a:pt x="20" y="346"/>
                </a:cubicBezTo>
                <a:cubicBezTo>
                  <a:pt x="21" y="343"/>
                  <a:pt x="21" y="339"/>
                  <a:pt x="21" y="335"/>
                </a:cubicBezTo>
                <a:cubicBezTo>
                  <a:pt x="21" y="333"/>
                  <a:pt x="22" y="331"/>
                  <a:pt x="23" y="330"/>
                </a:cubicBezTo>
                <a:cubicBezTo>
                  <a:pt x="24" y="327"/>
                  <a:pt x="25" y="325"/>
                  <a:pt x="26" y="322"/>
                </a:cubicBezTo>
                <a:cubicBezTo>
                  <a:pt x="29" y="315"/>
                  <a:pt x="32" y="308"/>
                  <a:pt x="35" y="301"/>
                </a:cubicBezTo>
                <a:cubicBezTo>
                  <a:pt x="35" y="299"/>
                  <a:pt x="36" y="297"/>
                  <a:pt x="36" y="295"/>
                </a:cubicBezTo>
                <a:cubicBezTo>
                  <a:pt x="36" y="294"/>
                  <a:pt x="37" y="292"/>
                  <a:pt x="37" y="291"/>
                </a:cubicBezTo>
                <a:cubicBezTo>
                  <a:pt x="44" y="282"/>
                  <a:pt x="48" y="271"/>
                  <a:pt x="52" y="260"/>
                </a:cubicBezTo>
                <a:cubicBezTo>
                  <a:pt x="55" y="252"/>
                  <a:pt x="59" y="245"/>
                  <a:pt x="63" y="239"/>
                </a:cubicBezTo>
                <a:cubicBezTo>
                  <a:pt x="71" y="225"/>
                  <a:pt x="80" y="212"/>
                  <a:pt x="88" y="198"/>
                </a:cubicBezTo>
                <a:cubicBezTo>
                  <a:pt x="91" y="193"/>
                  <a:pt x="94" y="188"/>
                  <a:pt x="95" y="182"/>
                </a:cubicBezTo>
                <a:cubicBezTo>
                  <a:pt x="97" y="177"/>
                  <a:pt x="100" y="173"/>
                  <a:pt x="103" y="168"/>
                </a:cubicBezTo>
                <a:cubicBezTo>
                  <a:pt x="100" y="168"/>
                  <a:pt x="98" y="167"/>
                  <a:pt x="96" y="167"/>
                </a:cubicBezTo>
                <a:cubicBezTo>
                  <a:pt x="91" y="167"/>
                  <a:pt x="88" y="165"/>
                  <a:pt x="85" y="162"/>
                </a:cubicBezTo>
                <a:cubicBezTo>
                  <a:pt x="84" y="161"/>
                  <a:pt x="83" y="161"/>
                  <a:pt x="82" y="161"/>
                </a:cubicBezTo>
                <a:cubicBezTo>
                  <a:pt x="75" y="160"/>
                  <a:pt x="72" y="156"/>
                  <a:pt x="74" y="150"/>
                </a:cubicBezTo>
                <a:cubicBezTo>
                  <a:pt x="75" y="147"/>
                  <a:pt x="74" y="145"/>
                  <a:pt x="72" y="144"/>
                </a:cubicBezTo>
                <a:cubicBezTo>
                  <a:pt x="69" y="141"/>
                  <a:pt x="68" y="141"/>
                  <a:pt x="71" y="138"/>
                </a:cubicBezTo>
                <a:cubicBezTo>
                  <a:pt x="69" y="137"/>
                  <a:pt x="68" y="135"/>
                  <a:pt x="68" y="132"/>
                </a:cubicBezTo>
                <a:cubicBezTo>
                  <a:pt x="69" y="128"/>
                  <a:pt x="68" y="126"/>
                  <a:pt x="63" y="126"/>
                </a:cubicBezTo>
                <a:cubicBezTo>
                  <a:pt x="61" y="126"/>
                  <a:pt x="59" y="125"/>
                  <a:pt x="60" y="123"/>
                </a:cubicBezTo>
                <a:cubicBezTo>
                  <a:pt x="61" y="117"/>
                  <a:pt x="62" y="112"/>
                  <a:pt x="64" y="107"/>
                </a:cubicBezTo>
                <a:cubicBezTo>
                  <a:pt x="65" y="102"/>
                  <a:pt x="65" y="100"/>
                  <a:pt x="61" y="97"/>
                </a:cubicBezTo>
                <a:cubicBezTo>
                  <a:pt x="60" y="97"/>
                  <a:pt x="60" y="95"/>
                  <a:pt x="60" y="94"/>
                </a:cubicBezTo>
                <a:cubicBezTo>
                  <a:pt x="60" y="93"/>
                  <a:pt x="61" y="92"/>
                  <a:pt x="61" y="90"/>
                </a:cubicBezTo>
                <a:cubicBezTo>
                  <a:pt x="59" y="90"/>
                  <a:pt x="57" y="90"/>
                  <a:pt x="56" y="90"/>
                </a:cubicBezTo>
                <a:cubicBezTo>
                  <a:pt x="54" y="90"/>
                  <a:pt x="52" y="91"/>
                  <a:pt x="51" y="90"/>
                </a:cubicBezTo>
                <a:cubicBezTo>
                  <a:pt x="49" y="90"/>
                  <a:pt x="48" y="89"/>
                  <a:pt x="46" y="88"/>
                </a:cubicBezTo>
                <a:cubicBezTo>
                  <a:pt x="47" y="87"/>
                  <a:pt x="48" y="86"/>
                  <a:pt x="49" y="85"/>
                </a:cubicBezTo>
                <a:cubicBezTo>
                  <a:pt x="53" y="82"/>
                  <a:pt x="57" y="79"/>
                  <a:pt x="61" y="76"/>
                </a:cubicBezTo>
                <a:cubicBezTo>
                  <a:pt x="60" y="73"/>
                  <a:pt x="61" y="70"/>
                  <a:pt x="64" y="67"/>
                </a:cubicBezTo>
                <a:cubicBezTo>
                  <a:pt x="62" y="61"/>
                  <a:pt x="62" y="56"/>
                  <a:pt x="67" y="51"/>
                </a:cubicBezTo>
                <a:cubicBezTo>
                  <a:pt x="61" y="41"/>
                  <a:pt x="58" y="31"/>
                  <a:pt x="59" y="20"/>
                </a:cubicBezTo>
                <a:cubicBezTo>
                  <a:pt x="59" y="15"/>
                  <a:pt x="61" y="10"/>
                  <a:pt x="62" y="6"/>
                </a:cubicBezTo>
                <a:cubicBezTo>
                  <a:pt x="64" y="2"/>
                  <a:pt x="70" y="0"/>
                  <a:pt x="74" y="3"/>
                </a:cubicBezTo>
                <a:cubicBezTo>
                  <a:pt x="79" y="5"/>
                  <a:pt x="83" y="8"/>
                  <a:pt x="87" y="12"/>
                </a:cubicBezTo>
                <a:cubicBezTo>
                  <a:pt x="99" y="24"/>
                  <a:pt x="113" y="33"/>
                  <a:pt x="127" y="42"/>
                </a:cubicBezTo>
                <a:cubicBezTo>
                  <a:pt x="133" y="45"/>
                  <a:pt x="138" y="49"/>
                  <a:pt x="143" y="54"/>
                </a:cubicBezTo>
                <a:cubicBezTo>
                  <a:pt x="156" y="66"/>
                  <a:pt x="170" y="76"/>
                  <a:pt x="185" y="85"/>
                </a:cubicBezTo>
                <a:cubicBezTo>
                  <a:pt x="187" y="86"/>
                  <a:pt x="189" y="87"/>
                  <a:pt x="187" y="89"/>
                </a:cubicBezTo>
                <a:cubicBezTo>
                  <a:pt x="187" y="90"/>
                  <a:pt x="185" y="91"/>
                  <a:pt x="184" y="91"/>
                </a:cubicBezTo>
                <a:cubicBezTo>
                  <a:pt x="179" y="91"/>
                  <a:pt x="174" y="90"/>
                  <a:pt x="169" y="90"/>
                </a:cubicBezTo>
                <a:cubicBezTo>
                  <a:pt x="167" y="89"/>
                  <a:pt x="165" y="90"/>
                  <a:pt x="165" y="92"/>
                </a:cubicBezTo>
                <a:cubicBezTo>
                  <a:pt x="164" y="97"/>
                  <a:pt x="163" y="101"/>
                  <a:pt x="162" y="105"/>
                </a:cubicBezTo>
                <a:cubicBezTo>
                  <a:pt x="162" y="106"/>
                  <a:pt x="163" y="107"/>
                  <a:pt x="163" y="108"/>
                </a:cubicBezTo>
                <a:cubicBezTo>
                  <a:pt x="163" y="109"/>
                  <a:pt x="163" y="110"/>
                  <a:pt x="163" y="111"/>
                </a:cubicBezTo>
                <a:cubicBezTo>
                  <a:pt x="164" y="112"/>
                  <a:pt x="164" y="114"/>
                  <a:pt x="164" y="115"/>
                </a:cubicBezTo>
                <a:cubicBezTo>
                  <a:pt x="164" y="117"/>
                  <a:pt x="165" y="119"/>
                  <a:pt x="165" y="120"/>
                </a:cubicBezTo>
                <a:cubicBezTo>
                  <a:pt x="167" y="121"/>
                  <a:pt x="168" y="122"/>
                  <a:pt x="169" y="124"/>
                </a:cubicBezTo>
                <a:cubicBezTo>
                  <a:pt x="170" y="125"/>
                  <a:pt x="171" y="126"/>
                  <a:pt x="172" y="127"/>
                </a:cubicBezTo>
                <a:cubicBezTo>
                  <a:pt x="173" y="129"/>
                  <a:pt x="174" y="131"/>
                  <a:pt x="175" y="133"/>
                </a:cubicBezTo>
                <a:cubicBezTo>
                  <a:pt x="176" y="134"/>
                  <a:pt x="177" y="135"/>
                  <a:pt x="177" y="135"/>
                </a:cubicBezTo>
                <a:cubicBezTo>
                  <a:pt x="187" y="138"/>
                  <a:pt x="192" y="146"/>
                  <a:pt x="198" y="154"/>
                </a:cubicBezTo>
                <a:cubicBezTo>
                  <a:pt x="206" y="164"/>
                  <a:pt x="214" y="175"/>
                  <a:pt x="221" y="186"/>
                </a:cubicBezTo>
                <a:cubicBezTo>
                  <a:pt x="230" y="201"/>
                  <a:pt x="232" y="217"/>
                  <a:pt x="232" y="234"/>
                </a:cubicBezTo>
                <a:cubicBezTo>
                  <a:pt x="232" y="255"/>
                  <a:pt x="227" y="275"/>
                  <a:pt x="220" y="295"/>
                </a:cubicBezTo>
                <a:cubicBezTo>
                  <a:pt x="217" y="305"/>
                  <a:pt x="212" y="315"/>
                  <a:pt x="210" y="326"/>
                </a:cubicBezTo>
                <a:cubicBezTo>
                  <a:pt x="207" y="341"/>
                  <a:pt x="207" y="357"/>
                  <a:pt x="211" y="373"/>
                </a:cubicBezTo>
                <a:cubicBezTo>
                  <a:pt x="213" y="381"/>
                  <a:pt x="217" y="389"/>
                  <a:pt x="220" y="397"/>
                </a:cubicBezTo>
                <a:cubicBezTo>
                  <a:pt x="230" y="419"/>
                  <a:pt x="239" y="441"/>
                  <a:pt x="245" y="465"/>
                </a:cubicBezTo>
                <a:cubicBezTo>
                  <a:pt x="246" y="468"/>
                  <a:pt x="245" y="469"/>
                  <a:pt x="243" y="470"/>
                </a:cubicBezTo>
                <a:cubicBezTo>
                  <a:pt x="232" y="475"/>
                  <a:pt x="221" y="480"/>
                  <a:pt x="211" y="484"/>
                </a:cubicBezTo>
                <a:cubicBezTo>
                  <a:pt x="208" y="486"/>
                  <a:pt x="206" y="487"/>
                  <a:pt x="206" y="490"/>
                </a:cubicBezTo>
                <a:cubicBezTo>
                  <a:pt x="203" y="513"/>
                  <a:pt x="200" y="537"/>
                  <a:pt x="197" y="560"/>
                </a:cubicBezTo>
                <a:cubicBezTo>
                  <a:pt x="195" y="570"/>
                  <a:pt x="194" y="581"/>
                  <a:pt x="194" y="592"/>
                </a:cubicBezTo>
                <a:cubicBezTo>
                  <a:pt x="195" y="615"/>
                  <a:pt x="195" y="638"/>
                  <a:pt x="196" y="661"/>
                </a:cubicBezTo>
                <a:cubicBezTo>
                  <a:pt x="196" y="676"/>
                  <a:pt x="197" y="690"/>
                  <a:pt x="197" y="704"/>
                </a:cubicBezTo>
                <a:cubicBezTo>
                  <a:pt x="196" y="742"/>
                  <a:pt x="196" y="780"/>
                  <a:pt x="195" y="818"/>
                </a:cubicBezTo>
                <a:cubicBezTo>
                  <a:pt x="194" y="826"/>
                  <a:pt x="193" y="833"/>
                  <a:pt x="193" y="841"/>
                </a:cubicBezTo>
                <a:cubicBezTo>
                  <a:pt x="192" y="844"/>
                  <a:pt x="193" y="848"/>
                  <a:pt x="193" y="852"/>
                </a:cubicBezTo>
                <a:cubicBezTo>
                  <a:pt x="193" y="856"/>
                  <a:pt x="193" y="861"/>
                  <a:pt x="193" y="866"/>
                </a:cubicBezTo>
                <a:cubicBezTo>
                  <a:pt x="193" y="867"/>
                  <a:pt x="193" y="869"/>
                  <a:pt x="193" y="871"/>
                </a:cubicBezTo>
                <a:cubicBezTo>
                  <a:pt x="195" y="878"/>
                  <a:pt x="194" y="882"/>
                  <a:pt x="186" y="883"/>
                </a:cubicBezTo>
                <a:cubicBezTo>
                  <a:pt x="180" y="885"/>
                  <a:pt x="174" y="886"/>
                  <a:pt x="168" y="886"/>
                </a:cubicBezTo>
                <a:cubicBezTo>
                  <a:pt x="162" y="887"/>
                  <a:pt x="161" y="887"/>
                  <a:pt x="159" y="882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75" y="1641713"/>
            <a:ext cx="933750" cy="31837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86" name="Google Shape;186;p35"/>
          <p:cNvSpPr txBox="1">
            <a:spLocks noGrp="1"/>
          </p:cNvSpPr>
          <p:nvPr>
            <p:ph type="ctrTitle"/>
          </p:nvPr>
        </p:nvSpPr>
        <p:spPr>
          <a:xfrm>
            <a:off x="6099675" y="1641713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RESULTS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87" name="Google Shape;187;p35"/>
          <p:cNvSpPr txBox="1">
            <a:spLocks noGrp="1"/>
          </p:cNvSpPr>
          <p:nvPr>
            <p:ph type="subTitle" idx="1"/>
          </p:nvPr>
        </p:nvSpPr>
        <p:spPr>
          <a:xfrm>
            <a:off x="6099525" y="2048031"/>
            <a:ext cx="23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title" idx="2"/>
          </p:nvPr>
        </p:nvSpPr>
        <p:spPr>
          <a:xfrm>
            <a:off x="6664950" y="1177616"/>
            <a:ext cx="1753800" cy="4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03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9" name="Google Shape;189;p35"/>
          <p:cNvSpPr txBox="1">
            <a:spLocks noGrp="1"/>
          </p:cNvSpPr>
          <p:nvPr>
            <p:ph type="ctrTitle" idx="3"/>
          </p:nvPr>
        </p:nvSpPr>
        <p:spPr>
          <a:xfrm>
            <a:off x="725400" y="1641713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OBJECTIVES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0" name="Google Shape;190;p35"/>
          <p:cNvSpPr txBox="1">
            <a:spLocks noGrp="1"/>
          </p:cNvSpPr>
          <p:nvPr>
            <p:ph type="subTitle" idx="4"/>
          </p:nvPr>
        </p:nvSpPr>
        <p:spPr>
          <a:xfrm>
            <a:off x="725400" y="2048013"/>
            <a:ext cx="23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title" idx="5"/>
          </p:nvPr>
        </p:nvSpPr>
        <p:spPr>
          <a:xfrm>
            <a:off x="725250" y="1177616"/>
            <a:ext cx="1753800" cy="4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2" name="Google Shape;192;p35"/>
          <p:cNvSpPr txBox="1">
            <a:spLocks noGrp="1"/>
          </p:cNvSpPr>
          <p:nvPr>
            <p:ph type="title" idx="6"/>
          </p:nvPr>
        </p:nvSpPr>
        <p:spPr>
          <a:xfrm>
            <a:off x="757147" y="296022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ctrTitle" idx="7"/>
          </p:nvPr>
        </p:nvSpPr>
        <p:spPr>
          <a:xfrm>
            <a:off x="6099675" y="3484825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CONCLUSIONS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4" name="Google Shape;194;p35"/>
          <p:cNvSpPr txBox="1">
            <a:spLocks noGrp="1"/>
          </p:cNvSpPr>
          <p:nvPr>
            <p:ph type="subTitle" idx="8"/>
          </p:nvPr>
        </p:nvSpPr>
        <p:spPr>
          <a:xfrm>
            <a:off x="6099525" y="3887119"/>
            <a:ext cx="23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title" idx="9"/>
          </p:nvPr>
        </p:nvSpPr>
        <p:spPr>
          <a:xfrm>
            <a:off x="6664950" y="3027019"/>
            <a:ext cx="17538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04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6" name="Google Shape;196;p35"/>
          <p:cNvSpPr txBox="1">
            <a:spLocks noGrp="1"/>
          </p:cNvSpPr>
          <p:nvPr>
            <p:ph type="ctrTitle" idx="13"/>
          </p:nvPr>
        </p:nvSpPr>
        <p:spPr>
          <a:xfrm>
            <a:off x="725400" y="3484825"/>
            <a:ext cx="2322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METHODOLOGY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7" name="Google Shape;197;p35"/>
          <p:cNvSpPr txBox="1">
            <a:spLocks noGrp="1"/>
          </p:cNvSpPr>
          <p:nvPr>
            <p:ph type="subTitle" idx="14"/>
          </p:nvPr>
        </p:nvSpPr>
        <p:spPr>
          <a:xfrm>
            <a:off x="725250" y="3887119"/>
            <a:ext cx="23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title" idx="15"/>
          </p:nvPr>
        </p:nvSpPr>
        <p:spPr>
          <a:xfrm>
            <a:off x="725250" y="3027019"/>
            <a:ext cx="17538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143125" y="4213226"/>
            <a:ext cx="5041446" cy="940287"/>
          </a:xfrm>
          <a:custGeom>
            <a:avLst/>
            <a:gdLst>
              <a:gd name="T0" fmla="*/ 390 w 1202"/>
              <a:gd name="T1" fmla="*/ 41 h 193"/>
              <a:gd name="T2" fmla="*/ 413 w 1202"/>
              <a:gd name="T3" fmla="*/ 47 h 193"/>
              <a:gd name="T4" fmla="*/ 432 w 1202"/>
              <a:gd name="T5" fmla="*/ 42 h 193"/>
              <a:gd name="T6" fmla="*/ 471 w 1202"/>
              <a:gd name="T7" fmla="*/ 25 h 193"/>
              <a:gd name="T8" fmla="*/ 507 w 1202"/>
              <a:gd name="T9" fmla="*/ 26 h 193"/>
              <a:gd name="T10" fmla="*/ 659 w 1202"/>
              <a:gd name="T11" fmla="*/ 21 h 193"/>
              <a:gd name="T12" fmla="*/ 707 w 1202"/>
              <a:gd name="T13" fmla="*/ 29 h 193"/>
              <a:gd name="T14" fmla="*/ 746 w 1202"/>
              <a:gd name="T15" fmla="*/ 43 h 193"/>
              <a:gd name="T16" fmla="*/ 766 w 1202"/>
              <a:gd name="T17" fmla="*/ 62 h 193"/>
              <a:gd name="T18" fmla="*/ 796 w 1202"/>
              <a:gd name="T19" fmla="*/ 75 h 193"/>
              <a:gd name="T20" fmla="*/ 818 w 1202"/>
              <a:gd name="T21" fmla="*/ 78 h 193"/>
              <a:gd name="T22" fmla="*/ 846 w 1202"/>
              <a:gd name="T23" fmla="*/ 100 h 193"/>
              <a:gd name="T24" fmla="*/ 869 w 1202"/>
              <a:gd name="T25" fmla="*/ 108 h 193"/>
              <a:gd name="T26" fmla="*/ 888 w 1202"/>
              <a:gd name="T27" fmla="*/ 113 h 193"/>
              <a:gd name="T28" fmla="*/ 932 w 1202"/>
              <a:gd name="T29" fmla="*/ 103 h 193"/>
              <a:gd name="T30" fmla="*/ 954 w 1202"/>
              <a:gd name="T31" fmla="*/ 89 h 193"/>
              <a:gd name="T32" fmla="*/ 970 w 1202"/>
              <a:gd name="T33" fmla="*/ 113 h 193"/>
              <a:gd name="T34" fmla="*/ 1000 w 1202"/>
              <a:gd name="T35" fmla="*/ 96 h 193"/>
              <a:gd name="T36" fmla="*/ 1044 w 1202"/>
              <a:gd name="T37" fmla="*/ 113 h 193"/>
              <a:gd name="T38" fmla="*/ 1082 w 1202"/>
              <a:gd name="T39" fmla="*/ 147 h 193"/>
              <a:gd name="T40" fmla="*/ 1159 w 1202"/>
              <a:gd name="T41" fmla="*/ 176 h 193"/>
              <a:gd name="T42" fmla="*/ 0 w 1202"/>
              <a:gd name="T43" fmla="*/ 193 h 193"/>
              <a:gd name="T44" fmla="*/ 52 w 1202"/>
              <a:gd name="T45" fmla="*/ 149 h 193"/>
              <a:gd name="T46" fmla="*/ 121 w 1202"/>
              <a:gd name="T47" fmla="*/ 130 h 193"/>
              <a:gd name="T48" fmla="*/ 145 w 1202"/>
              <a:gd name="T49" fmla="*/ 133 h 193"/>
              <a:gd name="T50" fmla="*/ 146 w 1202"/>
              <a:gd name="T51" fmla="*/ 104 h 193"/>
              <a:gd name="T52" fmla="*/ 198 w 1202"/>
              <a:gd name="T53" fmla="*/ 94 h 193"/>
              <a:gd name="T54" fmla="*/ 255 w 1202"/>
              <a:gd name="T55" fmla="*/ 74 h 193"/>
              <a:gd name="T56" fmla="*/ 305 w 1202"/>
              <a:gd name="T57" fmla="*/ 52 h 193"/>
              <a:gd name="T58" fmla="*/ 330 w 1202"/>
              <a:gd name="T59" fmla="*/ 45 h 193"/>
              <a:gd name="T60" fmla="*/ 341 w 1202"/>
              <a:gd name="T61" fmla="*/ 54 h 193"/>
              <a:gd name="T62" fmla="*/ 344 w 1202"/>
              <a:gd name="T63" fmla="*/ 67 h 193"/>
              <a:gd name="T64" fmla="*/ 382 w 1202"/>
              <a:gd name="T65" fmla="*/ 42 h 193"/>
              <a:gd name="T66" fmla="*/ 1025 w 1202"/>
              <a:gd name="T67" fmla="*/ 135 h 193"/>
              <a:gd name="T68" fmla="*/ 1007 w 1202"/>
              <a:gd name="T69" fmla="*/ 104 h 193"/>
              <a:gd name="T70" fmla="*/ 982 w 1202"/>
              <a:gd name="T71" fmla="*/ 130 h 193"/>
              <a:gd name="T72" fmla="*/ 1022 w 1202"/>
              <a:gd name="T73" fmla="*/ 107 h 193"/>
              <a:gd name="T74" fmla="*/ 1049 w 1202"/>
              <a:gd name="T75" fmla="*/ 132 h 193"/>
              <a:gd name="T76" fmla="*/ 967 w 1202"/>
              <a:gd name="T77" fmla="*/ 119 h 193"/>
              <a:gd name="T78" fmla="*/ 928 w 1202"/>
              <a:gd name="T79" fmla="*/ 120 h 193"/>
              <a:gd name="T80" fmla="*/ 129 w 1202"/>
              <a:gd name="T81" fmla="*/ 134 h 193"/>
              <a:gd name="T82" fmla="*/ 90 w 1202"/>
              <a:gd name="T83" fmla="*/ 144 h 193"/>
              <a:gd name="T84" fmla="*/ 932 w 1202"/>
              <a:gd name="T85" fmla="*/ 106 h 193"/>
              <a:gd name="T86" fmla="*/ 919 w 1202"/>
              <a:gd name="T87" fmla="*/ 118 h 193"/>
              <a:gd name="T88" fmla="*/ 315 w 1202"/>
              <a:gd name="T89" fmla="*/ 57 h 193"/>
              <a:gd name="T90" fmla="*/ 333 w 1202"/>
              <a:gd name="T91" fmla="*/ 67 h 193"/>
              <a:gd name="T92" fmla="*/ 984 w 1202"/>
              <a:gd name="T93" fmla="*/ 126 h 193"/>
              <a:gd name="T94" fmla="*/ 976 w 1202"/>
              <a:gd name="T95" fmla="*/ 117 h 193"/>
              <a:gd name="T96" fmla="*/ 383 w 1202"/>
              <a:gd name="T97" fmla="*/ 44 h 193"/>
              <a:gd name="T98" fmla="*/ 383 w 1202"/>
              <a:gd name="T99" fmla="*/ 44 h 193"/>
              <a:gd name="T100" fmla="*/ 942 w 1202"/>
              <a:gd name="T101" fmla="*/ 106 h 193"/>
              <a:gd name="T102" fmla="*/ 1011 w 1202"/>
              <a:gd name="T103" fmla="*/ 95 h 193"/>
              <a:gd name="T104" fmla="*/ 314 w 1202"/>
              <a:gd name="T105" fmla="*/ 55 h 193"/>
              <a:gd name="T106" fmla="*/ 314 w 1202"/>
              <a:gd name="T107" fmla="*/ 55 h 193"/>
              <a:gd name="T108" fmla="*/ 303 w 1202"/>
              <a:gd name="T109" fmla="*/ 5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02" h="193">
                <a:moveTo>
                  <a:pt x="344" y="49"/>
                </a:moveTo>
                <a:cubicBezTo>
                  <a:pt x="352" y="36"/>
                  <a:pt x="367" y="31"/>
                  <a:pt x="380" y="38"/>
                </a:cubicBezTo>
                <a:cubicBezTo>
                  <a:pt x="383" y="39"/>
                  <a:pt x="386" y="40"/>
                  <a:pt x="390" y="41"/>
                </a:cubicBezTo>
                <a:cubicBezTo>
                  <a:pt x="388" y="42"/>
                  <a:pt x="387" y="43"/>
                  <a:pt x="385" y="44"/>
                </a:cubicBezTo>
                <a:cubicBezTo>
                  <a:pt x="389" y="47"/>
                  <a:pt x="392" y="50"/>
                  <a:pt x="395" y="53"/>
                </a:cubicBezTo>
                <a:cubicBezTo>
                  <a:pt x="400" y="57"/>
                  <a:pt x="412" y="53"/>
                  <a:pt x="413" y="47"/>
                </a:cubicBezTo>
                <a:cubicBezTo>
                  <a:pt x="414" y="40"/>
                  <a:pt x="416" y="33"/>
                  <a:pt x="418" y="27"/>
                </a:cubicBezTo>
                <a:cubicBezTo>
                  <a:pt x="422" y="26"/>
                  <a:pt x="426" y="26"/>
                  <a:pt x="432" y="25"/>
                </a:cubicBezTo>
                <a:cubicBezTo>
                  <a:pt x="432" y="30"/>
                  <a:pt x="432" y="36"/>
                  <a:pt x="432" y="42"/>
                </a:cubicBezTo>
                <a:cubicBezTo>
                  <a:pt x="434" y="41"/>
                  <a:pt x="435" y="41"/>
                  <a:pt x="437" y="40"/>
                </a:cubicBezTo>
                <a:cubicBezTo>
                  <a:pt x="447" y="37"/>
                  <a:pt x="457" y="33"/>
                  <a:pt x="467" y="29"/>
                </a:cubicBezTo>
                <a:cubicBezTo>
                  <a:pt x="469" y="29"/>
                  <a:pt x="470" y="26"/>
                  <a:pt x="471" y="25"/>
                </a:cubicBezTo>
                <a:cubicBezTo>
                  <a:pt x="475" y="19"/>
                  <a:pt x="478" y="14"/>
                  <a:pt x="482" y="6"/>
                </a:cubicBezTo>
                <a:cubicBezTo>
                  <a:pt x="488" y="12"/>
                  <a:pt x="493" y="16"/>
                  <a:pt x="498" y="21"/>
                </a:cubicBezTo>
                <a:cubicBezTo>
                  <a:pt x="500" y="25"/>
                  <a:pt x="503" y="26"/>
                  <a:pt x="507" y="26"/>
                </a:cubicBezTo>
                <a:cubicBezTo>
                  <a:pt x="521" y="24"/>
                  <a:pt x="534" y="21"/>
                  <a:pt x="546" y="14"/>
                </a:cubicBezTo>
                <a:cubicBezTo>
                  <a:pt x="565" y="1"/>
                  <a:pt x="586" y="0"/>
                  <a:pt x="608" y="6"/>
                </a:cubicBezTo>
                <a:cubicBezTo>
                  <a:pt x="625" y="11"/>
                  <a:pt x="641" y="20"/>
                  <a:pt x="659" y="21"/>
                </a:cubicBezTo>
                <a:cubicBezTo>
                  <a:pt x="666" y="22"/>
                  <a:pt x="673" y="24"/>
                  <a:pt x="679" y="26"/>
                </a:cubicBezTo>
                <a:cubicBezTo>
                  <a:pt x="680" y="26"/>
                  <a:pt x="681" y="26"/>
                  <a:pt x="682" y="26"/>
                </a:cubicBezTo>
                <a:cubicBezTo>
                  <a:pt x="691" y="19"/>
                  <a:pt x="699" y="26"/>
                  <a:pt x="707" y="29"/>
                </a:cubicBezTo>
                <a:cubicBezTo>
                  <a:pt x="712" y="31"/>
                  <a:pt x="717" y="33"/>
                  <a:pt x="722" y="33"/>
                </a:cubicBezTo>
                <a:cubicBezTo>
                  <a:pt x="730" y="33"/>
                  <a:pt x="735" y="36"/>
                  <a:pt x="739" y="41"/>
                </a:cubicBezTo>
                <a:cubicBezTo>
                  <a:pt x="741" y="44"/>
                  <a:pt x="743" y="44"/>
                  <a:pt x="746" y="43"/>
                </a:cubicBezTo>
                <a:cubicBezTo>
                  <a:pt x="752" y="41"/>
                  <a:pt x="759" y="40"/>
                  <a:pt x="766" y="37"/>
                </a:cubicBezTo>
                <a:cubicBezTo>
                  <a:pt x="766" y="40"/>
                  <a:pt x="766" y="43"/>
                  <a:pt x="766" y="46"/>
                </a:cubicBezTo>
                <a:cubicBezTo>
                  <a:pt x="766" y="51"/>
                  <a:pt x="766" y="57"/>
                  <a:pt x="766" y="62"/>
                </a:cubicBezTo>
                <a:cubicBezTo>
                  <a:pt x="766" y="64"/>
                  <a:pt x="768" y="66"/>
                  <a:pt x="769" y="66"/>
                </a:cubicBezTo>
                <a:cubicBezTo>
                  <a:pt x="775" y="68"/>
                  <a:pt x="780" y="69"/>
                  <a:pt x="785" y="71"/>
                </a:cubicBezTo>
                <a:cubicBezTo>
                  <a:pt x="788" y="72"/>
                  <a:pt x="792" y="73"/>
                  <a:pt x="796" y="75"/>
                </a:cubicBezTo>
                <a:cubicBezTo>
                  <a:pt x="793" y="66"/>
                  <a:pt x="803" y="66"/>
                  <a:pt x="804" y="59"/>
                </a:cubicBezTo>
                <a:cubicBezTo>
                  <a:pt x="808" y="63"/>
                  <a:pt x="810" y="66"/>
                  <a:pt x="813" y="70"/>
                </a:cubicBezTo>
                <a:cubicBezTo>
                  <a:pt x="815" y="72"/>
                  <a:pt x="817" y="75"/>
                  <a:pt x="818" y="78"/>
                </a:cubicBezTo>
                <a:cubicBezTo>
                  <a:pt x="820" y="81"/>
                  <a:pt x="824" y="83"/>
                  <a:pt x="824" y="88"/>
                </a:cubicBezTo>
                <a:cubicBezTo>
                  <a:pt x="824" y="90"/>
                  <a:pt x="829" y="93"/>
                  <a:pt x="833" y="94"/>
                </a:cubicBezTo>
                <a:cubicBezTo>
                  <a:pt x="837" y="97"/>
                  <a:pt x="842" y="99"/>
                  <a:pt x="846" y="100"/>
                </a:cubicBezTo>
                <a:cubicBezTo>
                  <a:pt x="848" y="101"/>
                  <a:pt x="851" y="100"/>
                  <a:pt x="853" y="99"/>
                </a:cubicBezTo>
                <a:cubicBezTo>
                  <a:pt x="856" y="98"/>
                  <a:pt x="859" y="95"/>
                  <a:pt x="861" y="93"/>
                </a:cubicBezTo>
                <a:cubicBezTo>
                  <a:pt x="865" y="98"/>
                  <a:pt x="856" y="108"/>
                  <a:pt x="869" y="108"/>
                </a:cubicBezTo>
                <a:cubicBezTo>
                  <a:pt x="870" y="100"/>
                  <a:pt x="872" y="92"/>
                  <a:pt x="874" y="84"/>
                </a:cubicBezTo>
                <a:cubicBezTo>
                  <a:pt x="878" y="84"/>
                  <a:pt x="883" y="84"/>
                  <a:pt x="888" y="84"/>
                </a:cubicBezTo>
                <a:cubicBezTo>
                  <a:pt x="888" y="93"/>
                  <a:pt x="888" y="102"/>
                  <a:pt x="888" y="113"/>
                </a:cubicBezTo>
                <a:cubicBezTo>
                  <a:pt x="893" y="109"/>
                  <a:pt x="900" y="111"/>
                  <a:pt x="901" y="104"/>
                </a:cubicBezTo>
                <a:cubicBezTo>
                  <a:pt x="904" y="105"/>
                  <a:pt x="906" y="107"/>
                  <a:pt x="909" y="106"/>
                </a:cubicBezTo>
                <a:cubicBezTo>
                  <a:pt x="917" y="106"/>
                  <a:pt x="925" y="105"/>
                  <a:pt x="932" y="103"/>
                </a:cubicBezTo>
                <a:cubicBezTo>
                  <a:pt x="936" y="102"/>
                  <a:pt x="941" y="106"/>
                  <a:pt x="944" y="100"/>
                </a:cubicBezTo>
                <a:cubicBezTo>
                  <a:pt x="946" y="96"/>
                  <a:pt x="949" y="93"/>
                  <a:pt x="952" y="90"/>
                </a:cubicBezTo>
                <a:cubicBezTo>
                  <a:pt x="952" y="89"/>
                  <a:pt x="953" y="89"/>
                  <a:pt x="954" y="89"/>
                </a:cubicBezTo>
                <a:cubicBezTo>
                  <a:pt x="955" y="94"/>
                  <a:pt x="956" y="99"/>
                  <a:pt x="956" y="104"/>
                </a:cubicBezTo>
                <a:cubicBezTo>
                  <a:pt x="956" y="108"/>
                  <a:pt x="957" y="110"/>
                  <a:pt x="962" y="109"/>
                </a:cubicBezTo>
                <a:cubicBezTo>
                  <a:pt x="965" y="109"/>
                  <a:pt x="969" y="107"/>
                  <a:pt x="970" y="113"/>
                </a:cubicBezTo>
                <a:cubicBezTo>
                  <a:pt x="970" y="113"/>
                  <a:pt x="972" y="114"/>
                  <a:pt x="973" y="113"/>
                </a:cubicBezTo>
                <a:cubicBezTo>
                  <a:pt x="979" y="111"/>
                  <a:pt x="986" y="109"/>
                  <a:pt x="992" y="106"/>
                </a:cubicBezTo>
                <a:cubicBezTo>
                  <a:pt x="996" y="104"/>
                  <a:pt x="997" y="99"/>
                  <a:pt x="1000" y="96"/>
                </a:cubicBezTo>
                <a:cubicBezTo>
                  <a:pt x="1009" y="88"/>
                  <a:pt x="1018" y="90"/>
                  <a:pt x="1023" y="100"/>
                </a:cubicBezTo>
                <a:cubicBezTo>
                  <a:pt x="1024" y="103"/>
                  <a:pt x="1026" y="104"/>
                  <a:pt x="1028" y="106"/>
                </a:cubicBezTo>
                <a:cubicBezTo>
                  <a:pt x="1033" y="108"/>
                  <a:pt x="1038" y="111"/>
                  <a:pt x="1044" y="113"/>
                </a:cubicBezTo>
                <a:cubicBezTo>
                  <a:pt x="1043" y="114"/>
                  <a:pt x="1042" y="116"/>
                  <a:pt x="1042" y="116"/>
                </a:cubicBezTo>
                <a:cubicBezTo>
                  <a:pt x="1048" y="122"/>
                  <a:pt x="1050" y="130"/>
                  <a:pt x="1058" y="136"/>
                </a:cubicBezTo>
                <a:cubicBezTo>
                  <a:pt x="1066" y="141"/>
                  <a:pt x="1073" y="145"/>
                  <a:pt x="1082" y="147"/>
                </a:cubicBezTo>
                <a:cubicBezTo>
                  <a:pt x="1090" y="148"/>
                  <a:pt x="1097" y="154"/>
                  <a:pt x="1105" y="157"/>
                </a:cubicBezTo>
                <a:cubicBezTo>
                  <a:pt x="1112" y="159"/>
                  <a:pt x="1119" y="162"/>
                  <a:pt x="1127" y="163"/>
                </a:cubicBezTo>
                <a:cubicBezTo>
                  <a:pt x="1139" y="164"/>
                  <a:pt x="1148" y="172"/>
                  <a:pt x="1159" y="176"/>
                </a:cubicBezTo>
                <a:cubicBezTo>
                  <a:pt x="1168" y="180"/>
                  <a:pt x="1177" y="185"/>
                  <a:pt x="1186" y="189"/>
                </a:cubicBezTo>
                <a:cubicBezTo>
                  <a:pt x="1191" y="191"/>
                  <a:pt x="1196" y="192"/>
                  <a:pt x="1202" y="193"/>
                </a:cubicBezTo>
                <a:cubicBezTo>
                  <a:pt x="801" y="193"/>
                  <a:pt x="401" y="193"/>
                  <a:pt x="0" y="193"/>
                </a:cubicBezTo>
                <a:cubicBezTo>
                  <a:pt x="0" y="193"/>
                  <a:pt x="0" y="192"/>
                  <a:pt x="0" y="192"/>
                </a:cubicBezTo>
                <a:cubicBezTo>
                  <a:pt x="16" y="186"/>
                  <a:pt x="20" y="170"/>
                  <a:pt x="31" y="159"/>
                </a:cubicBezTo>
                <a:cubicBezTo>
                  <a:pt x="36" y="152"/>
                  <a:pt x="43" y="150"/>
                  <a:pt x="52" y="149"/>
                </a:cubicBezTo>
                <a:cubicBezTo>
                  <a:pt x="65" y="149"/>
                  <a:pt x="79" y="150"/>
                  <a:pt x="90" y="141"/>
                </a:cubicBezTo>
                <a:cubicBezTo>
                  <a:pt x="91" y="140"/>
                  <a:pt x="92" y="139"/>
                  <a:pt x="93" y="137"/>
                </a:cubicBezTo>
                <a:cubicBezTo>
                  <a:pt x="102" y="135"/>
                  <a:pt x="111" y="133"/>
                  <a:pt x="121" y="130"/>
                </a:cubicBezTo>
                <a:cubicBezTo>
                  <a:pt x="123" y="130"/>
                  <a:pt x="125" y="128"/>
                  <a:pt x="126" y="128"/>
                </a:cubicBezTo>
                <a:cubicBezTo>
                  <a:pt x="129" y="128"/>
                  <a:pt x="132" y="129"/>
                  <a:pt x="136" y="130"/>
                </a:cubicBezTo>
                <a:cubicBezTo>
                  <a:pt x="139" y="130"/>
                  <a:pt x="142" y="132"/>
                  <a:pt x="145" y="133"/>
                </a:cubicBezTo>
                <a:cubicBezTo>
                  <a:pt x="146" y="132"/>
                  <a:pt x="146" y="132"/>
                  <a:pt x="147" y="131"/>
                </a:cubicBezTo>
                <a:cubicBezTo>
                  <a:pt x="143" y="126"/>
                  <a:pt x="139" y="121"/>
                  <a:pt x="135" y="115"/>
                </a:cubicBezTo>
                <a:cubicBezTo>
                  <a:pt x="138" y="112"/>
                  <a:pt x="142" y="108"/>
                  <a:pt x="146" y="104"/>
                </a:cubicBezTo>
                <a:cubicBezTo>
                  <a:pt x="150" y="109"/>
                  <a:pt x="156" y="115"/>
                  <a:pt x="161" y="121"/>
                </a:cubicBezTo>
                <a:cubicBezTo>
                  <a:pt x="167" y="115"/>
                  <a:pt x="173" y="109"/>
                  <a:pt x="178" y="103"/>
                </a:cubicBezTo>
                <a:cubicBezTo>
                  <a:pt x="183" y="96"/>
                  <a:pt x="191" y="95"/>
                  <a:pt x="198" y="94"/>
                </a:cubicBezTo>
                <a:cubicBezTo>
                  <a:pt x="210" y="93"/>
                  <a:pt x="222" y="94"/>
                  <a:pt x="233" y="90"/>
                </a:cubicBezTo>
                <a:cubicBezTo>
                  <a:pt x="235" y="89"/>
                  <a:pt x="236" y="88"/>
                  <a:pt x="238" y="87"/>
                </a:cubicBezTo>
                <a:cubicBezTo>
                  <a:pt x="244" y="83"/>
                  <a:pt x="249" y="79"/>
                  <a:pt x="255" y="74"/>
                </a:cubicBezTo>
                <a:cubicBezTo>
                  <a:pt x="260" y="70"/>
                  <a:pt x="265" y="68"/>
                  <a:pt x="271" y="68"/>
                </a:cubicBezTo>
                <a:cubicBezTo>
                  <a:pt x="277" y="68"/>
                  <a:pt x="280" y="65"/>
                  <a:pt x="280" y="60"/>
                </a:cubicBezTo>
                <a:cubicBezTo>
                  <a:pt x="289" y="62"/>
                  <a:pt x="296" y="55"/>
                  <a:pt x="305" y="52"/>
                </a:cubicBezTo>
                <a:cubicBezTo>
                  <a:pt x="306" y="52"/>
                  <a:pt x="308" y="53"/>
                  <a:pt x="310" y="53"/>
                </a:cubicBezTo>
                <a:cubicBezTo>
                  <a:pt x="313" y="53"/>
                  <a:pt x="316" y="52"/>
                  <a:pt x="319" y="51"/>
                </a:cubicBezTo>
                <a:cubicBezTo>
                  <a:pt x="322" y="49"/>
                  <a:pt x="326" y="47"/>
                  <a:pt x="330" y="45"/>
                </a:cubicBezTo>
                <a:cubicBezTo>
                  <a:pt x="331" y="49"/>
                  <a:pt x="332" y="53"/>
                  <a:pt x="332" y="56"/>
                </a:cubicBezTo>
                <a:cubicBezTo>
                  <a:pt x="337" y="53"/>
                  <a:pt x="341" y="51"/>
                  <a:pt x="345" y="49"/>
                </a:cubicBezTo>
                <a:cubicBezTo>
                  <a:pt x="343" y="50"/>
                  <a:pt x="342" y="52"/>
                  <a:pt x="341" y="54"/>
                </a:cubicBezTo>
                <a:cubicBezTo>
                  <a:pt x="340" y="58"/>
                  <a:pt x="341" y="58"/>
                  <a:pt x="337" y="58"/>
                </a:cubicBezTo>
                <a:cubicBezTo>
                  <a:pt x="336" y="57"/>
                  <a:pt x="334" y="58"/>
                  <a:pt x="333" y="59"/>
                </a:cubicBezTo>
                <a:cubicBezTo>
                  <a:pt x="335" y="68"/>
                  <a:pt x="335" y="68"/>
                  <a:pt x="344" y="67"/>
                </a:cubicBezTo>
                <a:cubicBezTo>
                  <a:pt x="348" y="67"/>
                  <a:pt x="351" y="67"/>
                  <a:pt x="354" y="67"/>
                </a:cubicBezTo>
                <a:cubicBezTo>
                  <a:pt x="363" y="65"/>
                  <a:pt x="372" y="65"/>
                  <a:pt x="376" y="54"/>
                </a:cubicBezTo>
                <a:cubicBezTo>
                  <a:pt x="377" y="50"/>
                  <a:pt x="380" y="46"/>
                  <a:pt x="382" y="42"/>
                </a:cubicBezTo>
                <a:cubicBezTo>
                  <a:pt x="372" y="35"/>
                  <a:pt x="362" y="34"/>
                  <a:pt x="353" y="43"/>
                </a:cubicBezTo>
                <a:cubicBezTo>
                  <a:pt x="351" y="46"/>
                  <a:pt x="347" y="47"/>
                  <a:pt x="344" y="49"/>
                </a:cubicBezTo>
                <a:close/>
                <a:moveTo>
                  <a:pt x="1025" y="135"/>
                </a:moveTo>
                <a:cubicBezTo>
                  <a:pt x="1024" y="132"/>
                  <a:pt x="1023" y="129"/>
                  <a:pt x="1022" y="126"/>
                </a:cubicBezTo>
                <a:cubicBezTo>
                  <a:pt x="1022" y="123"/>
                  <a:pt x="1021" y="120"/>
                  <a:pt x="1021" y="117"/>
                </a:cubicBezTo>
                <a:cubicBezTo>
                  <a:pt x="1020" y="104"/>
                  <a:pt x="1020" y="104"/>
                  <a:pt x="1007" y="104"/>
                </a:cubicBezTo>
                <a:cubicBezTo>
                  <a:pt x="1004" y="104"/>
                  <a:pt x="1001" y="105"/>
                  <a:pt x="999" y="106"/>
                </a:cubicBezTo>
                <a:cubicBezTo>
                  <a:pt x="998" y="107"/>
                  <a:pt x="996" y="108"/>
                  <a:pt x="996" y="110"/>
                </a:cubicBezTo>
                <a:cubicBezTo>
                  <a:pt x="995" y="119"/>
                  <a:pt x="991" y="126"/>
                  <a:pt x="982" y="130"/>
                </a:cubicBezTo>
                <a:cubicBezTo>
                  <a:pt x="997" y="135"/>
                  <a:pt x="1010" y="139"/>
                  <a:pt x="1025" y="135"/>
                </a:cubicBezTo>
                <a:close/>
                <a:moveTo>
                  <a:pt x="1025" y="106"/>
                </a:moveTo>
                <a:cubicBezTo>
                  <a:pt x="1024" y="106"/>
                  <a:pt x="1023" y="107"/>
                  <a:pt x="1022" y="107"/>
                </a:cubicBezTo>
                <a:cubicBezTo>
                  <a:pt x="1024" y="114"/>
                  <a:pt x="1024" y="122"/>
                  <a:pt x="1026" y="129"/>
                </a:cubicBezTo>
                <a:cubicBezTo>
                  <a:pt x="1027" y="133"/>
                  <a:pt x="1029" y="136"/>
                  <a:pt x="1034" y="134"/>
                </a:cubicBezTo>
                <a:cubicBezTo>
                  <a:pt x="1039" y="133"/>
                  <a:pt x="1044" y="133"/>
                  <a:pt x="1049" y="132"/>
                </a:cubicBezTo>
                <a:cubicBezTo>
                  <a:pt x="1045" y="120"/>
                  <a:pt x="1034" y="114"/>
                  <a:pt x="1025" y="106"/>
                </a:cubicBezTo>
                <a:close/>
                <a:moveTo>
                  <a:pt x="966" y="126"/>
                </a:moveTo>
                <a:cubicBezTo>
                  <a:pt x="966" y="123"/>
                  <a:pt x="967" y="121"/>
                  <a:pt x="967" y="119"/>
                </a:cubicBezTo>
                <a:cubicBezTo>
                  <a:pt x="959" y="116"/>
                  <a:pt x="952" y="113"/>
                  <a:pt x="944" y="110"/>
                </a:cubicBezTo>
                <a:cubicBezTo>
                  <a:pt x="942" y="109"/>
                  <a:pt x="938" y="110"/>
                  <a:pt x="936" y="111"/>
                </a:cubicBezTo>
                <a:cubicBezTo>
                  <a:pt x="933" y="113"/>
                  <a:pt x="931" y="117"/>
                  <a:pt x="928" y="120"/>
                </a:cubicBezTo>
                <a:cubicBezTo>
                  <a:pt x="941" y="122"/>
                  <a:pt x="953" y="124"/>
                  <a:pt x="966" y="126"/>
                </a:cubicBezTo>
                <a:close/>
                <a:moveTo>
                  <a:pt x="142" y="135"/>
                </a:moveTo>
                <a:cubicBezTo>
                  <a:pt x="135" y="132"/>
                  <a:pt x="135" y="132"/>
                  <a:pt x="129" y="134"/>
                </a:cubicBezTo>
                <a:cubicBezTo>
                  <a:pt x="128" y="135"/>
                  <a:pt x="126" y="135"/>
                  <a:pt x="125" y="134"/>
                </a:cubicBezTo>
                <a:cubicBezTo>
                  <a:pt x="121" y="130"/>
                  <a:pt x="117" y="133"/>
                  <a:pt x="113" y="134"/>
                </a:cubicBezTo>
                <a:cubicBezTo>
                  <a:pt x="105" y="137"/>
                  <a:pt x="98" y="141"/>
                  <a:pt x="90" y="144"/>
                </a:cubicBezTo>
                <a:cubicBezTo>
                  <a:pt x="90" y="144"/>
                  <a:pt x="89" y="145"/>
                  <a:pt x="88" y="146"/>
                </a:cubicBezTo>
                <a:cubicBezTo>
                  <a:pt x="107" y="144"/>
                  <a:pt x="125" y="143"/>
                  <a:pt x="142" y="135"/>
                </a:cubicBezTo>
                <a:close/>
                <a:moveTo>
                  <a:pt x="932" y="106"/>
                </a:moveTo>
                <a:cubicBezTo>
                  <a:pt x="925" y="107"/>
                  <a:pt x="917" y="106"/>
                  <a:pt x="911" y="109"/>
                </a:cubicBezTo>
                <a:cubicBezTo>
                  <a:pt x="905" y="112"/>
                  <a:pt x="898" y="109"/>
                  <a:pt x="892" y="114"/>
                </a:cubicBezTo>
                <a:cubicBezTo>
                  <a:pt x="902" y="116"/>
                  <a:pt x="911" y="117"/>
                  <a:pt x="919" y="118"/>
                </a:cubicBezTo>
                <a:cubicBezTo>
                  <a:pt x="927" y="119"/>
                  <a:pt x="932" y="114"/>
                  <a:pt x="932" y="106"/>
                </a:cubicBezTo>
                <a:close/>
                <a:moveTo>
                  <a:pt x="331" y="62"/>
                </a:moveTo>
                <a:cubicBezTo>
                  <a:pt x="325" y="60"/>
                  <a:pt x="320" y="59"/>
                  <a:pt x="315" y="57"/>
                </a:cubicBezTo>
                <a:cubicBezTo>
                  <a:pt x="314" y="57"/>
                  <a:pt x="312" y="56"/>
                  <a:pt x="311" y="56"/>
                </a:cubicBezTo>
                <a:cubicBezTo>
                  <a:pt x="304" y="60"/>
                  <a:pt x="296" y="63"/>
                  <a:pt x="288" y="67"/>
                </a:cubicBezTo>
                <a:cubicBezTo>
                  <a:pt x="303" y="67"/>
                  <a:pt x="318" y="67"/>
                  <a:pt x="333" y="67"/>
                </a:cubicBezTo>
                <a:cubicBezTo>
                  <a:pt x="332" y="64"/>
                  <a:pt x="331" y="62"/>
                  <a:pt x="331" y="62"/>
                </a:cubicBezTo>
                <a:close/>
                <a:moveTo>
                  <a:pt x="974" y="121"/>
                </a:moveTo>
                <a:cubicBezTo>
                  <a:pt x="976" y="125"/>
                  <a:pt x="979" y="129"/>
                  <a:pt x="984" y="126"/>
                </a:cubicBezTo>
                <a:cubicBezTo>
                  <a:pt x="989" y="124"/>
                  <a:pt x="993" y="116"/>
                  <a:pt x="992" y="110"/>
                </a:cubicBezTo>
                <a:cubicBezTo>
                  <a:pt x="986" y="110"/>
                  <a:pt x="981" y="113"/>
                  <a:pt x="982" y="118"/>
                </a:cubicBezTo>
                <a:cubicBezTo>
                  <a:pt x="980" y="118"/>
                  <a:pt x="978" y="118"/>
                  <a:pt x="976" y="117"/>
                </a:cubicBezTo>
                <a:cubicBezTo>
                  <a:pt x="971" y="115"/>
                  <a:pt x="970" y="116"/>
                  <a:pt x="969" y="122"/>
                </a:cubicBezTo>
                <a:cubicBezTo>
                  <a:pt x="971" y="122"/>
                  <a:pt x="972" y="121"/>
                  <a:pt x="974" y="121"/>
                </a:cubicBezTo>
                <a:close/>
                <a:moveTo>
                  <a:pt x="383" y="44"/>
                </a:moveTo>
                <a:cubicBezTo>
                  <a:pt x="379" y="51"/>
                  <a:pt x="376" y="57"/>
                  <a:pt x="373" y="63"/>
                </a:cubicBezTo>
                <a:cubicBezTo>
                  <a:pt x="380" y="61"/>
                  <a:pt x="388" y="59"/>
                  <a:pt x="397" y="57"/>
                </a:cubicBezTo>
                <a:cubicBezTo>
                  <a:pt x="391" y="52"/>
                  <a:pt x="388" y="48"/>
                  <a:pt x="383" y="44"/>
                </a:cubicBezTo>
                <a:close/>
                <a:moveTo>
                  <a:pt x="955" y="112"/>
                </a:moveTo>
                <a:cubicBezTo>
                  <a:pt x="954" y="106"/>
                  <a:pt x="954" y="100"/>
                  <a:pt x="953" y="93"/>
                </a:cubicBezTo>
                <a:cubicBezTo>
                  <a:pt x="948" y="98"/>
                  <a:pt x="945" y="102"/>
                  <a:pt x="942" y="106"/>
                </a:cubicBezTo>
                <a:cubicBezTo>
                  <a:pt x="947" y="108"/>
                  <a:pt x="951" y="110"/>
                  <a:pt x="955" y="112"/>
                </a:cubicBezTo>
                <a:close/>
                <a:moveTo>
                  <a:pt x="1020" y="101"/>
                </a:moveTo>
                <a:cubicBezTo>
                  <a:pt x="1018" y="97"/>
                  <a:pt x="1016" y="94"/>
                  <a:pt x="1011" y="95"/>
                </a:cubicBezTo>
                <a:cubicBezTo>
                  <a:pt x="1006" y="95"/>
                  <a:pt x="1000" y="96"/>
                  <a:pt x="998" y="103"/>
                </a:cubicBezTo>
                <a:cubicBezTo>
                  <a:pt x="1005" y="102"/>
                  <a:pt x="1012" y="102"/>
                  <a:pt x="1020" y="101"/>
                </a:cubicBezTo>
                <a:close/>
                <a:moveTo>
                  <a:pt x="314" y="55"/>
                </a:moveTo>
                <a:cubicBezTo>
                  <a:pt x="320" y="58"/>
                  <a:pt x="324" y="60"/>
                  <a:pt x="330" y="57"/>
                </a:cubicBezTo>
                <a:cubicBezTo>
                  <a:pt x="329" y="54"/>
                  <a:pt x="329" y="51"/>
                  <a:pt x="328" y="49"/>
                </a:cubicBezTo>
                <a:cubicBezTo>
                  <a:pt x="324" y="50"/>
                  <a:pt x="320" y="52"/>
                  <a:pt x="314" y="55"/>
                </a:cubicBezTo>
                <a:close/>
                <a:moveTo>
                  <a:pt x="285" y="64"/>
                </a:moveTo>
                <a:cubicBezTo>
                  <a:pt x="286" y="64"/>
                  <a:pt x="286" y="65"/>
                  <a:pt x="286" y="65"/>
                </a:cubicBezTo>
                <a:cubicBezTo>
                  <a:pt x="292" y="63"/>
                  <a:pt x="297" y="60"/>
                  <a:pt x="303" y="57"/>
                </a:cubicBezTo>
                <a:cubicBezTo>
                  <a:pt x="303" y="57"/>
                  <a:pt x="302" y="56"/>
                  <a:pt x="302" y="56"/>
                </a:cubicBezTo>
                <a:cubicBezTo>
                  <a:pt x="297" y="58"/>
                  <a:pt x="291" y="61"/>
                  <a:pt x="285" y="64"/>
                </a:cubicBezTo>
                <a:close/>
              </a:path>
            </a:pathLst>
          </a:custGeom>
          <a:gradFill>
            <a:gsLst>
              <a:gs pos="48000">
                <a:srgbClr val="F7DE13"/>
              </a:gs>
              <a:gs pos="100000">
                <a:srgbClr val="215CA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Rectángulo 26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/>
          <p:cNvSpPr/>
          <p:nvPr/>
        </p:nvSpPr>
        <p:spPr>
          <a:xfrm>
            <a:off x="5994482" y="4397828"/>
            <a:ext cx="2677885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1679" y="1020176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20176"/>
            <a:ext cx="1560451" cy="36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6"/>
          <p:cNvSpPr txBox="1">
            <a:spLocks noGrp="1"/>
          </p:cNvSpPr>
          <p:nvPr>
            <p:ph type="ctrTitle"/>
          </p:nvPr>
        </p:nvSpPr>
        <p:spPr>
          <a:xfrm>
            <a:off x="2622119" y="255937"/>
            <a:ext cx="44916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621" name="Google Shape;621;p56"/>
          <p:cNvSpPr txBox="1">
            <a:spLocks noGrp="1"/>
          </p:cNvSpPr>
          <p:nvPr>
            <p:ph type="subTitle" idx="1"/>
          </p:nvPr>
        </p:nvSpPr>
        <p:spPr>
          <a:xfrm>
            <a:off x="3197519" y="1121719"/>
            <a:ext cx="33408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Do you have any questions</a:t>
            </a:r>
            <a:r>
              <a:rPr lang="en" sz="2000" b="1" dirty="0" smtClean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2000" b="1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19" y="2129719"/>
            <a:ext cx="3506824" cy="2787898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0" y="491761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346159" y="4408754"/>
            <a:ext cx="754883" cy="465388"/>
            <a:chOff x="84138" y="236538"/>
            <a:chExt cx="654051" cy="403225"/>
          </a:xfrm>
        </p:grpSpPr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51" y="439061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9"/>
          <p:cNvSpPr txBox="1">
            <a:spLocks noGrp="1"/>
          </p:cNvSpPr>
          <p:nvPr>
            <p:ph type="title"/>
          </p:nvPr>
        </p:nvSpPr>
        <p:spPr>
          <a:xfrm>
            <a:off x="819697" y="2440001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3200" dirty="0">
                <a:solidFill>
                  <a:schemeClr val="bg1">
                    <a:lumMod val="50000"/>
                  </a:schemeClr>
                </a:solidFill>
              </a:rPr>
              <a:t>https://www.plantillaspower-point.com</a:t>
            </a:r>
            <a:endParaRPr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7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PACK: MILITARY</a:t>
            </a:r>
            <a:endParaRPr/>
          </a:p>
        </p:txBody>
      </p:sp>
      <p:grpSp>
        <p:nvGrpSpPr>
          <p:cNvPr id="643" name="Google Shape;643;p57"/>
          <p:cNvGrpSpPr/>
          <p:nvPr/>
        </p:nvGrpSpPr>
        <p:grpSpPr>
          <a:xfrm>
            <a:off x="8064880" y="2461780"/>
            <a:ext cx="365786" cy="358884"/>
            <a:chOff x="8064880" y="2461470"/>
            <a:chExt cx="365786" cy="358884"/>
          </a:xfrm>
        </p:grpSpPr>
        <p:sp>
          <p:nvSpPr>
            <p:cNvPr id="644" name="Google Shape;644;p57"/>
            <p:cNvSpPr/>
            <p:nvPr/>
          </p:nvSpPr>
          <p:spPr>
            <a:xfrm>
              <a:off x="8064880" y="2800070"/>
              <a:ext cx="117643" cy="20283"/>
            </a:xfrm>
            <a:custGeom>
              <a:avLst/>
              <a:gdLst/>
              <a:ahLst/>
              <a:cxnLst/>
              <a:rect l="l" t="t" r="r" b="b"/>
              <a:pathLst>
                <a:path w="3596" h="620" extrusionOk="0">
                  <a:moveTo>
                    <a:pt x="422" y="0"/>
                  </a:moveTo>
                  <a:cubicBezTo>
                    <a:pt x="1" y="0"/>
                    <a:pt x="1" y="620"/>
                    <a:pt x="422" y="620"/>
                  </a:cubicBezTo>
                  <a:lnTo>
                    <a:pt x="3174" y="620"/>
                  </a:lnTo>
                  <a:cubicBezTo>
                    <a:pt x="3595" y="620"/>
                    <a:pt x="3595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7"/>
            <p:cNvSpPr/>
            <p:nvPr/>
          </p:nvSpPr>
          <p:spPr>
            <a:xfrm>
              <a:off x="8090822" y="2461470"/>
              <a:ext cx="65724" cy="90457"/>
            </a:xfrm>
            <a:custGeom>
              <a:avLst/>
              <a:gdLst/>
              <a:ahLst/>
              <a:cxnLst/>
              <a:rect l="l" t="t" r="r" b="b"/>
              <a:pathLst>
                <a:path w="2009" h="2765" extrusionOk="0">
                  <a:moveTo>
                    <a:pt x="1005" y="1"/>
                  </a:moveTo>
                  <a:cubicBezTo>
                    <a:pt x="887" y="1"/>
                    <a:pt x="769" y="63"/>
                    <a:pt x="720" y="187"/>
                  </a:cubicBezTo>
                  <a:lnTo>
                    <a:pt x="26" y="1575"/>
                  </a:lnTo>
                  <a:cubicBezTo>
                    <a:pt x="1" y="1600"/>
                    <a:pt x="1" y="1649"/>
                    <a:pt x="1" y="1699"/>
                  </a:cubicBezTo>
                  <a:lnTo>
                    <a:pt x="1" y="2765"/>
                  </a:lnTo>
                  <a:lnTo>
                    <a:pt x="2009" y="2765"/>
                  </a:lnTo>
                  <a:lnTo>
                    <a:pt x="2009" y="1699"/>
                  </a:lnTo>
                  <a:cubicBezTo>
                    <a:pt x="2009" y="1649"/>
                    <a:pt x="2009" y="1600"/>
                    <a:pt x="1984" y="1575"/>
                  </a:cubicBezTo>
                  <a:lnTo>
                    <a:pt x="1290" y="187"/>
                  </a:lnTo>
                  <a:cubicBezTo>
                    <a:pt x="1240" y="63"/>
                    <a:pt x="1123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7"/>
            <p:cNvSpPr/>
            <p:nvPr/>
          </p:nvSpPr>
          <p:spPr>
            <a:xfrm>
              <a:off x="8079470" y="2572995"/>
              <a:ext cx="89247" cy="205188"/>
            </a:xfrm>
            <a:custGeom>
              <a:avLst/>
              <a:gdLst/>
              <a:ahLst/>
              <a:cxnLst/>
              <a:rect l="l" t="t" r="r" b="b"/>
              <a:pathLst>
                <a:path w="2728" h="6272" extrusionOk="0">
                  <a:moveTo>
                    <a:pt x="348" y="0"/>
                  </a:moveTo>
                  <a:lnTo>
                    <a:pt x="348" y="967"/>
                  </a:lnTo>
                  <a:lnTo>
                    <a:pt x="50" y="1587"/>
                  </a:lnTo>
                  <a:cubicBezTo>
                    <a:pt x="26" y="1636"/>
                    <a:pt x="1" y="1686"/>
                    <a:pt x="1" y="1735"/>
                  </a:cubicBezTo>
                  <a:lnTo>
                    <a:pt x="1" y="6272"/>
                  </a:lnTo>
                  <a:lnTo>
                    <a:pt x="2728" y="6272"/>
                  </a:lnTo>
                  <a:lnTo>
                    <a:pt x="2728" y="1735"/>
                  </a:lnTo>
                  <a:cubicBezTo>
                    <a:pt x="2728" y="1686"/>
                    <a:pt x="2703" y="1636"/>
                    <a:pt x="2678" y="1587"/>
                  </a:cubicBezTo>
                  <a:lnTo>
                    <a:pt x="2381" y="967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7"/>
            <p:cNvSpPr/>
            <p:nvPr/>
          </p:nvSpPr>
          <p:spPr>
            <a:xfrm>
              <a:off x="8312238" y="2800070"/>
              <a:ext cx="118428" cy="20283"/>
            </a:xfrm>
            <a:custGeom>
              <a:avLst/>
              <a:gdLst/>
              <a:ahLst/>
              <a:cxnLst/>
              <a:rect l="l" t="t" r="r" b="b"/>
              <a:pathLst>
                <a:path w="3620" h="620" extrusionOk="0">
                  <a:moveTo>
                    <a:pt x="422" y="0"/>
                  </a:moveTo>
                  <a:cubicBezTo>
                    <a:pt x="0" y="0"/>
                    <a:pt x="0" y="620"/>
                    <a:pt x="422" y="620"/>
                  </a:cubicBezTo>
                  <a:lnTo>
                    <a:pt x="3174" y="620"/>
                  </a:lnTo>
                  <a:cubicBezTo>
                    <a:pt x="3620" y="620"/>
                    <a:pt x="3620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7"/>
            <p:cNvSpPr/>
            <p:nvPr/>
          </p:nvSpPr>
          <p:spPr>
            <a:xfrm>
              <a:off x="8338998" y="2461470"/>
              <a:ext cx="65724" cy="90457"/>
            </a:xfrm>
            <a:custGeom>
              <a:avLst/>
              <a:gdLst/>
              <a:ahLst/>
              <a:cxnLst/>
              <a:rect l="l" t="t" r="r" b="b"/>
              <a:pathLst>
                <a:path w="2009" h="2765" extrusionOk="0">
                  <a:moveTo>
                    <a:pt x="1005" y="1"/>
                  </a:moveTo>
                  <a:cubicBezTo>
                    <a:pt x="887" y="1"/>
                    <a:pt x="769" y="63"/>
                    <a:pt x="719" y="187"/>
                  </a:cubicBezTo>
                  <a:lnTo>
                    <a:pt x="25" y="1575"/>
                  </a:lnTo>
                  <a:cubicBezTo>
                    <a:pt x="1" y="1600"/>
                    <a:pt x="1" y="1649"/>
                    <a:pt x="1" y="1699"/>
                  </a:cubicBezTo>
                  <a:lnTo>
                    <a:pt x="1" y="2765"/>
                  </a:lnTo>
                  <a:lnTo>
                    <a:pt x="2008" y="2765"/>
                  </a:lnTo>
                  <a:lnTo>
                    <a:pt x="2008" y="1699"/>
                  </a:lnTo>
                  <a:cubicBezTo>
                    <a:pt x="2008" y="1649"/>
                    <a:pt x="1984" y="1600"/>
                    <a:pt x="1959" y="1575"/>
                  </a:cubicBezTo>
                  <a:lnTo>
                    <a:pt x="1290" y="187"/>
                  </a:lnTo>
                  <a:cubicBezTo>
                    <a:pt x="1240" y="63"/>
                    <a:pt x="1122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7"/>
            <p:cNvSpPr/>
            <p:nvPr/>
          </p:nvSpPr>
          <p:spPr>
            <a:xfrm>
              <a:off x="8326829" y="2572995"/>
              <a:ext cx="89247" cy="205188"/>
            </a:xfrm>
            <a:custGeom>
              <a:avLst/>
              <a:gdLst/>
              <a:ahLst/>
              <a:cxnLst/>
              <a:rect l="l" t="t" r="r" b="b"/>
              <a:pathLst>
                <a:path w="2728" h="6272" extrusionOk="0">
                  <a:moveTo>
                    <a:pt x="348" y="0"/>
                  </a:moveTo>
                  <a:lnTo>
                    <a:pt x="348" y="967"/>
                  </a:lnTo>
                  <a:lnTo>
                    <a:pt x="50" y="1587"/>
                  </a:lnTo>
                  <a:cubicBezTo>
                    <a:pt x="25" y="1636"/>
                    <a:pt x="1" y="1686"/>
                    <a:pt x="25" y="1735"/>
                  </a:cubicBezTo>
                  <a:lnTo>
                    <a:pt x="25" y="6272"/>
                  </a:lnTo>
                  <a:lnTo>
                    <a:pt x="2728" y="6272"/>
                  </a:lnTo>
                  <a:lnTo>
                    <a:pt x="2728" y="1735"/>
                  </a:lnTo>
                  <a:cubicBezTo>
                    <a:pt x="2728" y="1686"/>
                    <a:pt x="2703" y="1636"/>
                    <a:pt x="2678" y="1587"/>
                  </a:cubicBezTo>
                  <a:lnTo>
                    <a:pt x="2380" y="967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7"/>
            <p:cNvSpPr/>
            <p:nvPr/>
          </p:nvSpPr>
          <p:spPr>
            <a:xfrm>
              <a:off x="8188967" y="2800070"/>
              <a:ext cx="117610" cy="20283"/>
            </a:xfrm>
            <a:custGeom>
              <a:avLst/>
              <a:gdLst/>
              <a:ahLst/>
              <a:cxnLst/>
              <a:rect l="l" t="t" r="r" b="b"/>
              <a:pathLst>
                <a:path w="3595" h="620" extrusionOk="0">
                  <a:moveTo>
                    <a:pt x="422" y="0"/>
                  </a:moveTo>
                  <a:cubicBezTo>
                    <a:pt x="0" y="0"/>
                    <a:pt x="0" y="620"/>
                    <a:pt x="422" y="620"/>
                  </a:cubicBezTo>
                  <a:lnTo>
                    <a:pt x="3174" y="620"/>
                  </a:lnTo>
                  <a:cubicBezTo>
                    <a:pt x="3595" y="620"/>
                    <a:pt x="3595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7"/>
            <p:cNvSpPr/>
            <p:nvPr/>
          </p:nvSpPr>
          <p:spPr>
            <a:xfrm>
              <a:off x="8214093" y="2461470"/>
              <a:ext cx="66542" cy="90457"/>
            </a:xfrm>
            <a:custGeom>
              <a:avLst/>
              <a:gdLst/>
              <a:ahLst/>
              <a:cxnLst/>
              <a:rect l="l" t="t" r="r" b="b"/>
              <a:pathLst>
                <a:path w="2034" h="2765" extrusionOk="0">
                  <a:moveTo>
                    <a:pt x="1030" y="1"/>
                  </a:moveTo>
                  <a:cubicBezTo>
                    <a:pt x="912" y="1"/>
                    <a:pt x="794" y="63"/>
                    <a:pt x="745" y="187"/>
                  </a:cubicBezTo>
                  <a:lnTo>
                    <a:pt x="51" y="1575"/>
                  </a:lnTo>
                  <a:cubicBezTo>
                    <a:pt x="26" y="1600"/>
                    <a:pt x="1" y="1649"/>
                    <a:pt x="26" y="1699"/>
                  </a:cubicBezTo>
                  <a:lnTo>
                    <a:pt x="26" y="2765"/>
                  </a:lnTo>
                  <a:lnTo>
                    <a:pt x="2034" y="2765"/>
                  </a:lnTo>
                  <a:lnTo>
                    <a:pt x="2034" y="1699"/>
                  </a:lnTo>
                  <a:cubicBezTo>
                    <a:pt x="2034" y="1649"/>
                    <a:pt x="2034" y="1600"/>
                    <a:pt x="2009" y="1575"/>
                  </a:cubicBezTo>
                  <a:lnTo>
                    <a:pt x="1315" y="187"/>
                  </a:lnTo>
                  <a:cubicBezTo>
                    <a:pt x="1265" y="63"/>
                    <a:pt x="114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7"/>
            <p:cNvSpPr/>
            <p:nvPr/>
          </p:nvSpPr>
          <p:spPr>
            <a:xfrm>
              <a:off x="8203558" y="2572995"/>
              <a:ext cx="88429" cy="205188"/>
            </a:xfrm>
            <a:custGeom>
              <a:avLst/>
              <a:gdLst/>
              <a:ahLst/>
              <a:cxnLst/>
              <a:rect l="l" t="t" r="r" b="b"/>
              <a:pathLst>
                <a:path w="2703" h="6272" extrusionOk="0">
                  <a:moveTo>
                    <a:pt x="348" y="0"/>
                  </a:moveTo>
                  <a:lnTo>
                    <a:pt x="348" y="967"/>
                  </a:lnTo>
                  <a:lnTo>
                    <a:pt x="25" y="1587"/>
                  </a:lnTo>
                  <a:cubicBezTo>
                    <a:pt x="1" y="1636"/>
                    <a:pt x="1" y="1686"/>
                    <a:pt x="1" y="1735"/>
                  </a:cubicBezTo>
                  <a:lnTo>
                    <a:pt x="1" y="6272"/>
                  </a:lnTo>
                  <a:lnTo>
                    <a:pt x="2703" y="6272"/>
                  </a:lnTo>
                  <a:lnTo>
                    <a:pt x="2703" y="1735"/>
                  </a:lnTo>
                  <a:cubicBezTo>
                    <a:pt x="2703" y="1686"/>
                    <a:pt x="2678" y="1636"/>
                    <a:pt x="2678" y="1587"/>
                  </a:cubicBezTo>
                  <a:lnTo>
                    <a:pt x="2356" y="967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57"/>
          <p:cNvGrpSpPr/>
          <p:nvPr/>
        </p:nvGrpSpPr>
        <p:grpSpPr>
          <a:xfrm>
            <a:off x="8068527" y="3066861"/>
            <a:ext cx="358491" cy="359309"/>
            <a:chOff x="8068936" y="3066861"/>
            <a:chExt cx="358491" cy="359309"/>
          </a:xfrm>
        </p:grpSpPr>
        <p:sp>
          <p:nvSpPr>
            <p:cNvPr id="654" name="Google Shape;654;p57"/>
            <p:cNvSpPr/>
            <p:nvPr/>
          </p:nvSpPr>
          <p:spPr>
            <a:xfrm>
              <a:off x="8154911" y="3255823"/>
              <a:ext cx="184938" cy="28429"/>
            </a:xfrm>
            <a:custGeom>
              <a:avLst/>
              <a:gdLst/>
              <a:ahLst/>
              <a:cxnLst/>
              <a:rect l="l" t="t" r="r" b="b"/>
              <a:pathLst>
                <a:path w="5653" h="869" extrusionOk="0">
                  <a:moveTo>
                    <a:pt x="0" y="1"/>
                  </a:moveTo>
                  <a:lnTo>
                    <a:pt x="0" y="869"/>
                  </a:lnTo>
                  <a:cubicBezTo>
                    <a:pt x="248" y="769"/>
                    <a:pt x="471" y="745"/>
                    <a:pt x="719" y="745"/>
                  </a:cubicBezTo>
                  <a:lnTo>
                    <a:pt x="4958" y="745"/>
                  </a:lnTo>
                  <a:cubicBezTo>
                    <a:pt x="4998" y="740"/>
                    <a:pt x="5038" y="738"/>
                    <a:pt x="5079" y="738"/>
                  </a:cubicBezTo>
                  <a:cubicBezTo>
                    <a:pt x="5268" y="738"/>
                    <a:pt x="5469" y="783"/>
                    <a:pt x="5652" y="844"/>
                  </a:cubicBezTo>
                  <a:lnTo>
                    <a:pt x="56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7"/>
            <p:cNvSpPr/>
            <p:nvPr/>
          </p:nvSpPr>
          <p:spPr>
            <a:xfrm>
              <a:off x="8137049" y="3316672"/>
              <a:ext cx="219812" cy="109497"/>
            </a:xfrm>
            <a:custGeom>
              <a:avLst/>
              <a:gdLst/>
              <a:ahLst/>
              <a:cxnLst/>
              <a:rect l="l" t="t" r="r" b="b"/>
              <a:pathLst>
                <a:path w="6719" h="3347" extrusionOk="0">
                  <a:moveTo>
                    <a:pt x="6273" y="0"/>
                  </a:moveTo>
                  <a:cubicBezTo>
                    <a:pt x="6275" y="6"/>
                    <a:pt x="6278" y="11"/>
                    <a:pt x="6281" y="17"/>
                  </a:cubicBezTo>
                  <a:lnTo>
                    <a:pt x="6281" y="17"/>
                  </a:lnTo>
                  <a:lnTo>
                    <a:pt x="6297" y="0"/>
                  </a:lnTo>
                  <a:close/>
                  <a:moveTo>
                    <a:pt x="472" y="0"/>
                  </a:moveTo>
                  <a:cubicBezTo>
                    <a:pt x="373" y="198"/>
                    <a:pt x="199" y="347"/>
                    <a:pt x="1" y="446"/>
                  </a:cubicBezTo>
                  <a:lnTo>
                    <a:pt x="2034" y="2479"/>
                  </a:lnTo>
                  <a:lnTo>
                    <a:pt x="2034" y="3024"/>
                  </a:lnTo>
                  <a:cubicBezTo>
                    <a:pt x="2034" y="3198"/>
                    <a:pt x="2158" y="3347"/>
                    <a:pt x="2331" y="3347"/>
                  </a:cubicBezTo>
                  <a:lnTo>
                    <a:pt x="4389" y="3347"/>
                  </a:lnTo>
                  <a:cubicBezTo>
                    <a:pt x="4562" y="3347"/>
                    <a:pt x="4711" y="3198"/>
                    <a:pt x="4711" y="3024"/>
                  </a:cubicBezTo>
                  <a:lnTo>
                    <a:pt x="4711" y="2479"/>
                  </a:lnTo>
                  <a:lnTo>
                    <a:pt x="6719" y="446"/>
                  </a:lnTo>
                  <a:cubicBezTo>
                    <a:pt x="6526" y="374"/>
                    <a:pt x="6380" y="208"/>
                    <a:pt x="6281" y="17"/>
                  </a:cubicBezTo>
                  <a:lnTo>
                    <a:pt x="6281" y="17"/>
                  </a:lnTo>
                  <a:lnTo>
                    <a:pt x="4736" y="1562"/>
                  </a:lnTo>
                  <a:cubicBezTo>
                    <a:pt x="4686" y="1413"/>
                    <a:pt x="4562" y="1314"/>
                    <a:pt x="4413" y="1314"/>
                  </a:cubicBezTo>
                  <a:lnTo>
                    <a:pt x="2356" y="1314"/>
                  </a:lnTo>
                  <a:cubicBezTo>
                    <a:pt x="2207" y="1314"/>
                    <a:pt x="2083" y="1413"/>
                    <a:pt x="2034" y="1562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7"/>
            <p:cNvSpPr/>
            <p:nvPr/>
          </p:nvSpPr>
          <p:spPr>
            <a:xfrm>
              <a:off x="8326829" y="3125257"/>
              <a:ext cx="73838" cy="23555"/>
            </a:xfrm>
            <a:custGeom>
              <a:avLst/>
              <a:gdLst/>
              <a:ahLst/>
              <a:cxnLst/>
              <a:rect l="l" t="t" r="r" b="b"/>
              <a:pathLst>
                <a:path w="2257" h="720" extrusionOk="0">
                  <a:moveTo>
                    <a:pt x="1017" y="1"/>
                  </a:moveTo>
                  <a:cubicBezTo>
                    <a:pt x="546" y="1"/>
                    <a:pt x="149" y="298"/>
                    <a:pt x="1" y="720"/>
                  </a:cubicBezTo>
                  <a:lnTo>
                    <a:pt x="2257" y="720"/>
                  </a:lnTo>
                  <a:cubicBezTo>
                    <a:pt x="2182" y="472"/>
                    <a:pt x="2058" y="224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7"/>
            <p:cNvSpPr/>
            <p:nvPr/>
          </p:nvSpPr>
          <p:spPr>
            <a:xfrm>
              <a:off x="8068936" y="3066861"/>
              <a:ext cx="358491" cy="246573"/>
            </a:xfrm>
            <a:custGeom>
              <a:avLst/>
              <a:gdLst/>
              <a:ahLst/>
              <a:cxnLst/>
              <a:rect l="l" t="t" r="r" b="b"/>
              <a:pathLst>
                <a:path w="10958" h="7537" extrusionOk="0">
                  <a:moveTo>
                    <a:pt x="4091" y="1"/>
                  </a:moveTo>
                  <a:cubicBezTo>
                    <a:pt x="3124" y="1"/>
                    <a:pt x="2207" y="422"/>
                    <a:pt x="1562" y="1141"/>
                  </a:cubicBezTo>
                  <a:lnTo>
                    <a:pt x="4785" y="1141"/>
                  </a:lnTo>
                  <a:cubicBezTo>
                    <a:pt x="4959" y="1141"/>
                    <a:pt x="5082" y="1265"/>
                    <a:pt x="5107" y="1439"/>
                  </a:cubicBezTo>
                  <a:cubicBezTo>
                    <a:pt x="5107" y="1637"/>
                    <a:pt x="4983" y="1786"/>
                    <a:pt x="4785" y="1786"/>
                  </a:cubicBezTo>
                  <a:lnTo>
                    <a:pt x="3719" y="1786"/>
                  </a:lnTo>
                  <a:cubicBezTo>
                    <a:pt x="3546" y="2579"/>
                    <a:pt x="2851" y="3149"/>
                    <a:pt x="2033" y="3149"/>
                  </a:cubicBezTo>
                  <a:lnTo>
                    <a:pt x="967" y="3149"/>
                  </a:lnTo>
                  <a:cubicBezTo>
                    <a:pt x="447" y="3149"/>
                    <a:pt x="1" y="3571"/>
                    <a:pt x="1" y="4116"/>
                  </a:cubicBezTo>
                  <a:lnTo>
                    <a:pt x="1" y="6521"/>
                  </a:lnTo>
                  <a:cubicBezTo>
                    <a:pt x="1" y="7091"/>
                    <a:pt x="447" y="7537"/>
                    <a:pt x="1017" y="7537"/>
                  </a:cubicBezTo>
                  <a:lnTo>
                    <a:pt x="1711" y="7537"/>
                  </a:lnTo>
                  <a:cubicBezTo>
                    <a:pt x="1860" y="7537"/>
                    <a:pt x="2009" y="7388"/>
                    <a:pt x="2009" y="7215"/>
                  </a:cubicBezTo>
                  <a:lnTo>
                    <a:pt x="2009" y="5504"/>
                  </a:lnTo>
                  <a:cubicBezTo>
                    <a:pt x="2009" y="5306"/>
                    <a:pt x="2182" y="5132"/>
                    <a:pt x="2380" y="5132"/>
                  </a:cubicBezTo>
                  <a:lnTo>
                    <a:pt x="8578" y="5132"/>
                  </a:lnTo>
                  <a:cubicBezTo>
                    <a:pt x="8776" y="5132"/>
                    <a:pt x="8950" y="5306"/>
                    <a:pt x="8950" y="5504"/>
                  </a:cubicBezTo>
                  <a:lnTo>
                    <a:pt x="8950" y="7215"/>
                  </a:lnTo>
                  <a:cubicBezTo>
                    <a:pt x="8950" y="7388"/>
                    <a:pt x="9074" y="7537"/>
                    <a:pt x="9247" y="7537"/>
                  </a:cubicBezTo>
                  <a:lnTo>
                    <a:pt x="9941" y="7537"/>
                  </a:lnTo>
                  <a:cubicBezTo>
                    <a:pt x="10487" y="7537"/>
                    <a:pt x="10958" y="7091"/>
                    <a:pt x="10958" y="6521"/>
                  </a:cubicBezTo>
                  <a:lnTo>
                    <a:pt x="10958" y="4116"/>
                  </a:lnTo>
                  <a:cubicBezTo>
                    <a:pt x="10933" y="3571"/>
                    <a:pt x="10511" y="3149"/>
                    <a:pt x="9966" y="3149"/>
                  </a:cubicBezTo>
                  <a:lnTo>
                    <a:pt x="6148" y="3149"/>
                  </a:lnTo>
                  <a:cubicBezTo>
                    <a:pt x="5727" y="3149"/>
                    <a:pt x="5727" y="2505"/>
                    <a:pt x="6148" y="2505"/>
                  </a:cubicBezTo>
                  <a:lnTo>
                    <a:pt x="7239" y="2505"/>
                  </a:lnTo>
                  <a:cubicBezTo>
                    <a:pt x="7388" y="1711"/>
                    <a:pt x="8107" y="1141"/>
                    <a:pt x="8900" y="1141"/>
                  </a:cubicBezTo>
                  <a:lnTo>
                    <a:pt x="9371" y="1141"/>
                  </a:lnTo>
                  <a:cubicBezTo>
                    <a:pt x="8727" y="422"/>
                    <a:pt x="78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7"/>
            <p:cNvSpPr/>
            <p:nvPr/>
          </p:nvSpPr>
          <p:spPr>
            <a:xfrm>
              <a:off x="8094879" y="3125257"/>
              <a:ext cx="73838" cy="23555"/>
            </a:xfrm>
            <a:custGeom>
              <a:avLst/>
              <a:gdLst/>
              <a:ahLst/>
              <a:cxnLst/>
              <a:rect l="l" t="t" r="r" b="b"/>
              <a:pathLst>
                <a:path w="2257" h="720" extrusionOk="0">
                  <a:moveTo>
                    <a:pt x="323" y="1"/>
                  </a:moveTo>
                  <a:cubicBezTo>
                    <a:pt x="174" y="224"/>
                    <a:pt x="75" y="472"/>
                    <a:pt x="1" y="720"/>
                  </a:cubicBezTo>
                  <a:lnTo>
                    <a:pt x="1240" y="720"/>
                  </a:lnTo>
                  <a:cubicBezTo>
                    <a:pt x="1711" y="720"/>
                    <a:pt x="2108" y="422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57"/>
          <p:cNvGrpSpPr/>
          <p:nvPr/>
        </p:nvGrpSpPr>
        <p:grpSpPr>
          <a:xfrm>
            <a:off x="7209693" y="2496049"/>
            <a:ext cx="358491" cy="290346"/>
            <a:chOff x="7208466" y="2495951"/>
            <a:chExt cx="358491" cy="290346"/>
          </a:xfrm>
        </p:grpSpPr>
        <p:sp>
          <p:nvSpPr>
            <p:cNvPr id="660" name="Google Shape;660;p57"/>
            <p:cNvSpPr/>
            <p:nvPr/>
          </p:nvSpPr>
          <p:spPr>
            <a:xfrm>
              <a:off x="7285510" y="2696265"/>
              <a:ext cx="24373" cy="24340"/>
            </a:xfrm>
            <a:custGeom>
              <a:avLst/>
              <a:gdLst/>
              <a:ahLst/>
              <a:cxnLst/>
              <a:rect l="l" t="t" r="r" b="b"/>
              <a:pathLst>
                <a:path w="745" h="744" extrusionOk="0">
                  <a:moveTo>
                    <a:pt x="1" y="0"/>
                  </a:moveTo>
                  <a:lnTo>
                    <a:pt x="1" y="744"/>
                  </a:lnTo>
                  <a:lnTo>
                    <a:pt x="744" y="744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7"/>
            <p:cNvSpPr/>
            <p:nvPr/>
          </p:nvSpPr>
          <p:spPr>
            <a:xfrm>
              <a:off x="7208466" y="2688152"/>
              <a:ext cx="358491" cy="98145"/>
            </a:xfrm>
            <a:custGeom>
              <a:avLst/>
              <a:gdLst/>
              <a:ahLst/>
              <a:cxnLst/>
              <a:rect l="l" t="t" r="r" b="b"/>
              <a:pathLst>
                <a:path w="10958" h="3000" extrusionOk="0">
                  <a:moveTo>
                    <a:pt x="1" y="0"/>
                  </a:moveTo>
                  <a:lnTo>
                    <a:pt x="1" y="2678"/>
                  </a:lnTo>
                  <a:cubicBezTo>
                    <a:pt x="1" y="2851"/>
                    <a:pt x="150" y="3000"/>
                    <a:pt x="323" y="3000"/>
                  </a:cubicBezTo>
                  <a:lnTo>
                    <a:pt x="10636" y="3000"/>
                  </a:lnTo>
                  <a:cubicBezTo>
                    <a:pt x="10809" y="3000"/>
                    <a:pt x="10958" y="2851"/>
                    <a:pt x="10958" y="2678"/>
                  </a:cubicBezTo>
                  <a:lnTo>
                    <a:pt x="10958" y="0"/>
                  </a:lnTo>
                  <a:cubicBezTo>
                    <a:pt x="10512" y="521"/>
                    <a:pt x="9917" y="843"/>
                    <a:pt x="9247" y="942"/>
                  </a:cubicBezTo>
                  <a:lnTo>
                    <a:pt x="9247" y="1314"/>
                  </a:lnTo>
                  <a:cubicBezTo>
                    <a:pt x="9247" y="1488"/>
                    <a:pt x="9099" y="1636"/>
                    <a:pt x="8925" y="1636"/>
                  </a:cubicBezTo>
                  <a:lnTo>
                    <a:pt x="7562" y="1636"/>
                  </a:lnTo>
                  <a:cubicBezTo>
                    <a:pt x="7388" y="1636"/>
                    <a:pt x="7239" y="1488"/>
                    <a:pt x="7239" y="1314"/>
                  </a:cubicBezTo>
                  <a:lnTo>
                    <a:pt x="7239" y="942"/>
                  </a:lnTo>
                  <a:lnTo>
                    <a:pt x="3744" y="942"/>
                  </a:lnTo>
                  <a:lnTo>
                    <a:pt x="3744" y="1314"/>
                  </a:lnTo>
                  <a:cubicBezTo>
                    <a:pt x="3744" y="1488"/>
                    <a:pt x="3595" y="1636"/>
                    <a:pt x="3422" y="1636"/>
                  </a:cubicBezTo>
                  <a:lnTo>
                    <a:pt x="2034" y="1636"/>
                  </a:lnTo>
                  <a:cubicBezTo>
                    <a:pt x="1860" y="1636"/>
                    <a:pt x="1736" y="1488"/>
                    <a:pt x="1736" y="1314"/>
                  </a:cubicBezTo>
                  <a:lnTo>
                    <a:pt x="1736" y="942"/>
                  </a:lnTo>
                  <a:cubicBezTo>
                    <a:pt x="1067" y="843"/>
                    <a:pt x="447" y="52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7"/>
            <p:cNvSpPr/>
            <p:nvPr/>
          </p:nvSpPr>
          <p:spPr>
            <a:xfrm>
              <a:off x="7342303" y="2551076"/>
              <a:ext cx="90850" cy="90882"/>
            </a:xfrm>
            <a:custGeom>
              <a:avLst/>
              <a:gdLst/>
              <a:ahLst/>
              <a:cxnLst/>
              <a:rect l="l" t="t" r="r" b="b"/>
              <a:pathLst>
                <a:path w="2777" h="2778" extrusionOk="0">
                  <a:moveTo>
                    <a:pt x="1016" y="1"/>
                  </a:moveTo>
                  <a:lnTo>
                    <a:pt x="1016" y="720"/>
                  </a:lnTo>
                  <a:cubicBezTo>
                    <a:pt x="1016" y="893"/>
                    <a:pt x="893" y="1017"/>
                    <a:pt x="719" y="1017"/>
                  </a:cubicBezTo>
                  <a:lnTo>
                    <a:pt x="0" y="1017"/>
                  </a:lnTo>
                  <a:lnTo>
                    <a:pt x="0" y="1761"/>
                  </a:lnTo>
                  <a:lnTo>
                    <a:pt x="719" y="1761"/>
                  </a:lnTo>
                  <a:cubicBezTo>
                    <a:pt x="893" y="1761"/>
                    <a:pt x="1016" y="1885"/>
                    <a:pt x="1016" y="2058"/>
                  </a:cubicBezTo>
                  <a:lnTo>
                    <a:pt x="1016" y="2777"/>
                  </a:lnTo>
                  <a:lnTo>
                    <a:pt x="1760" y="2777"/>
                  </a:lnTo>
                  <a:lnTo>
                    <a:pt x="1760" y="2058"/>
                  </a:lnTo>
                  <a:cubicBezTo>
                    <a:pt x="1760" y="1885"/>
                    <a:pt x="1884" y="1761"/>
                    <a:pt x="2058" y="1761"/>
                  </a:cubicBezTo>
                  <a:lnTo>
                    <a:pt x="2777" y="1761"/>
                  </a:lnTo>
                  <a:lnTo>
                    <a:pt x="2777" y="1017"/>
                  </a:lnTo>
                  <a:lnTo>
                    <a:pt x="2058" y="1017"/>
                  </a:lnTo>
                  <a:cubicBezTo>
                    <a:pt x="1884" y="1017"/>
                    <a:pt x="1760" y="893"/>
                    <a:pt x="1760" y="720"/>
                  </a:cubicBezTo>
                  <a:lnTo>
                    <a:pt x="17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7"/>
            <p:cNvSpPr/>
            <p:nvPr/>
          </p:nvSpPr>
          <p:spPr>
            <a:xfrm>
              <a:off x="7208466" y="2495951"/>
              <a:ext cx="357673" cy="202768"/>
            </a:xfrm>
            <a:custGeom>
              <a:avLst/>
              <a:gdLst/>
              <a:ahLst/>
              <a:cxnLst/>
              <a:rect l="l" t="t" r="r" b="b"/>
              <a:pathLst>
                <a:path w="10933" h="6198" extrusionOk="0">
                  <a:moveTo>
                    <a:pt x="6198" y="1066"/>
                  </a:moveTo>
                  <a:cubicBezTo>
                    <a:pt x="6372" y="1066"/>
                    <a:pt x="6496" y="1215"/>
                    <a:pt x="6496" y="1388"/>
                  </a:cubicBezTo>
                  <a:lnTo>
                    <a:pt x="6496" y="2082"/>
                  </a:lnTo>
                  <a:lnTo>
                    <a:pt x="7215" y="2082"/>
                  </a:lnTo>
                  <a:cubicBezTo>
                    <a:pt x="7388" y="2082"/>
                    <a:pt x="7512" y="2231"/>
                    <a:pt x="7512" y="2405"/>
                  </a:cubicBezTo>
                  <a:lnTo>
                    <a:pt x="7512" y="3768"/>
                  </a:lnTo>
                  <a:cubicBezTo>
                    <a:pt x="7512" y="3942"/>
                    <a:pt x="7388" y="4090"/>
                    <a:pt x="7215" y="4090"/>
                  </a:cubicBezTo>
                  <a:lnTo>
                    <a:pt x="6496" y="4090"/>
                  </a:lnTo>
                  <a:lnTo>
                    <a:pt x="6496" y="4785"/>
                  </a:lnTo>
                  <a:cubicBezTo>
                    <a:pt x="6496" y="4958"/>
                    <a:pt x="6372" y="5107"/>
                    <a:pt x="6198" y="5107"/>
                  </a:cubicBezTo>
                  <a:lnTo>
                    <a:pt x="4810" y="5107"/>
                  </a:lnTo>
                  <a:cubicBezTo>
                    <a:pt x="4636" y="5107"/>
                    <a:pt x="4512" y="4958"/>
                    <a:pt x="4512" y="4785"/>
                  </a:cubicBezTo>
                  <a:lnTo>
                    <a:pt x="4512" y="4090"/>
                  </a:lnTo>
                  <a:lnTo>
                    <a:pt x="3794" y="4090"/>
                  </a:lnTo>
                  <a:cubicBezTo>
                    <a:pt x="3620" y="4090"/>
                    <a:pt x="3496" y="3942"/>
                    <a:pt x="3496" y="3768"/>
                  </a:cubicBezTo>
                  <a:lnTo>
                    <a:pt x="3496" y="2405"/>
                  </a:lnTo>
                  <a:cubicBezTo>
                    <a:pt x="3496" y="2231"/>
                    <a:pt x="3620" y="2082"/>
                    <a:pt x="3794" y="2082"/>
                  </a:cubicBezTo>
                  <a:lnTo>
                    <a:pt x="4512" y="2082"/>
                  </a:lnTo>
                  <a:lnTo>
                    <a:pt x="4512" y="1388"/>
                  </a:lnTo>
                  <a:cubicBezTo>
                    <a:pt x="4512" y="1215"/>
                    <a:pt x="4636" y="1066"/>
                    <a:pt x="4810" y="1066"/>
                  </a:cubicBezTo>
                  <a:close/>
                  <a:moveTo>
                    <a:pt x="323" y="0"/>
                  </a:moveTo>
                  <a:cubicBezTo>
                    <a:pt x="150" y="0"/>
                    <a:pt x="1" y="124"/>
                    <a:pt x="1" y="298"/>
                  </a:cubicBezTo>
                  <a:lnTo>
                    <a:pt x="1" y="4140"/>
                  </a:lnTo>
                  <a:cubicBezTo>
                    <a:pt x="1" y="5132"/>
                    <a:pt x="744" y="5999"/>
                    <a:pt x="1736" y="6148"/>
                  </a:cubicBezTo>
                  <a:lnTo>
                    <a:pt x="1736" y="5826"/>
                  </a:lnTo>
                  <a:cubicBezTo>
                    <a:pt x="1736" y="5652"/>
                    <a:pt x="1860" y="5503"/>
                    <a:pt x="2034" y="5503"/>
                  </a:cubicBezTo>
                  <a:lnTo>
                    <a:pt x="3422" y="5503"/>
                  </a:lnTo>
                  <a:cubicBezTo>
                    <a:pt x="3595" y="5503"/>
                    <a:pt x="3719" y="5652"/>
                    <a:pt x="3719" y="5826"/>
                  </a:cubicBezTo>
                  <a:lnTo>
                    <a:pt x="3719" y="6198"/>
                  </a:lnTo>
                  <a:lnTo>
                    <a:pt x="7215" y="6198"/>
                  </a:lnTo>
                  <a:lnTo>
                    <a:pt x="7215" y="5826"/>
                  </a:lnTo>
                  <a:cubicBezTo>
                    <a:pt x="7215" y="5652"/>
                    <a:pt x="7363" y="5503"/>
                    <a:pt x="7537" y="5503"/>
                  </a:cubicBezTo>
                  <a:lnTo>
                    <a:pt x="8900" y="5503"/>
                  </a:lnTo>
                  <a:cubicBezTo>
                    <a:pt x="9074" y="5503"/>
                    <a:pt x="9223" y="5652"/>
                    <a:pt x="9223" y="5826"/>
                  </a:cubicBezTo>
                  <a:lnTo>
                    <a:pt x="9223" y="6148"/>
                  </a:lnTo>
                  <a:cubicBezTo>
                    <a:pt x="10189" y="5999"/>
                    <a:pt x="10933" y="5132"/>
                    <a:pt x="10933" y="4140"/>
                  </a:cubicBezTo>
                  <a:lnTo>
                    <a:pt x="10933" y="298"/>
                  </a:lnTo>
                  <a:cubicBezTo>
                    <a:pt x="10933" y="124"/>
                    <a:pt x="10809" y="0"/>
                    <a:pt x="10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7"/>
            <p:cNvSpPr/>
            <p:nvPr/>
          </p:nvSpPr>
          <p:spPr>
            <a:xfrm>
              <a:off x="7465573" y="2696265"/>
              <a:ext cx="24340" cy="24340"/>
            </a:xfrm>
            <a:custGeom>
              <a:avLst/>
              <a:gdLst/>
              <a:ahLst/>
              <a:cxnLst/>
              <a:rect l="l" t="t" r="r" b="b"/>
              <a:pathLst>
                <a:path w="744" h="744" extrusionOk="0">
                  <a:moveTo>
                    <a:pt x="0" y="0"/>
                  </a:moveTo>
                  <a:lnTo>
                    <a:pt x="0" y="744"/>
                  </a:lnTo>
                  <a:lnTo>
                    <a:pt x="744" y="744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7"/>
          <p:cNvGrpSpPr/>
          <p:nvPr/>
        </p:nvGrpSpPr>
        <p:grpSpPr>
          <a:xfrm>
            <a:off x="1542915" y="3639848"/>
            <a:ext cx="359243" cy="313083"/>
            <a:chOff x="1542883" y="3639439"/>
            <a:chExt cx="359243" cy="313083"/>
          </a:xfrm>
        </p:grpSpPr>
        <p:sp>
          <p:nvSpPr>
            <p:cNvPr id="666" name="Google Shape;666;p57"/>
            <p:cNvSpPr/>
            <p:nvPr/>
          </p:nvSpPr>
          <p:spPr>
            <a:xfrm>
              <a:off x="1855114" y="3684782"/>
              <a:ext cx="47011" cy="65790"/>
            </a:xfrm>
            <a:custGeom>
              <a:avLst/>
              <a:gdLst/>
              <a:ahLst/>
              <a:cxnLst/>
              <a:rect l="l" t="t" r="r" b="b"/>
              <a:pathLst>
                <a:path w="1437" h="2011" extrusionOk="0">
                  <a:moveTo>
                    <a:pt x="1149" y="0"/>
                  </a:moveTo>
                  <a:cubicBezTo>
                    <a:pt x="1138" y="0"/>
                    <a:pt x="1127" y="1"/>
                    <a:pt x="1116" y="3"/>
                  </a:cubicBezTo>
                  <a:lnTo>
                    <a:pt x="0" y="3"/>
                  </a:lnTo>
                  <a:lnTo>
                    <a:pt x="0" y="2011"/>
                  </a:lnTo>
                  <a:lnTo>
                    <a:pt x="1116" y="2011"/>
                  </a:lnTo>
                  <a:cubicBezTo>
                    <a:pt x="1290" y="2011"/>
                    <a:pt x="1413" y="1862"/>
                    <a:pt x="1413" y="1688"/>
                  </a:cubicBezTo>
                  <a:lnTo>
                    <a:pt x="1413" y="325"/>
                  </a:lnTo>
                  <a:cubicBezTo>
                    <a:pt x="1437" y="163"/>
                    <a:pt x="1308" y="0"/>
                    <a:pt x="1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7"/>
            <p:cNvSpPr/>
            <p:nvPr/>
          </p:nvSpPr>
          <p:spPr>
            <a:xfrm>
              <a:off x="1810524" y="3673495"/>
              <a:ext cx="23522" cy="88429"/>
            </a:xfrm>
            <a:custGeom>
              <a:avLst/>
              <a:gdLst/>
              <a:ahLst/>
              <a:cxnLst/>
              <a:rect l="l" t="t" r="r" b="b"/>
              <a:pathLst>
                <a:path w="719" h="2703" extrusionOk="0">
                  <a:moveTo>
                    <a:pt x="0" y="1"/>
                  </a:moveTo>
                  <a:lnTo>
                    <a:pt x="0" y="2703"/>
                  </a:lnTo>
                  <a:lnTo>
                    <a:pt x="397" y="2703"/>
                  </a:lnTo>
                  <a:cubicBezTo>
                    <a:pt x="570" y="2703"/>
                    <a:pt x="719" y="2554"/>
                    <a:pt x="719" y="2380"/>
                  </a:cubicBezTo>
                  <a:lnTo>
                    <a:pt x="719" y="323"/>
                  </a:lnTo>
                  <a:cubicBezTo>
                    <a:pt x="719" y="149"/>
                    <a:pt x="595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7"/>
            <p:cNvSpPr/>
            <p:nvPr/>
          </p:nvSpPr>
          <p:spPr>
            <a:xfrm>
              <a:off x="1587473" y="3907865"/>
              <a:ext cx="65724" cy="44656"/>
            </a:xfrm>
            <a:custGeom>
              <a:avLst/>
              <a:gdLst/>
              <a:ahLst/>
              <a:cxnLst/>
              <a:rect l="l" t="t" r="r" b="b"/>
              <a:pathLst>
                <a:path w="2009" h="1365" extrusionOk="0">
                  <a:moveTo>
                    <a:pt x="1" y="1"/>
                  </a:moveTo>
                  <a:lnTo>
                    <a:pt x="26" y="1067"/>
                  </a:lnTo>
                  <a:cubicBezTo>
                    <a:pt x="26" y="1240"/>
                    <a:pt x="150" y="1364"/>
                    <a:pt x="323" y="1364"/>
                  </a:cubicBezTo>
                  <a:lnTo>
                    <a:pt x="1711" y="1364"/>
                  </a:lnTo>
                  <a:cubicBezTo>
                    <a:pt x="1885" y="1364"/>
                    <a:pt x="2009" y="1240"/>
                    <a:pt x="2009" y="1067"/>
                  </a:cubicBezTo>
                  <a:lnTo>
                    <a:pt x="20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7"/>
            <p:cNvSpPr/>
            <p:nvPr/>
          </p:nvSpPr>
          <p:spPr>
            <a:xfrm>
              <a:off x="1744832" y="3639439"/>
              <a:ext cx="44623" cy="67327"/>
            </a:xfrm>
            <a:custGeom>
              <a:avLst/>
              <a:gdLst/>
              <a:ahLst/>
              <a:cxnLst/>
              <a:rect l="l" t="t" r="r" b="b"/>
              <a:pathLst>
                <a:path w="1364" h="2058" extrusionOk="0">
                  <a:moveTo>
                    <a:pt x="1041" y="0"/>
                  </a:moveTo>
                  <a:cubicBezTo>
                    <a:pt x="868" y="0"/>
                    <a:pt x="719" y="149"/>
                    <a:pt x="719" y="323"/>
                  </a:cubicBezTo>
                  <a:lnTo>
                    <a:pt x="719" y="670"/>
                  </a:lnTo>
                  <a:lnTo>
                    <a:pt x="0" y="670"/>
                  </a:lnTo>
                  <a:lnTo>
                    <a:pt x="0" y="2058"/>
                  </a:lnTo>
                  <a:lnTo>
                    <a:pt x="1364" y="2058"/>
                  </a:lnTo>
                  <a:lnTo>
                    <a:pt x="1364" y="323"/>
                  </a:lnTo>
                  <a:cubicBezTo>
                    <a:pt x="1364" y="149"/>
                    <a:pt x="1240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7"/>
            <p:cNvSpPr/>
            <p:nvPr/>
          </p:nvSpPr>
          <p:spPr>
            <a:xfrm>
              <a:off x="1676687" y="3662143"/>
              <a:ext cx="47077" cy="44623"/>
            </a:xfrm>
            <a:custGeom>
              <a:avLst/>
              <a:gdLst/>
              <a:ahLst/>
              <a:cxnLst/>
              <a:rect l="l" t="t" r="r" b="b"/>
              <a:pathLst>
                <a:path w="1439" h="1364" extrusionOk="0">
                  <a:moveTo>
                    <a:pt x="1" y="1"/>
                  </a:moveTo>
                  <a:lnTo>
                    <a:pt x="1" y="1364"/>
                  </a:lnTo>
                  <a:lnTo>
                    <a:pt x="1439" y="1364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7"/>
            <p:cNvSpPr/>
            <p:nvPr/>
          </p:nvSpPr>
          <p:spPr>
            <a:xfrm>
              <a:off x="1542883" y="3728652"/>
              <a:ext cx="245755" cy="158177"/>
            </a:xfrm>
            <a:custGeom>
              <a:avLst/>
              <a:gdLst/>
              <a:ahLst/>
              <a:cxnLst/>
              <a:rect l="l" t="t" r="r" b="b"/>
              <a:pathLst>
                <a:path w="7512" h="4835" extrusionOk="0">
                  <a:moveTo>
                    <a:pt x="5504" y="1364"/>
                  </a:moveTo>
                  <a:lnTo>
                    <a:pt x="5529" y="1909"/>
                  </a:lnTo>
                  <a:cubicBezTo>
                    <a:pt x="5529" y="2380"/>
                    <a:pt x="5132" y="2777"/>
                    <a:pt x="4636" y="2777"/>
                  </a:cubicBezTo>
                  <a:lnTo>
                    <a:pt x="3744" y="2777"/>
                  </a:lnTo>
                  <a:lnTo>
                    <a:pt x="3744" y="1537"/>
                  </a:lnTo>
                  <a:lnTo>
                    <a:pt x="4215" y="2107"/>
                  </a:lnTo>
                  <a:cubicBezTo>
                    <a:pt x="4279" y="2191"/>
                    <a:pt x="4361" y="2226"/>
                    <a:pt x="4441" y="2226"/>
                  </a:cubicBezTo>
                  <a:cubicBezTo>
                    <a:pt x="4670" y="2226"/>
                    <a:pt x="4894" y="1943"/>
                    <a:pt x="4710" y="1686"/>
                  </a:cubicBezTo>
                  <a:lnTo>
                    <a:pt x="4438" y="1364"/>
                  </a:lnTo>
                  <a:close/>
                  <a:moveTo>
                    <a:pt x="0" y="0"/>
                  </a:moveTo>
                  <a:lnTo>
                    <a:pt x="0" y="1041"/>
                  </a:lnTo>
                  <a:cubicBezTo>
                    <a:pt x="0" y="1215"/>
                    <a:pt x="149" y="1364"/>
                    <a:pt x="323" y="1364"/>
                  </a:cubicBezTo>
                  <a:lnTo>
                    <a:pt x="695" y="1364"/>
                  </a:lnTo>
                  <a:lnTo>
                    <a:pt x="695" y="4190"/>
                  </a:lnTo>
                  <a:lnTo>
                    <a:pt x="670" y="4190"/>
                  </a:lnTo>
                  <a:cubicBezTo>
                    <a:pt x="248" y="4190"/>
                    <a:pt x="248" y="4834"/>
                    <a:pt x="670" y="4834"/>
                  </a:cubicBezTo>
                  <a:lnTo>
                    <a:pt x="3768" y="4834"/>
                  </a:lnTo>
                  <a:cubicBezTo>
                    <a:pt x="4190" y="4834"/>
                    <a:pt x="4190" y="4190"/>
                    <a:pt x="3768" y="4190"/>
                  </a:cubicBezTo>
                  <a:lnTo>
                    <a:pt x="3744" y="4190"/>
                  </a:lnTo>
                  <a:lnTo>
                    <a:pt x="3744" y="3421"/>
                  </a:lnTo>
                  <a:lnTo>
                    <a:pt x="4636" y="3421"/>
                  </a:lnTo>
                  <a:cubicBezTo>
                    <a:pt x="5479" y="3421"/>
                    <a:pt x="6148" y="2727"/>
                    <a:pt x="6148" y="1884"/>
                  </a:cubicBezTo>
                  <a:lnTo>
                    <a:pt x="6148" y="1364"/>
                  </a:lnTo>
                  <a:lnTo>
                    <a:pt x="7214" y="1364"/>
                  </a:lnTo>
                  <a:cubicBezTo>
                    <a:pt x="7363" y="1364"/>
                    <a:pt x="7512" y="1215"/>
                    <a:pt x="7512" y="1041"/>
                  </a:cubicBezTo>
                  <a:lnTo>
                    <a:pt x="75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7"/>
            <p:cNvSpPr/>
            <p:nvPr/>
          </p:nvSpPr>
          <p:spPr>
            <a:xfrm>
              <a:off x="1544518" y="3640257"/>
              <a:ext cx="111951" cy="66510"/>
            </a:xfrm>
            <a:custGeom>
              <a:avLst/>
              <a:gdLst/>
              <a:ahLst/>
              <a:cxnLst/>
              <a:rect l="l" t="t" r="r" b="b"/>
              <a:pathLst>
                <a:path w="3422" h="2033" extrusionOk="0">
                  <a:moveTo>
                    <a:pt x="298" y="0"/>
                  </a:moveTo>
                  <a:cubicBezTo>
                    <a:pt x="124" y="0"/>
                    <a:pt x="0" y="124"/>
                    <a:pt x="0" y="298"/>
                  </a:cubicBezTo>
                  <a:lnTo>
                    <a:pt x="0" y="2033"/>
                  </a:lnTo>
                  <a:lnTo>
                    <a:pt x="3421" y="2033"/>
                  </a:lnTo>
                  <a:lnTo>
                    <a:pt x="3396" y="670"/>
                  </a:lnTo>
                  <a:lnTo>
                    <a:pt x="1983" y="670"/>
                  </a:lnTo>
                  <a:lnTo>
                    <a:pt x="1983" y="298"/>
                  </a:lnTo>
                  <a:cubicBezTo>
                    <a:pt x="1983" y="124"/>
                    <a:pt x="1834" y="0"/>
                    <a:pt x="1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57"/>
          <p:cNvGrpSpPr/>
          <p:nvPr/>
        </p:nvGrpSpPr>
        <p:grpSpPr>
          <a:xfrm>
            <a:off x="7209693" y="3067073"/>
            <a:ext cx="358491" cy="358884"/>
            <a:chOff x="7208466" y="3067286"/>
            <a:chExt cx="358491" cy="358884"/>
          </a:xfrm>
        </p:grpSpPr>
        <p:sp>
          <p:nvSpPr>
            <p:cNvPr id="674" name="Google Shape;674;p57"/>
            <p:cNvSpPr/>
            <p:nvPr/>
          </p:nvSpPr>
          <p:spPr>
            <a:xfrm>
              <a:off x="7375542" y="3067286"/>
              <a:ext cx="24373" cy="158570"/>
            </a:xfrm>
            <a:custGeom>
              <a:avLst/>
              <a:gdLst/>
              <a:ahLst/>
              <a:cxnLst/>
              <a:rect l="l" t="t" r="r" b="b"/>
              <a:pathLst>
                <a:path w="745" h="4847" extrusionOk="0">
                  <a:moveTo>
                    <a:pt x="363" y="0"/>
                  </a:moveTo>
                  <a:cubicBezTo>
                    <a:pt x="335" y="0"/>
                    <a:pt x="310" y="13"/>
                    <a:pt x="298" y="38"/>
                  </a:cubicBezTo>
                  <a:lnTo>
                    <a:pt x="224" y="112"/>
                  </a:lnTo>
                  <a:cubicBezTo>
                    <a:pt x="75" y="236"/>
                    <a:pt x="0" y="434"/>
                    <a:pt x="0" y="608"/>
                  </a:cubicBezTo>
                  <a:lnTo>
                    <a:pt x="0" y="4500"/>
                  </a:lnTo>
                  <a:cubicBezTo>
                    <a:pt x="0" y="4698"/>
                    <a:pt x="174" y="4847"/>
                    <a:pt x="372" y="4847"/>
                  </a:cubicBezTo>
                  <a:cubicBezTo>
                    <a:pt x="571" y="4847"/>
                    <a:pt x="744" y="4698"/>
                    <a:pt x="744" y="4500"/>
                  </a:cubicBezTo>
                  <a:lnTo>
                    <a:pt x="744" y="608"/>
                  </a:lnTo>
                  <a:cubicBezTo>
                    <a:pt x="744" y="434"/>
                    <a:pt x="670" y="236"/>
                    <a:pt x="521" y="112"/>
                  </a:cubicBezTo>
                  <a:lnTo>
                    <a:pt x="447" y="38"/>
                  </a:lnTo>
                  <a:cubicBezTo>
                    <a:pt x="422" y="13"/>
                    <a:pt x="391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7"/>
            <p:cNvSpPr/>
            <p:nvPr/>
          </p:nvSpPr>
          <p:spPr>
            <a:xfrm>
              <a:off x="7253089" y="3332081"/>
              <a:ext cx="56793" cy="93270"/>
            </a:xfrm>
            <a:custGeom>
              <a:avLst/>
              <a:gdLst/>
              <a:ahLst/>
              <a:cxnLst/>
              <a:rect l="l" t="t" r="r" b="b"/>
              <a:pathLst>
                <a:path w="1736" h="2851" extrusionOk="0">
                  <a:moveTo>
                    <a:pt x="1735" y="0"/>
                  </a:moveTo>
                  <a:lnTo>
                    <a:pt x="99" y="1636"/>
                  </a:lnTo>
                  <a:cubicBezTo>
                    <a:pt x="25" y="1711"/>
                    <a:pt x="0" y="1785"/>
                    <a:pt x="0" y="1859"/>
                  </a:cubicBezTo>
                  <a:lnTo>
                    <a:pt x="25" y="1859"/>
                  </a:lnTo>
                  <a:lnTo>
                    <a:pt x="25" y="2553"/>
                  </a:lnTo>
                  <a:cubicBezTo>
                    <a:pt x="25" y="2702"/>
                    <a:pt x="149" y="2851"/>
                    <a:pt x="322" y="2851"/>
                  </a:cubicBezTo>
                  <a:lnTo>
                    <a:pt x="1735" y="2851"/>
                  </a:lnTo>
                  <a:lnTo>
                    <a:pt x="1735" y="149"/>
                  </a:lnTo>
                  <a:cubicBezTo>
                    <a:pt x="1711" y="99"/>
                    <a:pt x="1711" y="50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7"/>
            <p:cNvSpPr/>
            <p:nvPr/>
          </p:nvSpPr>
          <p:spPr>
            <a:xfrm>
              <a:off x="7330951" y="3324786"/>
              <a:ext cx="24340" cy="101384"/>
            </a:xfrm>
            <a:custGeom>
              <a:avLst/>
              <a:gdLst/>
              <a:ahLst/>
              <a:cxnLst/>
              <a:rect l="l" t="t" r="r" b="b"/>
              <a:pathLst>
                <a:path w="744" h="3099" extrusionOk="0">
                  <a:moveTo>
                    <a:pt x="372" y="0"/>
                  </a:moveTo>
                  <a:cubicBezTo>
                    <a:pt x="149" y="0"/>
                    <a:pt x="0" y="149"/>
                    <a:pt x="0" y="347"/>
                  </a:cubicBezTo>
                  <a:lnTo>
                    <a:pt x="0" y="3099"/>
                  </a:lnTo>
                  <a:lnTo>
                    <a:pt x="719" y="3099"/>
                  </a:lnTo>
                  <a:lnTo>
                    <a:pt x="719" y="372"/>
                  </a:lnTo>
                  <a:cubicBezTo>
                    <a:pt x="744" y="174"/>
                    <a:pt x="570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7"/>
            <p:cNvSpPr/>
            <p:nvPr/>
          </p:nvSpPr>
          <p:spPr>
            <a:xfrm>
              <a:off x="7465573" y="3332081"/>
              <a:ext cx="55975" cy="94088"/>
            </a:xfrm>
            <a:custGeom>
              <a:avLst/>
              <a:gdLst/>
              <a:ahLst/>
              <a:cxnLst/>
              <a:rect l="l" t="t" r="r" b="b"/>
              <a:pathLst>
                <a:path w="1711" h="2876" extrusionOk="0">
                  <a:moveTo>
                    <a:pt x="0" y="0"/>
                  </a:moveTo>
                  <a:cubicBezTo>
                    <a:pt x="0" y="50"/>
                    <a:pt x="0" y="75"/>
                    <a:pt x="0" y="124"/>
                  </a:cubicBezTo>
                  <a:lnTo>
                    <a:pt x="0" y="2876"/>
                  </a:lnTo>
                  <a:lnTo>
                    <a:pt x="1388" y="2876"/>
                  </a:lnTo>
                  <a:cubicBezTo>
                    <a:pt x="1562" y="2876"/>
                    <a:pt x="1711" y="2727"/>
                    <a:pt x="1711" y="2553"/>
                  </a:cubicBezTo>
                  <a:lnTo>
                    <a:pt x="1711" y="1859"/>
                  </a:lnTo>
                  <a:cubicBezTo>
                    <a:pt x="1711" y="1760"/>
                    <a:pt x="1686" y="1686"/>
                    <a:pt x="1611" y="16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7"/>
            <p:cNvSpPr/>
            <p:nvPr/>
          </p:nvSpPr>
          <p:spPr>
            <a:xfrm>
              <a:off x="7420950" y="3324786"/>
              <a:ext cx="24373" cy="101384"/>
            </a:xfrm>
            <a:custGeom>
              <a:avLst/>
              <a:gdLst/>
              <a:ahLst/>
              <a:cxnLst/>
              <a:rect l="l" t="t" r="r" b="b"/>
              <a:pathLst>
                <a:path w="745" h="3099" extrusionOk="0">
                  <a:moveTo>
                    <a:pt x="373" y="0"/>
                  </a:moveTo>
                  <a:cubicBezTo>
                    <a:pt x="149" y="0"/>
                    <a:pt x="1" y="149"/>
                    <a:pt x="1" y="347"/>
                  </a:cubicBezTo>
                  <a:lnTo>
                    <a:pt x="1" y="3099"/>
                  </a:lnTo>
                  <a:lnTo>
                    <a:pt x="720" y="3099"/>
                  </a:lnTo>
                  <a:lnTo>
                    <a:pt x="720" y="372"/>
                  </a:lnTo>
                  <a:cubicBezTo>
                    <a:pt x="744" y="174"/>
                    <a:pt x="571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7"/>
            <p:cNvSpPr/>
            <p:nvPr/>
          </p:nvSpPr>
          <p:spPr>
            <a:xfrm>
              <a:off x="7330951" y="3122836"/>
              <a:ext cx="113554" cy="303333"/>
            </a:xfrm>
            <a:custGeom>
              <a:avLst/>
              <a:gdLst/>
              <a:ahLst/>
              <a:cxnLst/>
              <a:rect l="l" t="t" r="r" b="b"/>
              <a:pathLst>
                <a:path w="3471" h="9272" extrusionOk="0">
                  <a:moveTo>
                    <a:pt x="719" y="0"/>
                  </a:moveTo>
                  <a:cubicBezTo>
                    <a:pt x="719" y="719"/>
                    <a:pt x="471" y="1438"/>
                    <a:pt x="0" y="1984"/>
                  </a:cubicBezTo>
                  <a:lnTo>
                    <a:pt x="0" y="5603"/>
                  </a:lnTo>
                  <a:cubicBezTo>
                    <a:pt x="124" y="5553"/>
                    <a:pt x="248" y="5529"/>
                    <a:pt x="372" y="5529"/>
                  </a:cubicBezTo>
                  <a:cubicBezTo>
                    <a:pt x="917" y="5529"/>
                    <a:pt x="1363" y="5975"/>
                    <a:pt x="1363" y="6545"/>
                  </a:cubicBezTo>
                  <a:lnTo>
                    <a:pt x="1363" y="9272"/>
                  </a:lnTo>
                  <a:lnTo>
                    <a:pt x="2107" y="9272"/>
                  </a:lnTo>
                  <a:lnTo>
                    <a:pt x="2107" y="6545"/>
                  </a:lnTo>
                  <a:cubicBezTo>
                    <a:pt x="2107" y="6000"/>
                    <a:pt x="2553" y="5529"/>
                    <a:pt x="3124" y="5529"/>
                  </a:cubicBezTo>
                  <a:cubicBezTo>
                    <a:pt x="3247" y="5529"/>
                    <a:pt x="3371" y="5553"/>
                    <a:pt x="3471" y="5603"/>
                  </a:cubicBezTo>
                  <a:lnTo>
                    <a:pt x="3471" y="1959"/>
                  </a:lnTo>
                  <a:cubicBezTo>
                    <a:pt x="3000" y="1413"/>
                    <a:pt x="2752" y="719"/>
                    <a:pt x="2752" y="0"/>
                  </a:cubicBezTo>
                  <a:lnTo>
                    <a:pt x="2752" y="2802"/>
                  </a:lnTo>
                  <a:cubicBezTo>
                    <a:pt x="2789" y="3508"/>
                    <a:pt x="2262" y="3861"/>
                    <a:pt x="1735" y="3861"/>
                  </a:cubicBezTo>
                  <a:cubicBezTo>
                    <a:pt x="1209" y="3861"/>
                    <a:pt x="682" y="3508"/>
                    <a:pt x="719" y="2802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7"/>
            <p:cNvSpPr/>
            <p:nvPr/>
          </p:nvSpPr>
          <p:spPr>
            <a:xfrm>
              <a:off x="7465573" y="3207993"/>
              <a:ext cx="101384" cy="138712"/>
            </a:xfrm>
            <a:custGeom>
              <a:avLst/>
              <a:gdLst/>
              <a:ahLst/>
              <a:cxnLst/>
              <a:rect l="l" t="t" r="r" b="b"/>
              <a:pathLst>
                <a:path w="3099" h="4240" extrusionOk="0">
                  <a:moveTo>
                    <a:pt x="0" y="0"/>
                  </a:moveTo>
                  <a:lnTo>
                    <a:pt x="0" y="2876"/>
                  </a:lnTo>
                  <a:lnTo>
                    <a:pt x="1364" y="4239"/>
                  </a:lnTo>
                  <a:lnTo>
                    <a:pt x="2777" y="4239"/>
                  </a:lnTo>
                  <a:cubicBezTo>
                    <a:pt x="2950" y="4239"/>
                    <a:pt x="3099" y="4115"/>
                    <a:pt x="3099" y="3942"/>
                  </a:cubicBezTo>
                  <a:cubicBezTo>
                    <a:pt x="3099" y="3421"/>
                    <a:pt x="2900" y="2901"/>
                    <a:pt x="2529" y="25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7"/>
            <p:cNvSpPr/>
            <p:nvPr/>
          </p:nvSpPr>
          <p:spPr>
            <a:xfrm>
              <a:off x="7208466" y="3207993"/>
              <a:ext cx="101416" cy="138712"/>
            </a:xfrm>
            <a:custGeom>
              <a:avLst/>
              <a:gdLst/>
              <a:ahLst/>
              <a:cxnLst/>
              <a:rect l="l" t="t" r="r" b="b"/>
              <a:pathLst>
                <a:path w="3100" h="4240" extrusionOk="0">
                  <a:moveTo>
                    <a:pt x="3099" y="0"/>
                  </a:moveTo>
                  <a:cubicBezTo>
                    <a:pt x="2728" y="397"/>
                    <a:pt x="1339" y="1785"/>
                    <a:pt x="571" y="2529"/>
                  </a:cubicBezTo>
                  <a:cubicBezTo>
                    <a:pt x="199" y="2901"/>
                    <a:pt x="1" y="3397"/>
                    <a:pt x="1" y="3917"/>
                  </a:cubicBezTo>
                  <a:cubicBezTo>
                    <a:pt x="1" y="4091"/>
                    <a:pt x="150" y="4239"/>
                    <a:pt x="323" y="4239"/>
                  </a:cubicBezTo>
                  <a:lnTo>
                    <a:pt x="1711" y="4239"/>
                  </a:lnTo>
                  <a:lnTo>
                    <a:pt x="3099" y="2876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57"/>
          <p:cNvGrpSpPr/>
          <p:nvPr/>
        </p:nvGrpSpPr>
        <p:grpSpPr>
          <a:xfrm>
            <a:off x="6413688" y="2461977"/>
            <a:ext cx="313900" cy="358491"/>
            <a:chOff x="6413688" y="2461862"/>
            <a:chExt cx="313900" cy="358491"/>
          </a:xfrm>
        </p:grpSpPr>
        <p:sp>
          <p:nvSpPr>
            <p:cNvPr id="683" name="Google Shape;683;p57"/>
            <p:cNvSpPr/>
            <p:nvPr/>
          </p:nvSpPr>
          <p:spPr>
            <a:xfrm>
              <a:off x="6671613" y="2714095"/>
              <a:ext cx="55975" cy="30850"/>
            </a:xfrm>
            <a:custGeom>
              <a:avLst/>
              <a:gdLst/>
              <a:ahLst/>
              <a:cxnLst/>
              <a:rect l="l" t="t" r="r" b="b"/>
              <a:pathLst>
                <a:path w="1711" h="943" extrusionOk="0">
                  <a:moveTo>
                    <a:pt x="0" y="1"/>
                  </a:moveTo>
                  <a:lnTo>
                    <a:pt x="0" y="943"/>
                  </a:lnTo>
                  <a:lnTo>
                    <a:pt x="1711" y="943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7"/>
            <p:cNvSpPr/>
            <p:nvPr/>
          </p:nvSpPr>
          <p:spPr>
            <a:xfrm>
              <a:off x="6670795" y="2766014"/>
              <a:ext cx="55975" cy="54340"/>
            </a:xfrm>
            <a:custGeom>
              <a:avLst/>
              <a:gdLst/>
              <a:ahLst/>
              <a:cxnLst/>
              <a:rect l="l" t="t" r="r" b="b"/>
              <a:pathLst>
                <a:path w="1711" h="1661" extrusionOk="0">
                  <a:moveTo>
                    <a:pt x="0" y="0"/>
                  </a:moveTo>
                  <a:lnTo>
                    <a:pt x="25" y="1661"/>
                  </a:lnTo>
                  <a:lnTo>
                    <a:pt x="1413" y="1661"/>
                  </a:lnTo>
                  <a:cubicBezTo>
                    <a:pt x="1587" y="1661"/>
                    <a:pt x="1711" y="1537"/>
                    <a:pt x="1711" y="1363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7"/>
            <p:cNvSpPr/>
            <p:nvPr/>
          </p:nvSpPr>
          <p:spPr>
            <a:xfrm>
              <a:off x="6696738" y="2662994"/>
              <a:ext cx="30850" cy="30032"/>
            </a:xfrm>
            <a:custGeom>
              <a:avLst/>
              <a:gdLst/>
              <a:ahLst/>
              <a:cxnLst/>
              <a:rect l="l" t="t" r="r" b="b"/>
              <a:pathLst>
                <a:path w="943" h="918" extrusionOk="0">
                  <a:moveTo>
                    <a:pt x="472" y="1"/>
                  </a:moveTo>
                  <a:cubicBezTo>
                    <a:pt x="224" y="1"/>
                    <a:pt x="1" y="199"/>
                    <a:pt x="1" y="472"/>
                  </a:cubicBezTo>
                  <a:cubicBezTo>
                    <a:pt x="1" y="720"/>
                    <a:pt x="224" y="918"/>
                    <a:pt x="472" y="918"/>
                  </a:cubicBezTo>
                  <a:lnTo>
                    <a:pt x="943" y="918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7"/>
            <p:cNvSpPr/>
            <p:nvPr/>
          </p:nvSpPr>
          <p:spPr>
            <a:xfrm>
              <a:off x="6413688" y="2662994"/>
              <a:ext cx="30850" cy="30032"/>
            </a:xfrm>
            <a:custGeom>
              <a:avLst/>
              <a:gdLst/>
              <a:ahLst/>
              <a:cxnLst/>
              <a:rect l="l" t="t" r="r" b="b"/>
              <a:pathLst>
                <a:path w="943" h="918" extrusionOk="0">
                  <a:moveTo>
                    <a:pt x="1" y="1"/>
                  </a:moveTo>
                  <a:lnTo>
                    <a:pt x="1" y="918"/>
                  </a:lnTo>
                  <a:lnTo>
                    <a:pt x="472" y="918"/>
                  </a:lnTo>
                  <a:cubicBezTo>
                    <a:pt x="720" y="918"/>
                    <a:pt x="943" y="720"/>
                    <a:pt x="943" y="472"/>
                  </a:cubicBezTo>
                  <a:cubicBezTo>
                    <a:pt x="943" y="199"/>
                    <a:pt x="720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7"/>
            <p:cNvSpPr/>
            <p:nvPr/>
          </p:nvSpPr>
          <p:spPr>
            <a:xfrm>
              <a:off x="6542651" y="2766014"/>
              <a:ext cx="55975" cy="54340"/>
            </a:xfrm>
            <a:custGeom>
              <a:avLst/>
              <a:gdLst/>
              <a:ahLst/>
              <a:cxnLst/>
              <a:rect l="l" t="t" r="r" b="b"/>
              <a:pathLst>
                <a:path w="1711" h="1661" extrusionOk="0">
                  <a:moveTo>
                    <a:pt x="1" y="0"/>
                  </a:moveTo>
                  <a:lnTo>
                    <a:pt x="1" y="1661"/>
                  </a:lnTo>
                  <a:lnTo>
                    <a:pt x="1711" y="1661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7"/>
            <p:cNvSpPr/>
            <p:nvPr/>
          </p:nvSpPr>
          <p:spPr>
            <a:xfrm>
              <a:off x="6413688" y="2714095"/>
              <a:ext cx="56008" cy="30850"/>
            </a:xfrm>
            <a:custGeom>
              <a:avLst/>
              <a:gdLst/>
              <a:ahLst/>
              <a:cxnLst/>
              <a:rect l="l" t="t" r="r" b="b"/>
              <a:pathLst>
                <a:path w="1712" h="943" extrusionOk="0">
                  <a:moveTo>
                    <a:pt x="1" y="1"/>
                  </a:moveTo>
                  <a:lnTo>
                    <a:pt x="1" y="943"/>
                  </a:lnTo>
                  <a:lnTo>
                    <a:pt x="1711" y="943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7"/>
            <p:cNvSpPr/>
            <p:nvPr/>
          </p:nvSpPr>
          <p:spPr>
            <a:xfrm>
              <a:off x="6413688" y="2765196"/>
              <a:ext cx="56008" cy="55157"/>
            </a:xfrm>
            <a:custGeom>
              <a:avLst/>
              <a:gdLst/>
              <a:ahLst/>
              <a:cxnLst/>
              <a:rect l="l" t="t" r="r" b="b"/>
              <a:pathLst>
                <a:path w="1712" h="1686" extrusionOk="0">
                  <a:moveTo>
                    <a:pt x="1" y="0"/>
                  </a:moveTo>
                  <a:lnTo>
                    <a:pt x="1" y="1364"/>
                  </a:lnTo>
                  <a:cubicBezTo>
                    <a:pt x="1" y="1537"/>
                    <a:pt x="150" y="1686"/>
                    <a:pt x="323" y="1686"/>
                  </a:cubicBezTo>
                  <a:lnTo>
                    <a:pt x="1711" y="1686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7"/>
            <p:cNvSpPr/>
            <p:nvPr/>
          </p:nvSpPr>
          <p:spPr>
            <a:xfrm>
              <a:off x="6542651" y="2714095"/>
              <a:ext cx="55975" cy="30850"/>
            </a:xfrm>
            <a:custGeom>
              <a:avLst/>
              <a:gdLst/>
              <a:ahLst/>
              <a:cxnLst/>
              <a:rect l="l" t="t" r="r" b="b"/>
              <a:pathLst>
                <a:path w="1711" h="943" extrusionOk="0">
                  <a:moveTo>
                    <a:pt x="1" y="1"/>
                  </a:moveTo>
                  <a:lnTo>
                    <a:pt x="1" y="943"/>
                  </a:lnTo>
                  <a:lnTo>
                    <a:pt x="1711" y="943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7"/>
            <p:cNvSpPr/>
            <p:nvPr/>
          </p:nvSpPr>
          <p:spPr>
            <a:xfrm>
              <a:off x="6447777" y="2461862"/>
              <a:ext cx="67327" cy="67360"/>
            </a:xfrm>
            <a:custGeom>
              <a:avLst/>
              <a:gdLst/>
              <a:ahLst/>
              <a:cxnLst/>
              <a:rect l="l" t="t" r="r" b="b"/>
              <a:pathLst>
                <a:path w="2058" h="2059" extrusionOk="0">
                  <a:moveTo>
                    <a:pt x="322" y="1"/>
                  </a:moveTo>
                  <a:cubicBezTo>
                    <a:pt x="149" y="1"/>
                    <a:pt x="0" y="150"/>
                    <a:pt x="0" y="323"/>
                  </a:cubicBezTo>
                  <a:lnTo>
                    <a:pt x="0" y="1042"/>
                  </a:lnTo>
                  <a:cubicBezTo>
                    <a:pt x="0" y="1588"/>
                    <a:pt x="471" y="2059"/>
                    <a:pt x="1016" y="2059"/>
                  </a:cubicBezTo>
                  <a:cubicBezTo>
                    <a:pt x="1587" y="2059"/>
                    <a:pt x="2058" y="1612"/>
                    <a:pt x="2058" y="1042"/>
                  </a:cubicBezTo>
                  <a:lnTo>
                    <a:pt x="2058" y="323"/>
                  </a:lnTo>
                  <a:cubicBezTo>
                    <a:pt x="2058" y="150"/>
                    <a:pt x="1909" y="1"/>
                    <a:pt x="1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7"/>
            <p:cNvSpPr/>
            <p:nvPr/>
          </p:nvSpPr>
          <p:spPr>
            <a:xfrm>
              <a:off x="6626990" y="2461862"/>
              <a:ext cx="66542" cy="67360"/>
            </a:xfrm>
            <a:custGeom>
              <a:avLst/>
              <a:gdLst/>
              <a:ahLst/>
              <a:cxnLst/>
              <a:rect l="l" t="t" r="r" b="b"/>
              <a:pathLst>
                <a:path w="2034" h="2059" extrusionOk="0">
                  <a:moveTo>
                    <a:pt x="298" y="1"/>
                  </a:moveTo>
                  <a:cubicBezTo>
                    <a:pt x="125" y="1"/>
                    <a:pt x="1" y="150"/>
                    <a:pt x="1" y="323"/>
                  </a:cubicBezTo>
                  <a:lnTo>
                    <a:pt x="1" y="1042"/>
                  </a:lnTo>
                  <a:cubicBezTo>
                    <a:pt x="1" y="1588"/>
                    <a:pt x="447" y="2059"/>
                    <a:pt x="1017" y="2059"/>
                  </a:cubicBezTo>
                  <a:cubicBezTo>
                    <a:pt x="1562" y="2059"/>
                    <a:pt x="2033" y="1612"/>
                    <a:pt x="2033" y="1042"/>
                  </a:cubicBezTo>
                  <a:lnTo>
                    <a:pt x="2033" y="323"/>
                  </a:lnTo>
                  <a:cubicBezTo>
                    <a:pt x="2033" y="150"/>
                    <a:pt x="1909" y="1"/>
                    <a:pt x="1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7"/>
            <p:cNvSpPr/>
            <p:nvPr/>
          </p:nvSpPr>
          <p:spPr>
            <a:xfrm>
              <a:off x="6413688" y="2538906"/>
              <a:ext cx="312265" cy="281447"/>
            </a:xfrm>
            <a:custGeom>
              <a:avLst/>
              <a:gdLst/>
              <a:ahLst/>
              <a:cxnLst/>
              <a:rect l="l" t="t" r="r" b="b"/>
              <a:pathLst>
                <a:path w="9545" h="8603" extrusionOk="0">
                  <a:moveTo>
                    <a:pt x="1017" y="1"/>
                  </a:moveTo>
                  <a:lnTo>
                    <a:pt x="1017" y="373"/>
                  </a:lnTo>
                  <a:cubicBezTo>
                    <a:pt x="1017" y="769"/>
                    <a:pt x="695" y="1092"/>
                    <a:pt x="323" y="1092"/>
                  </a:cubicBezTo>
                  <a:cubicBezTo>
                    <a:pt x="150" y="1092"/>
                    <a:pt x="1" y="1216"/>
                    <a:pt x="1" y="1389"/>
                  </a:cubicBezTo>
                  <a:lnTo>
                    <a:pt x="1" y="3149"/>
                  </a:lnTo>
                  <a:lnTo>
                    <a:pt x="472" y="3149"/>
                  </a:lnTo>
                  <a:cubicBezTo>
                    <a:pt x="1092" y="3149"/>
                    <a:pt x="1587" y="3645"/>
                    <a:pt x="1587" y="4265"/>
                  </a:cubicBezTo>
                  <a:cubicBezTo>
                    <a:pt x="1587" y="4414"/>
                    <a:pt x="1538" y="4562"/>
                    <a:pt x="1464" y="4711"/>
                  </a:cubicBezTo>
                  <a:lnTo>
                    <a:pt x="2034" y="4711"/>
                  </a:lnTo>
                  <a:cubicBezTo>
                    <a:pt x="2207" y="4711"/>
                    <a:pt x="2356" y="4860"/>
                    <a:pt x="2356" y="5033"/>
                  </a:cubicBezTo>
                  <a:lnTo>
                    <a:pt x="2356" y="8603"/>
                  </a:lnTo>
                  <a:lnTo>
                    <a:pt x="3273" y="8603"/>
                  </a:lnTo>
                  <a:lnTo>
                    <a:pt x="3273" y="5033"/>
                  </a:lnTo>
                  <a:cubicBezTo>
                    <a:pt x="3273" y="4860"/>
                    <a:pt x="3422" y="4711"/>
                    <a:pt x="3595" y="4711"/>
                  </a:cubicBezTo>
                  <a:lnTo>
                    <a:pt x="5950" y="4711"/>
                  </a:lnTo>
                  <a:cubicBezTo>
                    <a:pt x="6124" y="4711"/>
                    <a:pt x="6273" y="4860"/>
                    <a:pt x="6273" y="5033"/>
                  </a:cubicBezTo>
                  <a:lnTo>
                    <a:pt x="6273" y="8603"/>
                  </a:lnTo>
                  <a:lnTo>
                    <a:pt x="7190" y="8603"/>
                  </a:lnTo>
                  <a:lnTo>
                    <a:pt x="7190" y="5033"/>
                  </a:lnTo>
                  <a:cubicBezTo>
                    <a:pt x="7190" y="4860"/>
                    <a:pt x="7339" y="4711"/>
                    <a:pt x="7512" y="4711"/>
                  </a:cubicBezTo>
                  <a:lnTo>
                    <a:pt x="8082" y="4711"/>
                  </a:lnTo>
                  <a:cubicBezTo>
                    <a:pt x="8008" y="4562"/>
                    <a:pt x="7958" y="4414"/>
                    <a:pt x="7958" y="4240"/>
                  </a:cubicBezTo>
                  <a:cubicBezTo>
                    <a:pt x="7958" y="3645"/>
                    <a:pt x="8454" y="3149"/>
                    <a:pt x="9074" y="3149"/>
                  </a:cubicBezTo>
                  <a:lnTo>
                    <a:pt x="9545" y="3149"/>
                  </a:lnTo>
                  <a:lnTo>
                    <a:pt x="9545" y="1389"/>
                  </a:lnTo>
                  <a:cubicBezTo>
                    <a:pt x="9545" y="1216"/>
                    <a:pt x="9396" y="1092"/>
                    <a:pt x="9223" y="1092"/>
                  </a:cubicBezTo>
                  <a:lnTo>
                    <a:pt x="9272" y="1092"/>
                  </a:lnTo>
                  <a:cubicBezTo>
                    <a:pt x="8876" y="1092"/>
                    <a:pt x="8553" y="769"/>
                    <a:pt x="8553" y="373"/>
                  </a:cubicBezTo>
                  <a:lnTo>
                    <a:pt x="8553" y="1"/>
                  </a:lnTo>
                  <a:cubicBezTo>
                    <a:pt x="8256" y="236"/>
                    <a:pt x="7890" y="354"/>
                    <a:pt x="7525" y="354"/>
                  </a:cubicBezTo>
                  <a:cubicBezTo>
                    <a:pt x="7159" y="354"/>
                    <a:pt x="6793" y="236"/>
                    <a:pt x="6496" y="1"/>
                  </a:cubicBezTo>
                  <a:lnTo>
                    <a:pt x="6496" y="720"/>
                  </a:lnTo>
                  <a:cubicBezTo>
                    <a:pt x="6496" y="1662"/>
                    <a:pt x="5727" y="2430"/>
                    <a:pt x="4785" y="2430"/>
                  </a:cubicBezTo>
                  <a:cubicBezTo>
                    <a:pt x="3843" y="2430"/>
                    <a:pt x="3075" y="1662"/>
                    <a:pt x="3075" y="720"/>
                  </a:cubicBezTo>
                  <a:lnTo>
                    <a:pt x="3075" y="1"/>
                  </a:lnTo>
                  <a:cubicBezTo>
                    <a:pt x="2777" y="236"/>
                    <a:pt x="2418" y="354"/>
                    <a:pt x="2055" y="354"/>
                  </a:cubicBezTo>
                  <a:cubicBezTo>
                    <a:pt x="1693" y="354"/>
                    <a:pt x="1327" y="236"/>
                    <a:pt x="1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57"/>
          <p:cNvGrpSpPr/>
          <p:nvPr/>
        </p:nvGrpSpPr>
        <p:grpSpPr>
          <a:xfrm>
            <a:off x="6387745" y="3066861"/>
            <a:ext cx="365786" cy="359309"/>
            <a:chOff x="6387745" y="3066861"/>
            <a:chExt cx="365786" cy="359309"/>
          </a:xfrm>
        </p:grpSpPr>
        <p:sp>
          <p:nvSpPr>
            <p:cNvPr id="695" name="Google Shape;695;p57"/>
            <p:cNvSpPr/>
            <p:nvPr/>
          </p:nvSpPr>
          <p:spPr>
            <a:xfrm>
              <a:off x="6536173" y="3200698"/>
              <a:ext cx="68963" cy="46259"/>
            </a:xfrm>
            <a:custGeom>
              <a:avLst/>
              <a:gdLst/>
              <a:ahLst/>
              <a:cxnLst/>
              <a:rect l="l" t="t" r="r" b="b"/>
              <a:pathLst>
                <a:path w="2108" h="1414" extrusionOk="0">
                  <a:moveTo>
                    <a:pt x="0" y="0"/>
                  </a:moveTo>
                  <a:lnTo>
                    <a:pt x="0" y="1413"/>
                  </a:lnTo>
                  <a:lnTo>
                    <a:pt x="2107" y="1413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7"/>
            <p:cNvSpPr/>
            <p:nvPr/>
          </p:nvSpPr>
          <p:spPr>
            <a:xfrm>
              <a:off x="6390984" y="3200698"/>
              <a:ext cx="68178" cy="46259"/>
            </a:xfrm>
            <a:custGeom>
              <a:avLst/>
              <a:gdLst/>
              <a:ahLst/>
              <a:cxnLst/>
              <a:rect l="l" t="t" r="r" b="b"/>
              <a:pathLst>
                <a:path w="2084" h="1414" extrusionOk="0">
                  <a:moveTo>
                    <a:pt x="1" y="0"/>
                  </a:moveTo>
                  <a:lnTo>
                    <a:pt x="1" y="1413"/>
                  </a:lnTo>
                  <a:lnTo>
                    <a:pt x="2083" y="1413"/>
                  </a:lnTo>
                  <a:lnTo>
                    <a:pt x="2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7"/>
            <p:cNvSpPr/>
            <p:nvPr/>
          </p:nvSpPr>
          <p:spPr>
            <a:xfrm>
              <a:off x="6390984" y="3124439"/>
              <a:ext cx="167926" cy="167926"/>
            </a:xfrm>
            <a:custGeom>
              <a:avLst/>
              <a:gdLst/>
              <a:ahLst/>
              <a:cxnLst/>
              <a:rect l="l" t="t" r="r" b="b"/>
              <a:pathLst>
                <a:path w="5133" h="5133" extrusionOk="0">
                  <a:moveTo>
                    <a:pt x="2009" y="0"/>
                  </a:moveTo>
                  <a:cubicBezTo>
                    <a:pt x="1015" y="0"/>
                    <a:pt x="196" y="736"/>
                    <a:pt x="26" y="1712"/>
                  </a:cubicBezTo>
                  <a:lnTo>
                    <a:pt x="2405" y="1712"/>
                  </a:lnTo>
                  <a:cubicBezTo>
                    <a:pt x="2579" y="1712"/>
                    <a:pt x="2703" y="1835"/>
                    <a:pt x="2703" y="2009"/>
                  </a:cubicBezTo>
                  <a:lnTo>
                    <a:pt x="2703" y="4091"/>
                  </a:lnTo>
                  <a:cubicBezTo>
                    <a:pt x="2703" y="4265"/>
                    <a:pt x="2579" y="4389"/>
                    <a:pt x="2405" y="4389"/>
                  </a:cubicBezTo>
                  <a:lnTo>
                    <a:pt x="1" y="4389"/>
                  </a:lnTo>
                  <a:lnTo>
                    <a:pt x="1" y="5132"/>
                  </a:lnTo>
                  <a:lnTo>
                    <a:pt x="5132" y="5132"/>
                  </a:lnTo>
                  <a:lnTo>
                    <a:pt x="5132" y="4389"/>
                  </a:lnTo>
                  <a:lnTo>
                    <a:pt x="4141" y="4389"/>
                  </a:lnTo>
                  <a:cubicBezTo>
                    <a:pt x="4126" y="4391"/>
                    <a:pt x="4112" y="4391"/>
                    <a:pt x="4098" y="4391"/>
                  </a:cubicBezTo>
                  <a:cubicBezTo>
                    <a:pt x="3921" y="4391"/>
                    <a:pt x="3794" y="4250"/>
                    <a:pt x="3794" y="4067"/>
                  </a:cubicBezTo>
                  <a:lnTo>
                    <a:pt x="3794" y="2009"/>
                  </a:lnTo>
                  <a:cubicBezTo>
                    <a:pt x="3794" y="1835"/>
                    <a:pt x="3942" y="1712"/>
                    <a:pt x="4091" y="1712"/>
                  </a:cubicBezTo>
                  <a:lnTo>
                    <a:pt x="5108" y="1712"/>
                  </a:lnTo>
                  <a:lnTo>
                    <a:pt x="5108" y="299"/>
                  </a:lnTo>
                  <a:cubicBezTo>
                    <a:pt x="5108" y="125"/>
                    <a:pt x="4984" y="1"/>
                    <a:pt x="4810" y="1"/>
                  </a:cubicBezTo>
                  <a:lnTo>
                    <a:pt x="2058" y="1"/>
                  </a:lnTo>
                  <a:cubicBezTo>
                    <a:pt x="2042" y="1"/>
                    <a:pt x="2025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7"/>
            <p:cNvSpPr/>
            <p:nvPr/>
          </p:nvSpPr>
          <p:spPr>
            <a:xfrm>
              <a:off x="6444506" y="3066861"/>
              <a:ext cx="117643" cy="35725"/>
            </a:xfrm>
            <a:custGeom>
              <a:avLst/>
              <a:gdLst/>
              <a:ahLst/>
              <a:cxnLst/>
              <a:rect l="l" t="t" r="r" b="b"/>
              <a:pathLst>
                <a:path w="3596" h="1092" extrusionOk="0">
                  <a:moveTo>
                    <a:pt x="422" y="1"/>
                  </a:moveTo>
                  <a:cubicBezTo>
                    <a:pt x="1" y="1"/>
                    <a:pt x="1" y="646"/>
                    <a:pt x="422" y="646"/>
                  </a:cubicBezTo>
                  <a:lnTo>
                    <a:pt x="447" y="646"/>
                  </a:lnTo>
                  <a:lnTo>
                    <a:pt x="447" y="1092"/>
                  </a:lnTo>
                  <a:lnTo>
                    <a:pt x="3149" y="1092"/>
                  </a:lnTo>
                  <a:lnTo>
                    <a:pt x="3149" y="646"/>
                  </a:lnTo>
                  <a:lnTo>
                    <a:pt x="3174" y="646"/>
                  </a:lnTo>
                  <a:cubicBezTo>
                    <a:pt x="3595" y="646"/>
                    <a:pt x="3595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7"/>
            <p:cNvSpPr/>
            <p:nvPr/>
          </p:nvSpPr>
          <p:spPr>
            <a:xfrm>
              <a:off x="6390984" y="3312616"/>
              <a:ext cx="167926" cy="45441"/>
            </a:xfrm>
            <a:custGeom>
              <a:avLst/>
              <a:gdLst/>
              <a:ahLst/>
              <a:cxnLst/>
              <a:rect l="l" t="t" r="r" b="b"/>
              <a:pathLst>
                <a:path w="5133" h="1389" extrusionOk="0">
                  <a:moveTo>
                    <a:pt x="26" y="0"/>
                  </a:moveTo>
                  <a:lnTo>
                    <a:pt x="1" y="1066"/>
                  </a:lnTo>
                  <a:cubicBezTo>
                    <a:pt x="1" y="1240"/>
                    <a:pt x="150" y="1388"/>
                    <a:pt x="323" y="1388"/>
                  </a:cubicBezTo>
                  <a:lnTo>
                    <a:pt x="4141" y="1388"/>
                  </a:lnTo>
                  <a:cubicBezTo>
                    <a:pt x="4686" y="1388"/>
                    <a:pt x="5132" y="917"/>
                    <a:pt x="5132" y="372"/>
                  </a:cubicBezTo>
                  <a:lnTo>
                    <a:pt x="5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7"/>
            <p:cNvSpPr/>
            <p:nvPr/>
          </p:nvSpPr>
          <p:spPr>
            <a:xfrm>
              <a:off x="6387745" y="3379093"/>
              <a:ext cx="163052" cy="47077"/>
            </a:xfrm>
            <a:custGeom>
              <a:avLst/>
              <a:gdLst/>
              <a:ahLst/>
              <a:cxnLst/>
              <a:rect l="l" t="t" r="r" b="b"/>
              <a:pathLst>
                <a:path w="4984" h="1439" extrusionOk="0">
                  <a:moveTo>
                    <a:pt x="447" y="1"/>
                  </a:moveTo>
                  <a:lnTo>
                    <a:pt x="447" y="794"/>
                  </a:lnTo>
                  <a:lnTo>
                    <a:pt x="422" y="794"/>
                  </a:lnTo>
                  <a:cubicBezTo>
                    <a:pt x="1" y="794"/>
                    <a:pt x="1" y="1439"/>
                    <a:pt x="422" y="1439"/>
                  </a:cubicBezTo>
                  <a:lnTo>
                    <a:pt x="4562" y="1439"/>
                  </a:lnTo>
                  <a:cubicBezTo>
                    <a:pt x="4983" y="1439"/>
                    <a:pt x="4983" y="794"/>
                    <a:pt x="4562" y="794"/>
                  </a:cubicBezTo>
                  <a:lnTo>
                    <a:pt x="4537" y="794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7"/>
            <p:cNvSpPr/>
            <p:nvPr/>
          </p:nvSpPr>
          <p:spPr>
            <a:xfrm>
              <a:off x="6682147" y="3200698"/>
              <a:ext cx="68145" cy="46259"/>
            </a:xfrm>
            <a:custGeom>
              <a:avLst/>
              <a:gdLst/>
              <a:ahLst/>
              <a:cxnLst/>
              <a:rect l="l" t="t" r="r" b="b"/>
              <a:pathLst>
                <a:path w="2083" h="1414" extrusionOk="0">
                  <a:moveTo>
                    <a:pt x="0" y="0"/>
                  </a:moveTo>
                  <a:lnTo>
                    <a:pt x="0" y="1413"/>
                  </a:lnTo>
                  <a:lnTo>
                    <a:pt x="2083" y="1413"/>
                  </a:lnTo>
                  <a:lnTo>
                    <a:pt x="2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7"/>
            <p:cNvSpPr/>
            <p:nvPr/>
          </p:nvSpPr>
          <p:spPr>
            <a:xfrm>
              <a:off x="6583184" y="3123654"/>
              <a:ext cx="167108" cy="167893"/>
            </a:xfrm>
            <a:custGeom>
              <a:avLst/>
              <a:gdLst/>
              <a:ahLst/>
              <a:cxnLst/>
              <a:rect l="l" t="t" r="r" b="b"/>
              <a:pathLst>
                <a:path w="5108" h="5132" extrusionOk="0">
                  <a:moveTo>
                    <a:pt x="298" y="0"/>
                  </a:moveTo>
                  <a:cubicBezTo>
                    <a:pt x="125" y="0"/>
                    <a:pt x="1" y="149"/>
                    <a:pt x="1" y="323"/>
                  </a:cubicBezTo>
                  <a:lnTo>
                    <a:pt x="1" y="1711"/>
                  </a:lnTo>
                  <a:lnTo>
                    <a:pt x="1017" y="1711"/>
                  </a:lnTo>
                  <a:cubicBezTo>
                    <a:pt x="1166" y="1711"/>
                    <a:pt x="1315" y="1859"/>
                    <a:pt x="1315" y="2033"/>
                  </a:cubicBezTo>
                  <a:lnTo>
                    <a:pt x="1315" y="4091"/>
                  </a:lnTo>
                  <a:cubicBezTo>
                    <a:pt x="1315" y="4264"/>
                    <a:pt x="1166" y="4388"/>
                    <a:pt x="1017" y="4388"/>
                  </a:cubicBezTo>
                  <a:lnTo>
                    <a:pt x="1" y="4388"/>
                  </a:lnTo>
                  <a:lnTo>
                    <a:pt x="1" y="5132"/>
                  </a:lnTo>
                  <a:lnTo>
                    <a:pt x="5108" y="5132"/>
                  </a:lnTo>
                  <a:lnTo>
                    <a:pt x="5108" y="4388"/>
                  </a:lnTo>
                  <a:lnTo>
                    <a:pt x="2728" y="4388"/>
                  </a:lnTo>
                  <a:cubicBezTo>
                    <a:pt x="2715" y="4390"/>
                    <a:pt x="2702" y="4391"/>
                    <a:pt x="2690" y="4391"/>
                  </a:cubicBezTo>
                  <a:cubicBezTo>
                    <a:pt x="2533" y="4391"/>
                    <a:pt x="2404" y="4251"/>
                    <a:pt x="2381" y="4091"/>
                  </a:cubicBezTo>
                  <a:lnTo>
                    <a:pt x="2381" y="2033"/>
                  </a:lnTo>
                  <a:cubicBezTo>
                    <a:pt x="2381" y="1859"/>
                    <a:pt x="2530" y="1736"/>
                    <a:pt x="2703" y="1736"/>
                  </a:cubicBezTo>
                  <a:lnTo>
                    <a:pt x="5083" y="1736"/>
                  </a:lnTo>
                  <a:cubicBezTo>
                    <a:pt x="4909" y="744"/>
                    <a:pt x="4066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7"/>
            <p:cNvSpPr/>
            <p:nvPr/>
          </p:nvSpPr>
          <p:spPr>
            <a:xfrm>
              <a:off x="6579160" y="3066861"/>
              <a:ext cx="117610" cy="35725"/>
            </a:xfrm>
            <a:custGeom>
              <a:avLst/>
              <a:gdLst/>
              <a:ahLst/>
              <a:cxnLst/>
              <a:rect l="l" t="t" r="r" b="b"/>
              <a:pathLst>
                <a:path w="3595" h="1092" extrusionOk="0">
                  <a:moveTo>
                    <a:pt x="421" y="1"/>
                  </a:moveTo>
                  <a:cubicBezTo>
                    <a:pt x="0" y="1"/>
                    <a:pt x="0" y="646"/>
                    <a:pt x="421" y="646"/>
                  </a:cubicBezTo>
                  <a:lnTo>
                    <a:pt x="446" y="646"/>
                  </a:lnTo>
                  <a:lnTo>
                    <a:pt x="446" y="1092"/>
                  </a:lnTo>
                  <a:lnTo>
                    <a:pt x="3148" y="1092"/>
                  </a:lnTo>
                  <a:lnTo>
                    <a:pt x="3148" y="646"/>
                  </a:lnTo>
                  <a:lnTo>
                    <a:pt x="3173" y="646"/>
                  </a:lnTo>
                  <a:cubicBezTo>
                    <a:pt x="3595" y="646"/>
                    <a:pt x="3595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7"/>
            <p:cNvSpPr/>
            <p:nvPr/>
          </p:nvSpPr>
          <p:spPr>
            <a:xfrm>
              <a:off x="6582399" y="3313434"/>
              <a:ext cx="167076" cy="44623"/>
            </a:xfrm>
            <a:custGeom>
              <a:avLst/>
              <a:gdLst/>
              <a:ahLst/>
              <a:cxnLst/>
              <a:rect l="l" t="t" r="r" b="b"/>
              <a:pathLst>
                <a:path w="5107" h="1364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7"/>
                    <a:pt x="446" y="1363"/>
                    <a:pt x="1017" y="1363"/>
                  </a:cubicBezTo>
                  <a:lnTo>
                    <a:pt x="4809" y="1363"/>
                  </a:lnTo>
                  <a:cubicBezTo>
                    <a:pt x="4983" y="1363"/>
                    <a:pt x="5107" y="1239"/>
                    <a:pt x="5107" y="1066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7"/>
            <p:cNvSpPr/>
            <p:nvPr/>
          </p:nvSpPr>
          <p:spPr>
            <a:xfrm>
              <a:off x="6590513" y="3379093"/>
              <a:ext cx="163019" cy="47077"/>
            </a:xfrm>
            <a:custGeom>
              <a:avLst/>
              <a:gdLst/>
              <a:ahLst/>
              <a:cxnLst/>
              <a:rect l="l" t="t" r="r" b="b"/>
              <a:pathLst>
                <a:path w="4983" h="1439" extrusionOk="0">
                  <a:moveTo>
                    <a:pt x="446" y="1"/>
                  </a:moveTo>
                  <a:lnTo>
                    <a:pt x="446" y="794"/>
                  </a:lnTo>
                  <a:lnTo>
                    <a:pt x="422" y="794"/>
                  </a:lnTo>
                  <a:cubicBezTo>
                    <a:pt x="0" y="794"/>
                    <a:pt x="0" y="1439"/>
                    <a:pt x="422" y="1439"/>
                  </a:cubicBezTo>
                  <a:lnTo>
                    <a:pt x="4561" y="1439"/>
                  </a:lnTo>
                  <a:cubicBezTo>
                    <a:pt x="4983" y="1439"/>
                    <a:pt x="4983" y="794"/>
                    <a:pt x="4561" y="794"/>
                  </a:cubicBezTo>
                  <a:lnTo>
                    <a:pt x="4537" y="794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57"/>
          <p:cNvGrpSpPr/>
          <p:nvPr/>
        </p:nvGrpSpPr>
        <p:grpSpPr>
          <a:xfrm>
            <a:off x="5587700" y="3066861"/>
            <a:ext cx="358491" cy="359309"/>
            <a:chOff x="5587307" y="3066861"/>
            <a:chExt cx="358491" cy="359309"/>
          </a:xfrm>
        </p:grpSpPr>
        <p:sp>
          <p:nvSpPr>
            <p:cNvPr id="707" name="Google Shape;707;p57"/>
            <p:cNvSpPr/>
            <p:nvPr/>
          </p:nvSpPr>
          <p:spPr>
            <a:xfrm>
              <a:off x="5875199" y="3126893"/>
              <a:ext cx="70599" cy="108712"/>
            </a:xfrm>
            <a:custGeom>
              <a:avLst/>
              <a:gdLst/>
              <a:ahLst/>
              <a:cxnLst/>
              <a:rect l="l" t="t" r="r" b="b"/>
              <a:pathLst>
                <a:path w="2158" h="3323" extrusionOk="0">
                  <a:moveTo>
                    <a:pt x="769" y="0"/>
                  </a:moveTo>
                  <a:lnTo>
                    <a:pt x="1" y="769"/>
                  </a:lnTo>
                  <a:cubicBezTo>
                    <a:pt x="620" y="1488"/>
                    <a:pt x="992" y="2380"/>
                    <a:pt x="1067" y="3322"/>
                  </a:cubicBezTo>
                  <a:lnTo>
                    <a:pt x="2157" y="3322"/>
                  </a:lnTo>
                  <a:cubicBezTo>
                    <a:pt x="2083" y="2083"/>
                    <a:pt x="1612" y="918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7"/>
            <p:cNvSpPr/>
            <p:nvPr/>
          </p:nvSpPr>
          <p:spPr>
            <a:xfrm>
              <a:off x="5777087" y="3066861"/>
              <a:ext cx="108679" cy="154120"/>
            </a:xfrm>
            <a:custGeom>
              <a:avLst/>
              <a:gdLst/>
              <a:ahLst/>
              <a:cxnLst/>
              <a:rect l="l" t="t" r="r" b="b"/>
              <a:pathLst>
                <a:path w="3322" h="4711" extrusionOk="0">
                  <a:moveTo>
                    <a:pt x="0" y="1"/>
                  </a:moveTo>
                  <a:lnTo>
                    <a:pt x="0" y="4711"/>
                  </a:lnTo>
                  <a:lnTo>
                    <a:pt x="2330" y="2381"/>
                  </a:lnTo>
                  <a:lnTo>
                    <a:pt x="3322" y="1389"/>
                  </a:lnTo>
                  <a:cubicBezTo>
                    <a:pt x="2405" y="571"/>
                    <a:pt x="1240" y="7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7"/>
            <p:cNvSpPr/>
            <p:nvPr/>
          </p:nvSpPr>
          <p:spPr>
            <a:xfrm>
              <a:off x="5701646" y="3181232"/>
              <a:ext cx="54372" cy="54372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1662" y="0"/>
                  </a:moveTo>
                  <a:cubicBezTo>
                    <a:pt x="819" y="149"/>
                    <a:pt x="149" y="818"/>
                    <a:pt x="1" y="1661"/>
                  </a:cubicBezTo>
                  <a:lnTo>
                    <a:pt x="1662" y="1661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7"/>
            <p:cNvSpPr/>
            <p:nvPr/>
          </p:nvSpPr>
          <p:spPr>
            <a:xfrm>
              <a:off x="5701646" y="3256640"/>
              <a:ext cx="54372" cy="54372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1" y="1"/>
                  </a:moveTo>
                  <a:cubicBezTo>
                    <a:pt x="149" y="868"/>
                    <a:pt x="819" y="1538"/>
                    <a:pt x="1662" y="1662"/>
                  </a:cubicBezTo>
                  <a:lnTo>
                    <a:pt x="1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7"/>
            <p:cNvSpPr/>
            <p:nvPr/>
          </p:nvSpPr>
          <p:spPr>
            <a:xfrm>
              <a:off x="5777087" y="3256640"/>
              <a:ext cx="54340" cy="54372"/>
            </a:xfrm>
            <a:custGeom>
              <a:avLst/>
              <a:gdLst/>
              <a:ahLst/>
              <a:cxnLst/>
              <a:rect l="l" t="t" r="r" b="b"/>
              <a:pathLst>
                <a:path w="1661" h="1662" extrusionOk="0">
                  <a:moveTo>
                    <a:pt x="0" y="1"/>
                  </a:moveTo>
                  <a:lnTo>
                    <a:pt x="0" y="1662"/>
                  </a:lnTo>
                  <a:cubicBezTo>
                    <a:pt x="843" y="1538"/>
                    <a:pt x="1512" y="868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7"/>
            <p:cNvSpPr/>
            <p:nvPr/>
          </p:nvSpPr>
          <p:spPr>
            <a:xfrm>
              <a:off x="5791678" y="3207993"/>
              <a:ext cx="39749" cy="27611"/>
            </a:xfrm>
            <a:custGeom>
              <a:avLst/>
              <a:gdLst/>
              <a:ahLst/>
              <a:cxnLst/>
              <a:rect l="l" t="t" r="r" b="b"/>
              <a:pathLst>
                <a:path w="1215" h="844" extrusionOk="0">
                  <a:moveTo>
                    <a:pt x="868" y="0"/>
                  </a:moveTo>
                  <a:lnTo>
                    <a:pt x="0" y="843"/>
                  </a:lnTo>
                  <a:lnTo>
                    <a:pt x="1215" y="843"/>
                  </a:lnTo>
                  <a:cubicBezTo>
                    <a:pt x="1165" y="546"/>
                    <a:pt x="1041" y="248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7"/>
            <p:cNvSpPr/>
            <p:nvPr/>
          </p:nvSpPr>
          <p:spPr>
            <a:xfrm>
              <a:off x="5644068" y="3124472"/>
              <a:ext cx="111951" cy="111133"/>
            </a:xfrm>
            <a:custGeom>
              <a:avLst/>
              <a:gdLst/>
              <a:ahLst/>
              <a:cxnLst/>
              <a:rect l="l" t="t" r="r" b="b"/>
              <a:pathLst>
                <a:path w="3422" h="3397" extrusionOk="0">
                  <a:moveTo>
                    <a:pt x="3422" y="0"/>
                  </a:moveTo>
                  <a:cubicBezTo>
                    <a:pt x="1587" y="149"/>
                    <a:pt x="149" y="1587"/>
                    <a:pt x="1" y="3396"/>
                  </a:cubicBezTo>
                  <a:lnTo>
                    <a:pt x="1116" y="3396"/>
                  </a:lnTo>
                  <a:cubicBezTo>
                    <a:pt x="1265" y="2182"/>
                    <a:pt x="2207" y="1240"/>
                    <a:pt x="3422" y="1091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7"/>
            <p:cNvSpPr/>
            <p:nvPr/>
          </p:nvSpPr>
          <p:spPr>
            <a:xfrm>
              <a:off x="5644068" y="3256640"/>
              <a:ext cx="111951" cy="111951"/>
            </a:xfrm>
            <a:custGeom>
              <a:avLst/>
              <a:gdLst/>
              <a:ahLst/>
              <a:cxnLst/>
              <a:rect l="l" t="t" r="r" b="b"/>
              <a:pathLst>
                <a:path w="3422" h="3422" extrusionOk="0">
                  <a:moveTo>
                    <a:pt x="1" y="1"/>
                  </a:moveTo>
                  <a:cubicBezTo>
                    <a:pt x="149" y="1810"/>
                    <a:pt x="1587" y="3248"/>
                    <a:pt x="3422" y="3422"/>
                  </a:cubicBezTo>
                  <a:lnTo>
                    <a:pt x="3422" y="2306"/>
                  </a:lnTo>
                  <a:cubicBezTo>
                    <a:pt x="2207" y="2157"/>
                    <a:pt x="1265" y="1215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7"/>
            <p:cNvSpPr/>
            <p:nvPr/>
          </p:nvSpPr>
          <p:spPr>
            <a:xfrm>
              <a:off x="5777087" y="3256640"/>
              <a:ext cx="111951" cy="111951"/>
            </a:xfrm>
            <a:custGeom>
              <a:avLst/>
              <a:gdLst/>
              <a:ahLst/>
              <a:cxnLst/>
              <a:rect l="l" t="t" r="r" b="b"/>
              <a:pathLst>
                <a:path w="3422" h="3422" extrusionOk="0">
                  <a:moveTo>
                    <a:pt x="2306" y="1"/>
                  </a:moveTo>
                  <a:cubicBezTo>
                    <a:pt x="2157" y="1215"/>
                    <a:pt x="1215" y="2157"/>
                    <a:pt x="0" y="2306"/>
                  </a:cubicBezTo>
                  <a:lnTo>
                    <a:pt x="0" y="3422"/>
                  </a:lnTo>
                  <a:cubicBezTo>
                    <a:pt x="1810" y="3273"/>
                    <a:pt x="3248" y="1835"/>
                    <a:pt x="3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7"/>
            <p:cNvSpPr/>
            <p:nvPr/>
          </p:nvSpPr>
          <p:spPr>
            <a:xfrm>
              <a:off x="5834665" y="3167427"/>
              <a:ext cx="54372" cy="68963"/>
            </a:xfrm>
            <a:custGeom>
              <a:avLst/>
              <a:gdLst/>
              <a:ahLst/>
              <a:cxnLst/>
              <a:rect l="l" t="t" r="r" b="b"/>
              <a:pathLst>
                <a:path w="1662" h="2108" extrusionOk="0">
                  <a:moveTo>
                    <a:pt x="793" y="1"/>
                  </a:moveTo>
                  <a:lnTo>
                    <a:pt x="0" y="794"/>
                  </a:lnTo>
                  <a:cubicBezTo>
                    <a:pt x="298" y="1166"/>
                    <a:pt x="496" y="1612"/>
                    <a:pt x="546" y="2108"/>
                  </a:cubicBezTo>
                  <a:lnTo>
                    <a:pt x="1661" y="2108"/>
                  </a:lnTo>
                  <a:cubicBezTo>
                    <a:pt x="1587" y="1315"/>
                    <a:pt x="1289" y="596"/>
                    <a:pt x="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7"/>
            <p:cNvSpPr/>
            <p:nvPr/>
          </p:nvSpPr>
          <p:spPr>
            <a:xfrm>
              <a:off x="5587307" y="3067679"/>
              <a:ext cx="168711" cy="167926"/>
            </a:xfrm>
            <a:custGeom>
              <a:avLst/>
              <a:gdLst/>
              <a:ahLst/>
              <a:cxnLst/>
              <a:rect l="l" t="t" r="r" b="b"/>
              <a:pathLst>
                <a:path w="5157" h="5133" extrusionOk="0">
                  <a:moveTo>
                    <a:pt x="5157" y="1"/>
                  </a:moveTo>
                  <a:cubicBezTo>
                    <a:pt x="2380" y="174"/>
                    <a:pt x="174" y="2356"/>
                    <a:pt x="0" y="5132"/>
                  </a:cubicBezTo>
                  <a:lnTo>
                    <a:pt x="1116" y="5132"/>
                  </a:lnTo>
                  <a:cubicBezTo>
                    <a:pt x="1289" y="2976"/>
                    <a:pt x="3000" y="1265"/>
                    <a:pt x="5157" y="1116"/>
                  </a:cubicBezTo>
                  <a:lnTo>
                    <a:pt x="5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7"/>
            <p:cNvSpPr/>
            <p:nvPr/>
          </p:nvSpPr>
          <p:spPr>
            <a:xfrm>
              <a:off x="5587307" y="3256640"/>
              <a:ext cx="168711" cy="169529"/>
            </a:xfrm>
            <a:custGeom>
              <a:avLst/>
              <a:gdLst/>
              <a:ahLst/>
              <a:cxnLst/>
              <a:rect l="l" t="t" r="r" b="b"/>
              <a:pathLst>
                <a:path w="5157" h="5182" extrusionOk="0">
                  <a:moveTo>
                    <a:pt x="0" y="1"/>
                  </a:moveTo>
                  <a:cubicBezTo>
                    <a:pt x="174" y="2777"/>
                    <a:pt x="2380" y="5008"/>
                    <a:pt x="5157" y="5182"/>
                  </a:cubicBezTo>
                  <a:lnTo>
                    <a:pt x="5157" y="4066"/>
                  </a:lnTo>
                  <a:cubicBezTo>
                    <a:pt x="3000" y="3893"/>
                    <a:pt x="1265" y="2182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7"/>
            <p:cNvSpPr/>
            <p:nvPr/>
          </p:nvSpPr>
          <p:spPr>
            <a:xfrm>
              <a:off x="5777087" y="3256640"/>
              <a:ext cx="168711" cy="169529"/>
            </a:xfrm>
            <a:custGeom>
              <a:avLst/>
              <a:gdLst/>
              <a:ahLst/>
              <a:cxnLst/>
              <a:rect l="l" t="t" r="r" b="b"/>
              <a:pathLst>
                <a:path w="5157" h="5182" extrusionOk="0">
                  <a:moveTo>
                    <a:pt x="4066" y="1"/>
                  </a:moveTo>
                  <a:cubicBezTo>
                    <a:pt x="3892" y="2182"/>
                    <a:pt x="2182" y="3893"/>
                    <a:pt x="0" y="4066"/>
                  </a:cubicBezTo>
                  <a:lnTo>
                    <a:pt x="0" y="5182"/>
                  </a:lnTo>
                  <a:cubicBezTo>
                    <a:pt x="2777" y="5008"/>
                    <a:pt x="4983" y="2777"/>
                    <a:pt x="5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57"/>
          <p:cNvGrpSpPr/>
          <p:nvPr/>
        </p:nvGrpSpPr>
        <p:grpSpPr>
          <a:xfrm>
            <a:off x="5587291" y="2461993"/>
            <a:ext cx="359309" cy="358458"/>
            <a:chOff x="5587307" y="2461862"/>
            <a:chExt cx="359309" cy="358458"/>
          </a:xfrm>
        </p:grpSpPr>
        <p:sp>
          <p:nvSpPr>
            <p:cNvPr id="721" name="Google Shape;721;p57"/>
            <p:cNvSpPr/>
            <p:nvPr/>
          </p:nvSpPr>
          <p:spPr>
            <a:xfrm>
              <a:off x="5925482" y="2473149"/>
              <a:ext cx="21134" cy="132921"/>
            </a:xfrm>
            <a:custGeom>
              <a:avLst/>
              <a:gdLst/>
              <a:ahLst/>
              <a:cxnLst/>
              <a:rect l="l" t="t" r="r" b="b"/>
              <a:pathLst>
                <a:path w="646" h="4063" extrusionOk="0">
                  <a:moveTo>
                    <a:pt x="336" y="0"/>
                  </a:moveTo>
                  <a:cubicBezTo>
                    <a:pt x="324" y="0"/>
                    <a:pt x="311" y="1"/>
                    <a:pt x="298" y="3"/>
                  </a:cubicBezTo>
                  <a:cubicBezTo>
                    <a:pt x="125" y="3"/>
                    <a:pt x="1" y="127"/>
                    <a:pt x="1" y="301"/>
                  </a:cubicBezTo>
                  <a:lnTo>
                    <a:pt x="1" y="3746"/>
                  </a:lnTo>
                  <a:cubicBezTo>
                    <a:pt x="1" y="3957"/>
                    <a:pt x="162" y="4062"/>
                    <a:pt x="323" y="4062"/>
                  </a:cubicBezTo>
                  <a:cubicBezTo>
                    <a:pt x="484" y="4062"/>
                    <a:pt x="645" y="3957"/>
                    <a:pt x="645" y="3746"/>
                  </a:cubicBezTo>
                  <a:lnTo>
                    <a:pt x="645" y="301"/>
                  </a:lnTo>
                  <a:cubicBezTo>
                    <a:pt x="645" y="140"/>
                    <a:pt x="496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7"/>
            <p:cNvSpPr/>
            <p:nvPr/>
          </p:nvSpPr>
          <p:spPr>
            <a:xfrm>
              <a:off x="5587307" y="2527554"/>
              <a:ext cx="68963" cy="24373"/>
            </a:xfrm>
            <a:custGeom>
              <a:avLst/>
              <a:gdLst/>
              <a:ahLst/>
              <a:cxnLst/>
              <a:rect l="l" t="t" r="r" b="b"/>
              <a:pathLst>
                <a:path w="2108" h="745" extrusionOk="0">
                  <a:moveTo>
                    <a:pt x="0" y="1"/>
                  </a:moveTo>
                  <a:lnTo>
                    <a:pt x="0" y="745"/>
                  </a:lnTo>
                  <a:lnTo>
                    <a:pt x="2107" y="7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7"/>
            <p:cNvSpPr/>
            <p:nvPr/>
          </p:nvSpPr>
          <p:spPr>
            <a:xfrm>
              <a:off x="5587307" y="2461862"/>
              <a:ext cx="135473" cy="155756"/>
            </a:xfrm>
            <a:custGeom>
              <a:avLst/>
              <a:gdLst/>
              <a:ahLst/>
              <a:cxnLst/>
              <a:rect l="l" t="t" r="r" b="b"/>
              <a:pathLst>
                <a:path w="4141" h="4761" extrusionOk="0">
                  <a:moveTo>
                    <a:pt x="323" y="1"/>
                  </a:moveTo>
                  <a:cubicBezTo>
                    <a:pt x="149" y="1"/>
                    <a:pt x="25" y="150"/>
                    <a:pt x="25" y="323"/>
                  </a:cubicBezTo>
                  <a:lnTo>
                    <a:pt x="25" y="1389"/>
                  </a:lnTo>
                  <a:lnTo>
                    <a:pt x="2454" y="1389"/>
                  </a:lnTo>
                  <a:cubicBezTo>
                    <a:pt x="2603" y="1389"/>
                    <a:pt x="2752" y="1513"/>
                    <a:pt x="2752" y="1687"/>
                  </a:cubicBezTo>
                  <a:lnTo>
                    <a:pt x="2752" y="3075"/>
                  </a:lnTo>
                  <a:cubicBezTo>
                    <a:pt x="2752" y="3224"/>
                    <a:pt x="2603" y="3372"/>
                    <a:pt x="2454" y="3372"/>
                  </a:cubicBezTo>
                  <a:lnTo>
                    <a:pt x="0" y="3372"/>
                  </a:lnTo>
                  <a:lnTo>
                    <a:pt x="0" y="4438"/>
                  </a:lnTo>
                  <a:cubicBezTo>
                    <a:pt x="0" y="4612"/>
                    <a:pt x="149" y="4761"/>
                    <a:pt x="323" y="4761"/>
                  </a:cubicBezTo>
                  <a:lnTo>
                    <a:pt x="3793" y="4761"/>
                  </a:lnTo>
                  <a:cubicBezTo>
                    <a:pt x="3967" y="4761"/>
                    <a:pt x="4115" y="4612"/>
                    <a:pt x="4115" y="4438"/>
                  </a:cubicBezTo>
                  <a:lnTo>
                    <a:pt x="4140" y="4438"/>
                  </a:lnTo>
                  <a:lnTo>
                    <a:pt x="4140" y="323"/>
                  </a:lnTo>
                  <a:cubicBezTo>
                    <a:pt x="4140" y="150"/>
                    <a:pt x="3991" y="1"/>
                    <a:pt x="3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7"/>
            <p:cNvSpPr/>
            <p:nvPr/>
          </p:nvSpPr>
          <p:spPr>
            <a:xfrm>
              <a:off x="5834665" y="2484599"/>
              <a:ext cx="24340" cy="44623"/>
            </a:xfrm>
            <a:custGeom>
              <a:avLst/>
              <a:gdLst/>
              <a:ahLst/>
              <a:cxnLst/>
              <a:rect l="l" t="t" r="r" b="b"/>
              <a:pathLst>
                <a:path w="744" h="1364" extrusionOk="0">
                  <a:moveTo>
                    <a:pt x="0" y="0"/>
                  </a:moveTo>
                  <a:lnTo>
                    <a:pt x="0" y="1364"/>
                  </a:lnTo>
                  <a:lnTo>
                    <a:pt x="744" y="1364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7"/>
            <p:cNvSpPr/>
            <p:nvPr/>
          </p:nvSpPr>
          <p:spPr>
            <a:xfrm>
              <a:off x="5880074" y="2484599"/>
              <a:ext cx="23555" cy="44623"/>
            </a:xfrm>
            <a:custGeom>
              <a:avLst/>
              <a:gdLst/>
              <a:ahLst/>
              <a:cxnLst/>
              <a:rect l="l" t="t" r="r" b="b"/>
              <a:pathLst>
                <a:path w="720" h="1364" extrusionOk="0">
                  <a:moveTo>
                    <a:pt x="0" y="0"/>
                  </a:moveTo>
                  <a:lnTo>
                    <a:pt x="0" y="1364"/>
                  </a:lnTo>
                  <a:lnTo>
                    <a:pt x="719" y="1364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7"/>
            <p:cNvSpPr/>
            <p:nvPr/>
          </p:nvSpPr>
          <p:spPr>
            <a:xfrm>
              <a:off x="5834665" y="2550291"/>
              <a:ext cx="24340" cy="45441"/>
            </a:xfrm>
            <a:custGeom>
              <a:avLst/>
              <a:gdLst/>
              <a:ahLst/>
              <a:cxnLst/>
              <a:rect l="l" t="t" r="r" b="b"/>
              <a:pathLst>
                <a:path w="744" h="1389" extrusionOk="0">
                  <a:moveTo>
                    <a:pt x="0" y="0"/>
                  </a:moveTo>
                  <a:lnTo>
                    <a:pt x="0" y="1388"/>
                  </a:lnTo>
                  <a:lnTo>
                    <a:pt x="744" y="138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5880074" y="2550291"/>
              <a:ext cx="23555" cy="45441"/>
            </a:xfrm>
            <a:custGeom>
              <a:avLst/>
              <a:gdLst/>
              <a:ahLst/>
              <a:cxnLst/>
              <a:rect l="l" t="t" r="r" b="b"/>
              <a:pathLst>
                <a:path w="720" h="1389" extrusionOk="0">
                  <a:moveTo>
                    <a:pt x="0" y="0"/>
                  </a:moveTo>
                  <a:lnTo>
                    <a:pt x="0" y="1388"/>
                  </a:lnTo>
                  <a:lnTo>
                    <a:pt x="719" y="138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5742998" y="2550291"/>
              <a:ext cx="71417" cy="45441"/>
            </a:xfrm>
            <a:custGeom>
              <a:avLst/>
              <a:gdLst/>
              <a:ahLst/>
              <a:cxnLst/>
              <a:rect l="l" t="t" r="r" b="b"/>
              <a:pathLst>
                <a:path w="2183" h="1389" extrusionOk="0">
                  <a:moveTo>
                    <a:pt x="1" y="0"/>
                  </a:moveTo>
                  <a:lnTo>
                    <a:pt x="1" y="1388"/>
                  </a:lnTo>
                  <a:lnTo>
                    <a:pt x="2182" y="1388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7"/>
            <p:cNvSpPr/>
            <p:nvPr/>
          </p:nvSpPr>
          <p:spPr>
            <a:xfrm>
              <a:off x="5604973" y="2616768"/>
              <a:ext cx="252429" cy="203553"/>
            </a:xfrm>
            <a:custGeom>
              <a:avLst/>
              <a:gdLst/>
              <a:ahLst/>
              <a:cxnLst/>
              <a:rect l="l" t="t" r="r" b="b"/>
              <a:pathLst>
                <a:path w="7716" h="6222" extrusionOk="0">
                  <a:moveTo>
                    <a:pt x="4195" y="1"/>
                  </a:moveTo>
                  <a:cubicBezTo>
                    <a:pt x="4096" y="273"/>
                    <a:pt x="3873" y="497"/>
                    <a:pt x="3575" y="621"/>
                  </a:cubicBezTo>
                  <a:lnTo>
                    <a:pt x="3575" y="2331"/>
                  </a:lnTo>
                  <a:lnTo>
                    <a:pt x="229" y="5678"/>
                  </a:lnTo>
                  <a:cubicBezTo>
                    <a:pt x="0" y="5906"/>
                    <a:pt x="225" y="6222"/>
                    <a:pt x="476" y="6222"/>
                  </a:cubicBezTo>
                  <a:cubicBezTo>
                    <a:pt x="552" y="6222"/>
                    <a:pt x="631" y="6193"/>
                    <a:pt x="700" y="6124"/>
                  </a:cubicBezTo>
                  <a:lnTo>
                    <a:pt x="3600" y="3223"/>
                  </a:lnTo>
                  <a:lnTo>
                    <a:pt x="3600" y="5901"/>
                  </a:lnTo>
                  <a:cubicBezTo>
                    <a:pt x="3600" y="6111"/>
                    <a:pt x="3755" y="6217"/>
                    <a:pt x="3910" y="6217"/>
                  </a:cubicBezTo>
                  <a:cubicBezTo>
                    <a:pt x="4065" y="6217"/>
                    <a:pt x="4220" y="6111"/>
                    <a:pt x="4220" y="5901"/>
                  </a:cubicBezTo>
                  <a:lnTo>
                    <a:pt x="4220" y="3248"/>
                  </a:lnTo>
                  <a:lnTo>
                    <a:pt x="7120" y="6124"/>
                  </a:lnTo>
                  <a:cubicBezTo>
                    <a:pt x="7182" y="6186"/>
                    <a:pt x="7263" y="6217"/>
                    <a:pt x="7343" y="6217"/>
                  </a:cubicBezTo>
                  <a:cubicBezTo>
                    <a:pt x="7424" y="6217"/>
                    <a:pt x="7505" y="6186"/>
                    <a:pt x="7567" y="6124"/>
                  </a:cubicBezTo>
                  <a:cubicBezTo>
                    <a:pt x="7715" y="6000"/>
                    <a:pt x="7715" y="5802"/>
                    <a:pt x="7567" y="5678"/>
                  </a:cubicBezTo>
                  <a:lnTo>
                    <a:pt x="4220" y="2331"/>
                  </a:lnTo>
                  <a:lnTo>
                    <a:pt x="4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7"/>
            <p:cNvSpPr/>
            <p:nvPr/>
          </p:nvSpPr>
          <p:spPr>
            <a:xfrm>
              <a:off x="5742998" y="2484599"/>
              <a:ext cx="71417" cy="44623"/>
            </a:xfrm>
            <a:custGeom>
              <a:avLst/>
              <a:gdLst/>
              <a:ahLst/>
              <a:cxnLst/>
              <a:rect l="l" t="t" r="r" b="b"/>
              <a:pathLst>
                <a:path w="2183" h="1364" extrusionOk="0">
                  <a:moveTo>
                    <a:pt x="1" y="0"/>
                  </a:moveTo>
                  <a:lnTo>
                    <a:pt x="1" y="1364"/>
                  </a:lnTo>
                  <a:lnTo>
                    <a:pt x="2182" y="1364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57"/>
          <p:cNvGrpSpPr/>
          <p:nvPr/>
        </p:nvGrpSpPr>
        <p:grpSpPr>
          <a:xfrm>
            <a:off x="4800642" y="2517903"/>
            <a:ext cx="367422" cy="246638"/>
            <a:chOff x="4803063" y="2517838"/>
            <a:chExt cx="367422" cy="246638"/>
          </a:xfrm>
        </p:grpSpPr>
        <p:sp>
          <p:nvSpPr>
            <p:cNvPr id="732" name="Google Shape;732;p57"/>
            <p:cNvSpPr/>
            <p:nvPr/>
          </p:nvSpPr>
          <p:spPr>
            <a:xfrm>
              <a:off x="4880925" y="2517838"/>
              <a:ext cx="111133" cy="46259"/>
            </a:xfrm>
            <a:custGeom>
              <a:avLst/>
              <a:gdLst/>
              <a:ahLst/>
              <a:cxnLst/>
              <a:rect l="l" t="t" r="r" b="b"/>
              <a:pathLst>
                <a:path w="3397" h="1414" extrusionOk="0">
                  <a:moveTo>
                    <a:pt x="1017" y="0"/>
                  </a:moveTo>
                  <a:cubicBezTo>
                    <a:pt x="472" y="0"/>
                    <a:pt x="25" y="471"/>
                    <a:pt x="1" y="1017"/>
                  </a:cubicBezTo>
                  <a:lnTo>
                    <a:pt x="1" y="1413"/>
                  </a:lnTo>
                  <a:cubicBezTo>
                    <a:pt x="125" y="1389"/>
                    <a:pt x="248" y="1389"/>
                    <a:pt x="372" y="1389"/>
                  </a:cubicBezTo>
                  <a:lnTo>
                    <a:pt x="3050" y="1389"/>
                  </a:lnTo>
                  <a:cubicBezTo>
                    <a:pt x="3174" y="1389"/>
                    <a:pt x="3273" y="1389"/>
                    <a:pt x="3397" y="1413"/>
                  </a:cubicBezTo>
                  <a:lnTo>
                    <a:pt x="3397" y="1017"/>
                  </a:lnTo>
                  <a:cubicBezTo>
                    <a:pt x="3397" y="471"/>
                    <a:pt x="2951" y="0"/>
                    <a:pt x="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7"/>
            <p:cNvSpPr/>
            <p:nvPr/>
          </p:nvSpPr>
          <p:spPr>
            <a:xfrm>
              <a:off x="4836334" y="2584347"/>
              <a:ext cx="201132" cy="90850"/>
            </a:xfrm>
            <a:custGeom>
              <a:avLst/>
              <a:gdLst/>
              <a:ahLst/>
              <a:cxnLst/>
              <a:rect l="l" t="t" r="r" b="b"/>
              <a:pathLst>
                <a:path w="6148" h="2777" extrusionOk="0">
                  <a:moveTo>
                    <a:pt x="1711" y="0"/>
                  </a:moveTo>
                  <a:cubicBezTo>
                    <a:pt x="769" y="0"/>
                    <a:pt x="0" y="769"/>
                    <a:pt x="0" y="1711"/>
                  </a:cubicBezTo>
                  <a:lnTo>
                    <a:pt x="0" y="2777"/>
                  </a:lnTo>
                  <a:cubicBezTo>
                    <a:pt x="99" y="2752"/>
                    <a:pt x="198" y="2752"/>
                    <a:pt x="298" y="2752"/>
                  </a:cubicBezTo>
                  <a:lnTo>
                    <a:pt x="6148" y="2752"/>
                  </a:lnTo>
                  <a:lnTo>
                    <a:pt x="6148" y="1735"/>
                  </a:lnTo>
                  <a:cubicBezTo>
                    <a:pt x="6148" y="769"/>
                    <a:pt x="5355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7"/>
            <p:cNvSpPr/>
            <p:nvPr/>
          </p:nvSpPr>
          <p:spPr>
            <a:xfrm>
              <a:off x="4803063" y="2695349"/>
              <a:ext cx="316354" cy="69127"/>
            </a:xfrm>
            <a:custGeom>
              <a:avLst/>
              <a:gdLst/>
              <a:ahLst/>
              <a:cxnLst/>
              <a:rect l="l" t="t" r="r" b="b"/>
              <a:pathLst>
                <a:path w="9670" h="2113" extrusionOk="0">
                  <a:moveTo>
                    <a:pt x="1339" y="722"/>
                  </a:moveTo>
                  <a:cubicBezTo>
                    <a:pt x="1761" y="722"/>
                    <a:pt x="1761" y="1367"/>
                    <a:pt x="1339" y="1367"/>
                  </a:cubicBezTo>
                  <a:cubicBezTo>
                    <a:pt x="893" y="1367"/>
                    <a:pt x="893" y="722"/>
                    <a:pt x="1339" y="722"/>
                  </a:cubicBezTo>
                  <a:close/>
                  <a:moveTo>
                    <a:pt x="2703" y="722"/>
                  </a:moveTo>
                  <a:cubicBezTo>
                    <a:pt x="3124" y="722"/>
                    <a:pt x="3124" y="1367"/>
                    <a:pt x="2703" y="1367"/>
                  </a:cubicBezTo>
                  <a:cubicBezTo>
                    <a:pt x="2281" y="1367"/>
                    <a:pt x="2281" y="722"/>
                    <a:pt x="2703" y="722"/>
                  </a:cubicBezTo>
                  <a:close/>
                  <a:moveTo>
                    <a:pt x="4091" y="750"/>
                  </a:moveTo>
                  <a:cubicBezTo>
                    <a:pt x="4245" y="750"/>
                    <a:pt x="4389" y="871"/>
                    <a:pt x="4389" y="1069"/>
                  </a:cubicBezTo>
                  <a:cubicBezTo>
                    <a:pt x="4389" y="1243"/>
                    <a:pt x="4240" y="1367"/>
                    <a:pt x="4091" y="1367"/>
                  </a:cubicBezTo>
                  <a:cubicBezTo>
                    <a:pt x="3794" y="1367"/>
                    <a:pt x="3670" y="1045"/>
                    <a:pt x="3868" y="846"/>
                  </a:cubicBezTo>
                  <a:cubicBezTo>
                    <a:pt x="3934" y="780"/>
                    <a:pt x="4014" y="750"/>
                    <a:pt x="4091" y="750"/>
                  </a:cubicBezTo>
                  <a:close/>
                  <a:moveTo>
                    <a:pt x="5461" y="750"/>
                  </a:moveTo>
                  <a:cubicBezTo>
                    <a:pt x="5622" y="750"/>
                    <a:pt x="5777" y="871"/>
                    <a:pt x="5777" y="1069"/>
                  </a:cubicBezTo>
                  <a:cubicBezTo>
                    <a:pt x="5777" y="1243"/>
                    <a:pt x="5628" y="1367"/>
                    <a:pt x="5454" y="1367"/>
                  </a:cubicBezTo>
                  <a:cubicBezTo>
                    <a:pt x="5182" y="1367"/>
                    <a:pt x="5033" y="1045"/>
                    <a:pt x="5231" y="846"/>
                  </a:cubicBezTo>
                  <a:cubicBezTo>
                    <a:pt x="5297" y="780"/>
                    <a:pt x="5380" y="750"/>
                    <a:pt x="5461" y="750"/>
                  </a:cubicBezTo>
                  <a:close/>
                  <a:moveTo>
                    <a:pt x="6843" y="750"/>
                  </a:moveTo>
                  <a:cubicBezTo>
                    <a:pt x="6997" y="750"/>
                    <a:pt x="7140" y="871"/>
                    <a:pt x="7140" y="1069"/>
                  </a:cubicBezTo>
                  <a:cubicBezTo>
                    <a:pt x="7140" y="1243"/>
                    <a:pt x="6991" y="1367"/>
                    <a:pt x="6843" y="1367"/>
                  </a:cubicBezTo>
                  <a:cubicBezTo>
                    <a:pt x="6545" y="1367"/>
                    <a:pt x="6421" y="1045"/>
                    <a:pt x="6620" y="846"/>
                  </a:cubicBezTo>
                  <a:cubicBezTo>
                    <a:pt x="6686" y="780"/>
                    <a:pt x="6766" y="750"/>
                    <a:pt x="6843" y="750"/>
                  </a:cubicBezTo>
                  <a:close/>
                  <a:moveTo>
                    <a:pt x="8213" y="750"/>
                  </a:moveTo>
                  <a:cubicBezTo>
                    <a:pt x="8374" y="750"/>
                    <a:pt x="8528" y="871"/>
                    <a:pt x="8528" y="1069"/>
                  </a:cubicBezTo>
                  <a:cubicBezTo>
                    <a:pt x="8528" y="1243"/>
                    <a:pt x="8380" y="1367"/>
                    <a:pt x="8206" y="1367"/>
                  </a:cubicBezTo>
                  <a:cubicBezTo>
                    <a:pt x="7933" y="1367"/>
                    <a:pt x="7785" y="1045"/>
                    <a:pt x="7983" y="846"/>
                  </a:cubicBezTo>
                  <a:cubicBezTo>
                    <a:pt x="8049" y="780"/>
                    <a:pt x="8132" y="750"/>
                    <a:pt x="8213" y="750"/>
                  </a:cubicBezTo>
                  <a:close/>
                  <a:moveTo>
                    <a:pt x="8299" y="0"/>
                  </a:moveTo>
                  <a:cubicBezTo>
                    <a:pt x="8269" y="0"/>
                    <a:pt x="8238" y="1"/>
                    <a:pt x="8206" y="3"/>
                  </a:cubicBezTo>
                  <a:lnTo>
                    <a:pt x="1339" y="3"/>
                  </a:lnTo>
                  <a:cubicBezTo>
                    <a:pt x="1" y="78"/>
                    <a:pt x="1" y="2036"/>
                    <a:pt x="1339" y="2110"/>
                  </a:cubicBezTo>
                  <a:lnTo>
                    <a:pt x="8206" y="2110"/>
                  </a:lnTo>
                  <a:cubicBezTo>
                    <a:pt x="8230" y="2112"/>
                    <a:pt x="8253" y="2112"/>
                    <a:pt x="8277" y="2112"/>
                  </a:cubicBezTo>
                  <a:cubicBezTo>
                    <a:pt x="9662" y="2112"/>
                    <a:pt x="9670" y="0"/>
                    <a:pt x="8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7"/>
            <p:cNvSpPr/>
            <p:nvPr/>
          </p:nvSpPr>
          <p:spPr>
            <a:xfrm>
              <a:off x="5033409" y="2572995"/>
              <a:ext cx="137076" cy="88232"/>
            </a:xfrm>
            <a:custGeom>
              <a:avLst/>
              <a:gdLst/>
              <a:ahLst/>
              <a:cxnLst/>
              <a:rect l="l" t="t" r="r" b="b"/>
              <a:pathLst>
                <a:path w="4190" h="2697" extrusionOk="0">
                  <a:moveTo>
                    <a:pt x="3867" y="0"/>
                  </a:moveTo>
                  <a:cubicBezTo>
                    <a:pt x="3694" y="0"/>
                    <a:pt x="3570" y="124"/>
                    <a:pt x="3570" y="298"/>
                  </a:cubicBezTo>
                  <a:lnTo>
                    <a:pt x="3570" y="322"/>
                  </a:lnTo>
                  <a:lnTo>
                    <a:pt x="0" y="322"/>
                  </a:lnTo>
                  <a:cubicBezTo>
                    <a:pt x="471" y="769"/>
                    <a:pt x="744" y="1413"/>
                    <a:pt x="744" y="2058"/>
                  </a:cubicBezTo>
                  <a:lnTo>
                    <a:pt x="744" y="2355"/>
                  </a:lnTo>
                  <a:lnTo>
                    <a:pt x="3545" y="2355"/>
                  </a:lnTo>
                  <a:lnTo>
                    <a:pt x="3545" y="2380"/>
                  </a:lnTo>
                  <a:cubicBezTo>
                    <a:pt x="3545" y="2591"/>
                    <a:pt x="3706" y="2696"/>
                    <a:pt x="3867" y="2696"/>
                  </a:cubicBezTo>
                  <a:cubicBezTo>
                    <a:pt x="4028" y="2696"/>
                    <a:pt x="4189" y="2591"/>
                    <a:pt x="4189" y="2380"/>
                  </a:cubicBezTo>
                  <a:lnTo>
                    <a:pt x="4189" y="298"/>
                  </a:lnTo>
                  <a:cubicBezTo>
                    <a:pt x="4189" y="124"/>
                    <a:pt x="4041" y="0"/>
                    <a:pt x="3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57"/>
          <p:cNvGrpSpPr/>
          <p:nvPr/>
        </p:nvGrpSpPr>
        <p:grpSpPr>
          <a:xfrm>
            <a:off x="4804699" y="3123638"/>
            <a:ext cx="359309" cy="245755"/>
            <a:chOff x="4811994" y="3123654"/>
            <a:chExt cx="359309" cy="245755"/>
          </a:xfrm>
        </p:grpSpPr>
        <p:sp>
          <p:nvSpPr>
            <p:cNvPr id="737" name="Google Shape;737;p57"/>
            <p:cNvSpPr/>
            <p:nvPr/>
          </p:nvSpPr>
          <p:spPr>
            <a:xfrm>
              <a:off x="4935264" y="3190164"/>
              <a:ext cx="131416" cy="112736"/>
            </a:xfrm>
            <a:custGeom>
              <a:avLst/>
              <a:gdLst/>
              <a:ahLst/>
              <a:cxnLst/>
              <a:rect l="l" t="t" r="r" b="b"/>
              <a:pathLst>
                <a:path w="4017" h="3446" extrusionOk="0">
                  <a:moveTo>
                    <a:pt x="1736" y="552"/>
                  </a:moveTo>
                  <a:cubicBezTo>
                    <a:pt x="1897" y="552"/>
                    <a:pt x="2058" y="657"/>
                    <a:pt x="2058" y="868"/>
                  </a:cubicBezTo>
                  <a:lnTo>
                    <a:pt x="2058" y="1388"/>
                  </a:lnTo>
                  <a:lnTo>
                    <a:pt x="2405" y="1388"/>
                  </a:lnTo>
                  <a:cubicBezTo>
                    <a:pt x="2851" y="1388"/>
                    <a:pt x="2851" y="2033"/>
                    <a:pt x="2405" y="2033"/>
                  </a:cubicBezTo>
                  <a:lnTo>
                    <a:pt x="1736" y="2033"/>
                  </a:lnTo>
                  <a:cubicBezTo>
                    <a:pt x="1562" y="2033"/>
                    <a:pt x="1413" y="1884"/>
                    <a:pt x="1413" y="1710"/>
                  </a:cubicBezTo>
                  <a:lnTo>
                    <a:pt x="1413" y="868"/>
                  </a:lnTo>
                  <a:cubicBezTo>
                    <a:pt x="1413" y="657"/>
                    <a:pt x="1575" y="552"/>
                    <a:pt x="1736" y="552"/>
                  </a:cubicBezTo>
                  <a:close/>
                  <a:moveTo>
                    <a:pt x="1730" y="0"/>
                  </a:moveTo>
                  <a:cubicBezTo>
                    <a:pt x="846" y="0"/>
                    <a:pt x="0" y="684"/>
                    <a:pt x="0" y="1710"/>
                  </a:cubicBezTo>
                  <a:cubicBezTo>
                    <a:pt x="0" y="2677"/>
                    <a:pt x="769" y="3446"/>
                    <a:pt x="1711" y="3446"/>
                  </a:cubicBezTo>
                  <a:cubicBezTo>
                    <a:pt x="3248" y="3446"/>
                    <a:pt x="4016" y="1587"/>
                    <a:pt x="2926" y="496"/>
                  </a:cubicBezTo>
                  <a:cubicBezTo>
                    <a:pt x="2575" y="153"/>
                    <a:pt x="2148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4889038" y="3323968"/>
              <a:ext cx="204403" cy="45441"/>
            </a:xfrm>
            <a:custGeom>
              <a:avLst/>
              <a:gdLst/>
              <a:ahLst/>
              <a:cxnLst/>
              <a:rect l="l" t="t" r="r" b="b"/>
              <a:pathLst>
                <a:path w="6248" h="1389" extrusionOk="0">
                  <a:moveTo>
                    <a:pt x="0" y="0"/>
                  </a:moveTo>
                  <a:lnTo>
                    <a:pt x="0" y="1388"/>
                  </a:lnTo>
                  <a:lnTo>
                    <a:pt x="6247" y="1388"/>
                  </a:lnTo>
                  <a:lnTo>
                    <a:pt x="6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7"/>
            <p:cNvSpPr/>
            <p:nvPr/>
          </p:nvSpPr>
          <p:spPr>
            <a:xfrm>
              <a:off x="4889038" y="3256640"/>
              <a:ext cx="49498" cy="46259"/>
            </a:xfrm>
            <a:custGeom>
              <a:avLst/>
              <a:gdLst/>
              <a:ahLst/>
              <a:cxnLst/>
              <a:rect l="l" t="t" r="r" b="b"/>
              <a:pathLst>
                <a:path w="1513" h="1414" extrusionOk="0">
                  <a:moveTo>
                    <a:pt x="0" y="1"/>
                  </a:moveTo>
                  <a:lnTo>
                    <a:pt x="0" y="1414"/>
                  </a:lnTo>
                  <a:lnTo>
                    <a:pt x="1513" y="1414"/>
                  </a:lnTo>
                  <a:cubicBezTo>
                    <a:pt x="1116" y="1042"/>
                    <a:pt x="868" y="546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5043944" y="3190131"/>
              <a:ext cx="49498" cy="45474"/>
            </a:xfrm>
            <a:custGeom>
              <a:avLst/>
              <a:gdLst/>
              <a:ahLst/>
              <a:cxnLst/>
              <a:rect l="l" t="t" r="r" b="b"/>
              <a:pathLst>
                <a:path w="1513" h="1390" extrusionOk="0">
                  <a:moveTo>
                    <a:pt x="0" y="1"/>
                  </a:moveTo>
                  <a:cubicBezTo>
                    <a:pt x="397" y="348"/>
                    <a:pt x="670" y="844"/>
                    <a:pt x="744" y="1389"/>
                  </a:cubicBezTo>
                  <a:lnTo>
                    <a:pt x="1512" y="138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7"/>
            <p:cNvSpPr/>
            <p:nvPr/>
          </p:nvSpPr>
          <p:spPr>
            <a:xfrm>
              <a:off x="4811994" y="3190131"/>
              <a:ext cx="55975" cy="45474"/>
            </a:xfrm>
            <a:custGeom>
              <a:avLst/>
              <a:gdLst/>
              <a:ahLst/>
              <a:cxnLst/>
              <a:rect l="l" t="t" r="r" b="b"/>
              <a:pathLst>
                <a:path w="1711" h="1390" extrusionOk="0">
                  <a:moveTo>
                    <a:pt x="0" y="1"/>
                  </a:moveTo>
                  <a:lnTo>
                    <a:pt x="0" y="1389"/>
                  </a:lnTo>
                  <a:lnTo>
                    <a:pt x="1711" y="1389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7"/>
            <p:cNvSpPr/>
            <p:nvPr/>
          </p:nvSpPr>
          <p:spPr>
            <a:xfrm>
              <a:off x="5043944" y="3256640"/>
              <a:ext cx="49498" cy="46259"/>
            </a:xfrm>
            <a:custGeom>
              <a:avLst/>
              <a:gdLst/>
              <a:ahLst/>
              <a:cxnLst/>
              <a:rect l="l" t="t" r="r" b="b"/>
              <a:pathLst>
                <a:path w="1513" h="1414" extrusionOk="0">
                  <a:moveTo>
                    <a:pt x="744" y="1"/>
                  </a:moveTo>
                  <a:cubicBezTo>
                    <a:pt x="670" y="546"/>
                    <a:pt x="397" y="1042"/>
                    <a:pt x="0" y="1414"/>
                  </a:cubicBezTo>
                  <a:lnTo>
                    <a:pt x="1512" y="1414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7"/>
            <p:cNvSpPr/>
            <p:nvPr/>
          </p:nvSpPr>
          <p:spPr>
            <a:xfrm>
              <a:off x="4811994" y="3256640"/>
              <a:ext cx="55975" cy="46259"/>
            </a:xfrm>
            <a:custGeom>
              <a:avLst/>
              <a:gdLst/>
              <a:ahLst/>
              <a:cxnLst/>
              <a:rect l="l" t="t" r="r" b="b"/>
              <a:pathLst>
                <a:path w="1711" h="1414" extrusionOk="0">
                  <a:moveTo>
                    <a:pt x="0" y="1"/>
                  </a:moveTo>
                  <a:lnTo>
                    <a:pt x="0" y="1414"/>
                  </a:lnTo>
                  <a:lnTo>
                    <a:pt x="1711" y="141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4889038" y="3190131"/>
              <a:ext cx="49498" cy="45474"/>
            </a:xfrm>
            <a:custGeom>
              <a:avLst/>
              <a:gdLst/>
              <a:ahLst/>
              <a:cxnLst/>
              <a:rect l="l" t="t" r="r" b="b"/>
              <a:pathLst>
                <a:path w="1513" h="1390" extrusionOk="0">
                  <a:moveTo>
                    <a:pt x="0" y="1"/>
                  </a:moveTo>
                  <a:lnTo>
                    <a:pt x="0" y="1389"/>
                  </a:lnTo>
                  <a:lnTo>
                    <a:pt x="794" y="1389"/>
                  </a:lnTo>
                  <a:cubicBezTo>
                    <a:pt x="868" y="844"/>
                    <a:pt x="1116" y="348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4811994" y="3323968"/>
              <a:ext cx="55975" cy="45441"/>
            </a:xfrm>
            <a:custGeom>
              <a:avLst/>
              <a:gdLst/>
              <a:ahLst/>
              <a:cxnLst/>
              <a:rect l="l" t="t" r="r" b="b"/>
              <a:pathLst>
                <a:path w="1711" h="1389" extrusionOk="0">
                  <a:moveTo>
                    <a:pt x="0" y="0"/>
                  </a:moveTo>
                  <a:lnTo>
                    <a:pt x="0" y="1066"/>
                  </a:lnTo>
                  <a:cubicBezTo>
                    <a:pt x="0" y="1240"/>
                    <a:pt x="149" y="1388"/>
                    <a:pt x="323" y="1388"/>
                  </a:cubicBezTo>
                  <a:lnTo>
                    <a:pt x="1711" y="1388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4811994" y="3123654"/>
              <a:ext cx="55975" cy="46259"/>
            </a:xfrm>
            <a:custGeom>
              <a:avLst/>
              <a:gdLst/>
              <a:ahLst/>
              <a:cxnLst/>
              <a:rect l="l" t="t" r="r" b="b"/>
              <a:pathLst>
                <a:path w="1711" h="1414" extrusionOk="0">
                  <a:moveTo>
                    <a:pt x="348" y="0"/>
                  </a:moveTo>
                  <a:cubicBezTo>
                    <a:pt x="149" y="0"/>
                    <a:pt x="0" y="149"/>
                    <a:pt x="0" y="323"/>
                  </a:cubicBezTo>
                  <a:lnTo>
                    <a:pt x="0" y="1413"/>
                  </a:lnTo>
                  <a:lnTo>
                    <a:pt x="1711" y="141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4889038" y="3123654"/>
              <a:ext cx="204403" cy="45441"/>
            </a:xfrm>
            <a:custGeom>
              <a:avLst/>
              <a:gdLst/>
              <a:ahLst/>
              <a:cxnLst/>
              <a:rect l="l" t="t" r="r" b="b"/>
              <a:pathLst>
                <a:path w="6248" h="1389" extrusionOk="0">
                  <a:moveTo>
                    <a:pt x="0" y="0"/>
                  </a:moveTo>
                  <a:lnTo>
                    <a:pt x="0" y="1388"/>
                  </a:lnTo>
                  <a:lnTo>
                    <a:pt x="6247" y="1388"/>
                  </a:lnTo>
                  <a:lnTo>
                    <a:pt x="6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5114477" y="3190131"/>
              <a:ext cx="56008" cy="45474"/>
            </a:xfrm>
            <a:custGeom>
              <a:avLst/>
              <a:gdLst/>
              <a:ahLst/>
              <a:cxnLst/>
              <a:rect l="l" t="t" r="r" b="b"/>
              <a:pathLst>
                <a:path w="1712" h="1390" extrusionOk="0">
                  <a:moveTo>
                    <a:pt x="1" y="1"/>
                  </a:moveTo>
                  <a:lnTo>
                    <a:pt x="1" y="1389"/>
                  </a:lnTo>
                  <a:lnTo>
                    <a:pt x="1711" y="1389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5114477" y="3256640"/>
              <a:ext cx="56008" cy="46259"/>
            </a:xfrm>
            <a:custGeom>
              <a:avLst/>
              <a:gdLst/>
              <a:ahLst/>
              <a:cxnLst/>
              <a:rect l="l" t="t" r="r" b="b"/>
              <a:pathLst>
                <a:path w="1712" h="1414" extrusionOk="0">
                  <a:moveTo>
                    <a:pt x="1" y="1"/>
                  </a:moveTo>
                  <a:lnTo>
                    <a:pt x="1" y="1414"/>
                  </a:lnTo>
                  <a:lnTo>
                    <a:pt x="1711" y="141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7"/>
            <p:cNvSpPr/>
            <p:nvPr/>
          </p:nvSpPr>
          <p:spPr>
            <a:xfrm>
              <a:off x="5113692" y="3323968"/>
              <a:ext cx="56793" cy="45441"/>
            </a:xfrm>
            <a:custGeom>
              <a:avLst/>
              <a:gdLst/>
              <a:ahLst/>
              <a:cxnLst/>
              <a:rect l="l" t="t" r="r" b="b"/>
              <a:pathLst>
                <a:path w="1736" h="1389" extrusionOk="0">
                  <a:moveTo>
                    <a:pt x="0" y="0"/>
                  </a:moveTo>
                  <a:lnTo>
                    <a:pt x="25" y="1388"/>
                  </a:lnTo>
                  <a:lnTo>
                    <a:pt x="1413" y="1388"/>
                  </a:lnTo>
                  <a:cubicBezTo>
                    <a:pt x="1587" y="1388"/>
                    <a:pt x="1735" y="1265"/>
                    <a:pt x="1735" y="1091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7"/>
            <p:cNvSpPr/>
            <p:nvPr/>
          </p:nvSpPr>
          <p:spPr>
            <a:xfrm>
              <a:off x="5114477" y="3123654"/>
              <a:ext cx="56826" cy="45441"/>
            </a:xfrm>
            <a:custGeom>
              <a:avLst/>
              <a:gdLst/>
              <a:ahLst/>
              <a:cxnLst/>
              <a:rect l="l" t="t" r="r" b="b"/>
              <a:pathLst>
                <a:path w="1737" h="1389" extrusionOk="0">
                  <a:moveTo>
                    <a:pt x="1" y="0"/>
                  </a:moveTo>
                  <a:lnTo>
                    <a:pt x="1" y="1388"/>
                  </a:lnTo>
                  <a:lnTo>
                    <a:pt x="1711" y="1388"/>
                  </a:lnTo>
                  <a:lnTo>
                    <a:pt x="1711" y="323"/>
                  </a:lnTo>
                  <a:cubicBezTo>
                    <a:pt x="1736" y="149"/>
                    <a:pt x="1588" y="0"/>
                    <a:pt x="1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57"/>
          <p:cNvGrpSpPr/>
          <p:nvPr/>
        </p:nvGrpSpPr>
        <p:grpSpPr>
          <a:xfrm>
            <a:off x="3998160" y="2461666"/>
            <a:ext cx="338208" cy="359113"/>
            <a:chOff x="3997751" y="2461862"/>
            <a:chExt cx="338208" cy="359113"/>
          </a:xfrm>
        </p:grpSpPr>
        <p:sp>
          <p:nvSpPr>
            <p:cNvPr id="753" name="Google Shape;753;p57"/>
            <p:cNvSpPr/>
            <p:nvPr/>
          </p:nvSpPr>
          <p:spPr>
            <a:xfrm>
              <a:off x="4110487" y="2642318"/>
              <a:ext cx="114372" cy="125756"/>
            </a:xfrm>
            <a:custGeom>
              <a:avLst/>
              <a:gdLst/>
              <a:ahLst/>
              <a:cxnLst/>
              <a:rect l="l" t="t" r="r" b="b"/>
              <a:pathLst>
                <a:path w="3496" h="3844" extrusionOk="0">
                  <a:moveTo>
                    <a:pt x="1750" y="690"/>
                  </a:moveTo>
                  <a:cubicBezTo>
                    <a:pt x="1908" y="690"/>
                    <a:pt x="2058" y="819"/>
                    <a:pt x="2058" y="1005"/>
                  </a:cubicBezTo>
                  <a:cubicBezTo>
                    <a:pt x="2058" y="1174"/>
                    <a:pt x="1916" y="1320"/>
                    <a:pt x="1747" y="1327"/>
                  </a:cubicBezTo>
                  <a:lnTo>
                    <a:pt x="1747" y="1327"/>
                  </a:lnTo>
                  <a:cubicBezTo>
                    <a:pt x="1459" y="1317"/>
                    <a:pt x="1342" y="977"/>
                    <a:pt x="1537" y="782"/>
                  </a:cubicBezTo>
                  <a:cubicBezTo>
                    <a:pt x="1600" y="718"/>
                    <a:pt x="1676" y="690"/>
                    <a:pt x="1750" y="690"/>
                  </a:cubicBezTo>
                  <a:close/>
                  <a:moveTo>
                    <a:pt x="888" y="1558"/>
                  </a:moveTo>
                  <a:cubicBezTo>
                    <a:pt x="1054" y="1558"/>
                    <a:pt x="1215" y="1686"/>
                    <a:pt x="1215" y="1872"/>
                  </a:cubicBezTo>
                  <a:cubicBezTo>
                    <a:pt x="1215" y="2033"/>
                    <a:pt x="1088" y="2172"/>
                    <a:pt x="931" y="2172"/>
                  </a:cubicBezTo>
                  <a:cubicBezTo>
                    <a:pt x="918" y="2172"/>
                    <a:pt x="906" y="2172"/>
                    <a:pt x="893" y="2170"/>
                  </a:cubicBezTo>
                  <a:cubicBezTo>
                    <a:pt x="620" y="2170"/>
                    <a:pt x="471" y="1847"/>
                    <a:pt x="670" y="1649"/>
                  </a:cubicBezTo>
                  <a:cubicBezTo>
                    <a:pt x="733" y="1586"/>
                    <a:pt x="811" y="1558"/>
                    <a:pt x="888" y="1558"/>
                  </a:cubicBezTo>
                  <a:close/>
                  <a:moveTo>
                    <a:pt x="2607" y="1558"/>
                  </a:moveTo>
                  <a:cubicBezTo>
                    <a:pt x="2764" y="1558"/>
                    <a:pt x="2926" y="1686"/>
                    <a:pt x="2926" y="1872"/>
                  </a:cubicBezTo>
                  <a:cubicBezTo>
                    <a:pt x="2926" y="2033"/>
                    <a:pt x="2798" y="2172"/>
                    <a:pt x="2641" y="2172"/>
                  </a:cubicBezTo>
                  <a:cubicBezTo>
                    <a:pt x="2629" y="2172"/>
                    <a:pt x="2616" y="2172"/>
                    <a:pt x="2603" y="2170"/>
                  </a:cubicBezTo>
                  <a:cubicBezTo>
                    <a:pt x="2331" y="2170"/>
                    <a:pt x="2207" y="1847"/>
                    <a:pt x="2405" y="1649"/>
                  </a:cubicBezTo>
                  <a:cubicBezTo>
                    <a:pt x="2460" y="1586"/>
                    <a:pt x="2533" y="1558"/>
                    <a:pt x="2607" y="1558"/>
                  </a:cubicBezTo>
                  <a:close/>
                  <a:moveTo>
                    <a:pt x="1760" y="2420"/>
                  </a:moveTo>
                  <a:cubicBezTo>
                    <a:pt x="1915" y="2420"/>
                    <a:pt x="2058" y="2542"/>
                    <a:pt x="2058" y="2740"/>
                  </a:cubicBezTo>
                  <a:cubicBezTo>
                    <a:pt x="2058" y="2909"/>
                    <a:pt x="1916" y="3032"/>
                    <a:pt x="1748" y="3037"/>
                  </a:cubicBezTo>
                  <a:lnTo>
                    <a:pt x="1748" y="3037"/>
                  </a:lnTo>
                  <a:cubicBezTo>
                    <a:pt x="1460" y="3028"/>
                    <a:pt x="1342" y="2712"/>
                    <a:pt x="1537" y="2517"/>
                  </a:cubicBezTo>
                  <a:cubicBezTo>
                    <a:pt x="1603" y="2451"/>
                    <a:pt x="1683" y="2420"/>
                    <a:pt x="1760" y="2420"/>
                  </a:cubicBezTo>
                  <a:close/>
                  <a:moveTo>
                    <a:pt x="1748" y="1"/>
                  </a:moveTo>
                  <a:cubicBezTo>
                    <a:pt x="899" y="1"/>
                    <a:pt x="50" y="558"/>
                    <a:pt x="0" y="1674"/>
                  </a:cubicBezTo>
                  <a:lnTo>
                    <a:pt x="0" y="2591"/>
                  </a:lnTo>
                  <a:lnTo>
                    <a:pt x="942" y="3508"/>
                  </a:lnTo>
                  <a:cubicBezTo>
                    <a:pt x="1166" y="3731"/>
                    <a:pt x="1457" y="3843"/>
                    <a:pt x="1748" y="3843"/>
                  </a:cubicBezTo>
                  <a:cubicBezTo>
                    <a:pt x="2039" y="3843"/>
                    <a:pt x="2331" y="3731"/>
                    <a:pt x="2554" y="3508"/>
                  </a:cubicBezTo>
                  <a:lnTo>
                    <a:pt x="3471" y="2591"/>
                  </a:lnTo>
                  <a:lnTo>
                    <a:pt x="3471" y="1674"/>
                  </a:lnTo>
                  <a:lnTo>
                    <a:pt x="3496" y="1674"/>
                  </a:lnTo>
                  <a:cubicBezTo>
                    <a:pt x="3446" y="558"/>
                    <a:pt x="2597" y="1"/>
                    <a:pt x="1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7"/>
            <p:cNvSpPr/>
            <p:nvPr/>
          </p:nvSpPr>
          <p:spPr>
            <a:xfrm>
              <a:off x="4149417" y="2595699"/>
              <a:ext cx="35725" cy="25976"/>
            </a:xfrm>
            <a:custGeom>
              <a:avLst/>
              <a:gdLst/>
              <a:ahLst/>
              <a:cxnLst/>
              <a:rect l="l" t="t" r="r" b="b"/>
              <a:pathLst>
                <a:path w="1092" h="794" extrusionOk="0">
                  <a:moveTo>
                    <a:pt x="546" y="0"/>
                  </a:moveTo>
                  <a:cubicBezTo>
                    <a:pt x="471" y="0"/>
                    <a:pt x="372" y="50"/>
                    <a:pt x="347" y="124"/>
                  </a:cubicBezTo>
                  <a:lnTo>
                    <a:pt x="50" y="719"/>
                  </a:lnTo>
                  <a:lnTo>
                    <a:pt x="0" y="794"/>
                  </a:lnTo>
                  <a:cubicBezTo>
                    <a:pt x="174" y="744"/>
                    <a:pt x="372" y="719"/>
                    <a:pt x="546" y="719"/>
                  </a:cubicBezTo>
                  <a:cubicBezTo>
                    <a:pt x="744" y="719"/>
                    <a:pt x="918" y="744"/>
                    <a:pt x="1091" y="794"/>
                  </a:cubicBezTo>
                  <a:cubicBezTo>
                    <a:pt x="1091" y="769"/>
                    <a:pt x="1066" y="744"/>
                    <a:pt x="1066" y="719"/>
                  </a:cubicBezTo>
                  <a:lnTo>
                    <a:pt x="744" y="124"/>
                  </a:lnTo>
                  <a:cubicBezTo>
                    <a:pt x="719" y="50"/>
                    <a:pt x="645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7"/>
            <p:cNvSpPr/>
            <p:nvPr/>
          </p:nvSpPr>
          <p:spPr>
            <a:xfrm>
              <a:off x="4044795" y="2461862"/>
              <a:ext cx="245755" cy="64121"/>
            </a:xfrm>
            <a:custGeom>
              <a:avLst/>
              <a:gdLst/>
              <a:ahLst/>
              <a:cxnLst/>
              <a:rect l="l" t="t" r="r" b="b"/>
              <a:pathLst>
                <a:path w="7512" h="1960" extrusionOk="0">
                  <a:moveTo>
                    <a:pt x="2033" y="1"/>
                  </a:moveTo>
                  <a:cubicBezTo>
                    <a:pt x="942" y="1"/>
                    <a:pt x="25" y="869"/>
                    <a:pt x="0" y="1959"/>
                  </a:cubicBezTo>
                  <a:cubicBezTo>
                    <a:pt x="174" y="1811"/>
                    <a:pt x="397" y="1711"/>
                    <a:pt x="645" y="1711"/>
                  </a:cubicBezTo>
                  <a:lnTo>
                    <a:pt x="6842" y="1711"/>
                  </a:lnTo>
                  <a:cubicBezTo>
                    <a:pt x="7090" y="1711"/>
                    <a:pt x="7313" y="1811"/>
                    <a:pt x="7512" y="1959"/>
                  </a:cubicBezTo>
                  <a:cubicBezTo>
                    <a:pt x="7462" y="869"/>
                    <a:pt x="6570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7"/>
            <p:cNvSpPr/>
            <p:nvPr/>
          </p:nvSpPr>
          <p:spPr>
            <a:xfrm>
              <a:off x="4053726" y="2539724"/>
              <a:ext cx="227108" cy="80315"/>
            </a:xfrm>
            <a:custGeom>
              <a:avLst/>
              <a:gdLst/>
              <a:ahLst/>
              <a:cxnLst/>
              <a:rect l="l" t="t" r="r" b="b"/>
              <a:pathLst>
                <a:path w="6942" h="2455" extrusionOk="0">
                  <a:moveTo>
                    <a:pt x="372" y="1"/>
                  </a:moveTo>
                  <a:cubicBezTo>
                    <a:pt x="174" y="1"/>
                    <a:pt x="0" y="150"/>
                    <a:pt x="0" y="373"/>
                  </a:cubicBezTo>
                  <a:lnTo>
                    <a:pt x="0" y="2058"/>
                  </a:lnTo>
                  <a:cubicBezTo>
                    <a:pt x="0" y="2257"/>
                    <a:pt x="174" y="2430"/>
                    <a:pt x="372" y="2430"/>
                  </a:cubicBezTo>
                  <a:lnTo>
                    <a:pt x="1934" y="2430"/>
                  </a:lnTo>
                  <a:cubicBezTo>
                    <a:pt x="2132" y="2430"/>
                    <a:pt x="2306" y="2306"/>
                    <a:pt x="2405" y="2108"/>
                  </a:cubicBezTo>
                  <a:lnTo>
                    <a:pt x="2702" y="1513"/>
                  </a:lnTo>
                  <a:cubicBezTo>
                    <a:pt x="2876" y="1191"/>
                    <a:pt x="3192" y="1030"/>
                    <a:pt x="3505" y="1030"/>
                  </a:cubicBezTo>
                  <a:cubicBezTo>
                    <a:pt x="3818" y="1030"/>
                    <a:pt x="4128" y="1191"/>
                    <a:pt x="4289" y="1513"/>
                  </a:cubicBezTo>
                  <a:lnTo>
                    <a:pt x="4264" y="1538"/>
                  </a:lnTo>
                  <a:lnTo>
                    <a:pt x="4561" y="2133"/>
                  </a:lnTo>
                  <a:cubicBezTo>
                    <a:pt x="4636" y="2331"/>
                    <a:pt x="4834" y="2455"/>
                    <a:pt x="5032" y="2455"/>
                  </a:cubicBezTo>
                  <a:lnTo>
                    <a:pt x="6569" y="2455"/>
                  </a:lnTo>
                  <a:cubicBezTo>
                    <a:pt x="6768" y="2455"/>
                    <a:pt x="6941" y="2281"/>
                    <a:pt x="6941" y="2083"/>
                  </a:cubicBezTo>
                  <a:lnTo>
                    <a:pt x="6941" y="373"/>
                  </a:lnTo>
                  <a:cubicBezTo>
                    <a:pt x="6941" y="150"/>
                    <a:pt x="6768" y="1"/>
                    <a:pt x="6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7"/>
            <p:cNvSpPr/>
            <p:nvPr/>
          </p:nvSpPr>
          <p:spPr>
            <a:xfrm>
              <a:off x="4043977" y="2632176"/>
              <a:ext cx="70599" cy="73838"/>
            </a:xfrm>
            <a:custGeom>
              <a:avLst/>
              <a:gdLst/>
              <a:ahLst/>
              <a:cxnLst/>
              <a:rect l="l" t="t" r="r" b="b"/>
              <a:pathLst>
                <a:path w="2158" h="2257" extrusionOk="0">
                  <a:moveTo>
                    <a:pt x="25" y="1"/>
                  </a:moveTo>
                  <a:lnTo>
                    <a:pt x="25" y="744"/>
                  </a:lnTo>
                  <a:cubicBezTo>
                    <a:pt x="1" y="819"/>
                    <a:pt x="50" y="918"/>
                    <a:pt x="100" y="968"/>
                  </a:cubicBezTo>
                  <a:lnTo>
                    <a:pt x="1389" y="2257"/>
                  </a:lnTo>
                  <a:lnTo>
                    <a:pt x="1389" y="1984"/>
                  </a:lnTo>
                  <a:cubicBezTo>
                    <a:pt x="1389" y="1339"/>
                    <a:pt x="1662" y="695"/>
                    <a:pt x="2157" y="249"/>
                  </a:cubicBezTo>
                  <a:lnTo>
                    <a:pt x="670" y="249"/>
                  </a:lnTo>
                  <a:cubicBezTo>
                    <a:pt x="422" y="249"/>
                    <a:pt x="199" y="174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7"/>
            <p:cNvSpPr/>
            <p:nvPr/>
          </p:nvSpPr>
          <p:spPr>
            <a:xfrm>
              <a:off x="3997751" y="2690180"/>
              <a:ext cx="132234" cy="130795"/>
            </a:xfrm>
            <a:custGeom>
              <a:avLst/>
              <a:gdLst/>
              <a:ahLst/>
              <a:cxnLst/>
              <a:rect l="l" t="t" r="r" b="b"/>
              <a:pathLst>
                <a:path w="4042" h="3998" extrusionOk="0">
                  <a:moveTo>
                    <a:pt x="1290" y="0"/>
                  </a:moveTo>
                  <a:cubicBezTo>
                    <a:pt x="1209" y="0"/>
                    <a:pt x="1129" y="37"/>
                    <a:pt x="1067" y="112"/>
                  </a:cubicBezTo>
                  <a:lnTo>
                    <a:pt x="125" y="1029"/>
                  </a:lnTo>
                  <a:cubicBezTo>
                    <a:pt x="1" y="1153"/>
                    <a:pt x="1" y="1376"/>
                    <a:pt x="125" y="1500"/>
                  </a:cubicBezTo>
                  <a:lnTo>
                    <a:pt x="2529" y="3905"/>
                  </a:lnTo>
                  <a:cubicBezTo>
                    <a:pt x="2591" y="3967"/>
                    <a:pt x="2672" y="3998"/>
                    <a:pt x="2752" y="3998"/>
                  </a:cubicBezTo>
                  <a:cubicBezTo>
                    <a:pt x="2833" y="3998"/>
                    <a:pt x="2913" y="3967"/>
                    <a:pt x="2975" y="3905"/>
                  </a:cubicBezTo>
                  <a:lnTo>
                    <a:pt x="3917" y="2963"/>
                  </a:lnTo>
                  <a:cubicBezTo>
                    <a:pt x="4041" y="2839"/>
                    <a:pt x="4041" y="2640"/>
                    <a:pt x="3917" y="2516"/>
                  </a:cubicBezTo>
                  <a:lnTo>
                    <a:pt x="1513" y="112"/>
                  </a:lnTo>
                  <a:cubicBezTo>
                    <a:pt x="1451" y="37"/>
                    <a:pt x="1370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7"/>
            <p:cNvSpPr/>
            <p:nvPr/>
          </p:nvSpPr>
          <p:spPr>
            <a:xfrm>
              <a:off x="4203757" y="2689984"/>
              <a:ext cx="132201" cy="130173"/>
            </a:xfrm>
            <a:custGeom>
              <a:avLst/>
              <a:gdLst/>
              <a:ahLst/>
              <a:cxnLst/>
              <a:rect l="l" t="t" r="r" b="b"/>
              <a:pathLst>
                <a:path w="4041" h="3979" extrusionOk="0">
                  <a:moveTo>
                    <a:pt x="2777" y="0"/>
                  </a:moveTo>
                  <a:cubicBezTo>
                    <a:pt x="2696" y="0"/>
                    <a:pt x="2616" y="31"/>
                    <a:pt x="2554" y="93"/>
                  </a:cubicBezTo>
                  <a:lnTo>
                    <a:pt x="149" y="2498"/>
                  </a:lnTo>
                  <a:cubicBezTo>
                    <a:pt x="0" y="2622"/>
                    <a:pt x="0" y="2845"/>
                    <a:pt x="149" y="2969"/>
                  </a:cubicBezTo>
                  <a:lnTo>
                    <a:pt x="1066" y="3886"/>
                  </a:lnTo>
                  <a:cubicBezTo>
                    <a:pt x="1128" y="3948"/>
                    <a:pt x="1209" y="3979"/>
                    <a:pt x="1292" y="3979"/>
                  </a:cubicBezTo>
                  <a:cubicBezTo>
                    <a:pt x="1376" y="3979"/>
                    <a:pt x="1463" y="3948"/>
                    <a:pt x="1537" y="3886"/>
                  </a:cubicBezTo>
                  <a:lnTo>
                    <a:pt x="3917" y="1481"/>
                  </a:lnTo>
                  <a:cubicBezTo>
                    <a:pt x="4041" y="1357"/>
                    <a:pt x="4041" y="1159"/>
                    <a:pt x="3917" y="1035"/>
                  </a:cubicBezTo>
                  <a:lnTo>
                    <a:pt x="3942" y="1035"/>
                  </a:lnTo>
                  <a:lnTo>
                    <a:pt x="3000" y="93"/>
                  </a:lnTo>
                  <a:cubicBezTo>
                    <a:pt x="2938" y="31"/>
                    <a:pt x="2857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4220769" y="2632176"/>
              <a:ext cx="69781" cy="73838"/>
            </a:xfrm>
            <a:custGeom>
              <a:avLst/>
              <a:gdLst/>
              <a:ahLst/>
              <a:cxnLst/>
              <a:rect l="l" t="t" r="r" b="b"/>
              <a:pathLst>
                <a:path w="2133" h="2257" extrusionOk="0">
                  <a:moveTo>
                    <a:pt x="2133" y="1"/>
                  </a:moveTo>
                  <a:cubicBezTo>
                    <a:pt x="1934" y="150"/>
                    <a:pt x="1711" y="249"/>
                    <a:pt x="1463" y="249"/>
                  </a:cubicBezTo>
                  <a:lnTo>
                    <a:pt x="1" y="249"/>
                  </a:lnTo>
                  <a:cubicBezTo>
                    <a:pt x="472" y="695"/>
                    <a:pt x="744" y="1339"/>
                    <a:pt x="744" y="1984"/>
                  </a:cubicBezTo>
                  <a:lnTo>
                    <a:pt x="744" y="2257"/>
                  </a:lnTo>
                  <a:lnTo>
                    <a:pt x="2034" y="968"/>
                  </a:lnTo>
                  <a:cubicBezTo>
                    <a:pt x="2108" y="918"/>
                    <a:pt x="2133" y="819"/>
                    <a:pt x="2133" y="744"/>
                  </a:cubicBezTo>
                  <a:lnTo>
                    <a:pt x="2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7"/>
          <p:cNvGrpSpPr/>
          <p:nvPr/>
        </p:nvGrpSpPr>
        <p:grpSpPr>
          <a:xfrm>
            <a:off x="3987625" y="3077804"/>
            <a:ext cx="359276" cy="337423"/>
            <a:chOff x="3988034" y="3077395"/>
            <a:chExt cx="359276" cy="337423"/>
          </a:xfrm>
        </p:grpSpPr>
        <p:sp>
          <p:nvSpPr>
            <p:cNvPr id="762" name="Google Shape;762;p57"/>
            <p:cNvSpPr/>
            <p:nvPr/>
          </p:nvSpPr>
          <p:spPr>
            <a:xfrm>
              <a:off x="3988034" y="339289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4346493" y="339289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4091839" y="3222584"/>
              <a:ext cx="189812" cy="146825"/>
            </a:xfrm>
            <a:custGeom>
              <a:avLst/>
              <a:gdLst/>
              <a:ahLst/>
              <a:cxnLst/>
              <a:rect l="l" t="t" r="r" b="b"/>
              <a:pathLst>
                <a:path w="5802" h="4488" extrusionOk="0">
                  <a:moveTo>
                    <a:pt x="5776" y="1"/>
                  </a:moveTo>
                  <a:cubicBezTo>
                    <a:pt x="5380" y="1"/>
                    <a:pt x="5057" y="323"/>
                    <a:pt x="5057" y="719"/>
                  </a:cubicBezTo>
                  <a:lnTo>
                    <a:pt x="5033" y="719"/>
                  </a:lnTo>
                  <a:cubicBezTo>
                    <a:pt x="5033" y="868"/>
                    <a:pt x="4909" y="1017"/>
                    <a:pt x="4735" y="1017"/>
                  </a:cubicBezTo>
                  <a:cubicBezTo>
                    <a:pt x="4537" y="1017"/>
                    <a:pt x="4363" y="1190"/>
                    <a:pt x="4363" y="1389"/>
                  </a:cubicBezTo>
                  <a:lnTo>
                    <a:pt x="4363" y="2752"/>
                  </a:lnTo>
                  <a:cubicBezTo>
                    <a:pt x="4363" y="2926"/>
                    <a:pt x="4214" y="3074"/>
                    <a:pt x="4066" y="3074"/>
                  </a:cubicBezTo>
                  <a:lnTo>
                    <a:pt x="967" y="3074"/>
                  </a:lnTo>
                  <a:cubicBezTo>
                    <a:pt x="0" y="3074"/>
                    <a:pt x="0" y="4487"/>
                    <a:pt x="967" y="4487"/>
                  </a:cubicBezTo>
                  <a:lnTo>
                    <a:pt x="5801" y="4487"/>
                  </a:lnTo>
                  <a:lnTo>
                    <a:pt x="5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7"/>
            <p:cNvSpPr/>
            <p:nvPr/>
          </p:nvSpPr>
          <p:spPr>
            <a:xfrm>
              <a:off x="4005046" y="3122836"/>
              <a:ext cx="324435" cy="291981"/>
            </a:xfrm>
            <a:custGeom>
              <a:avLst/>
              <a:gdLst/>
              <a:ahLst/>
              <a:cxnLst/>
              <a:rect l="l" t="t" r="r" b="b"/>
              <a:pathLst>
                <a:path w="9917" h="8925" extrusionOk="0">
                  <a:moveTo>
                    <a:pt x="1513" y="0"/>
                  </a:moveTo>
                  <a:lnTo>
                    <a:pt x="1513" y="2405"/>
                  </a:lnTo>
                  <a:lnTo>
                    <a:pt x="2232" y="2405"/>
                  </a:lnTo>
                  <a:cubicBezTo>
                    <a:pt x="4017" y="2405"/>
                    <a:pt x="4017" y="5107"/>
                    <a:pt x="2232" y="5107"/>
                  </a:cubicBezTo>
                  <a:lnTo>
                    <a:pt x="1513" y="5107"/>
                  </a:lnTo>
                  <a:lnTo>
                    <a:pt x="1513" y="7884"/>
                  </a:lnTo>
                  <a:cubicBezTo>
                    <a:pt x="1513" y="8057"/>
                    <a:pt x="1364" y="8206"/>
                    <a:pt x="1191" y="8206"/>
                  </a:cubicBezTo>
                  <a:lnTo>
                    <a:pt x="497" y="8206"/>
                  </a:lnTo>
                  <a:cubicBezTo>
                    <a:pt x="1" y="8206"/>
                    <a:pt x="1" y="8925"/>
                    <a:pt x="497" y="8925"/>
                  </a:cubicBezTo>
                  <a:lnTo>
                    <a:pt x="9446" y="8925"/>
                  </a:lnTo>
                  <a:cubicBezTo>
                    <a:pt x="9917" y="8925"/>
                    <a:pt x="9917" y="8206"/>
                    <a:pt x="9446" y="8206"/>
                  </a:cubicBezTo>
                  <a:lnTo>
                    <a:pt x="3595" y="8206"/>
                  </a:lnTo>
                  <a:cubicBezTo>
                    <a:pt x="1786" y="8206"/>
                    <a:pt x="1786" y="5504"/>
                    <a:pt x="3595" y="5504"/>
                  </a:cubicBezTo>
                  <a:lnTo>
                    <a:pt x="6372" y="5504"/>
                  </a:lnTo>
                  <a:lnTo>
                    <a:pt x="6372" y="4438"/>
                  </a:lnTo>
                  <a:cubicBezTo>
                    <a:pt x="6372" y="3992"/>
                    <a:pt x="6669" y="3595"/>
                    <a:pt x="7091" y="3471"/>
                  </a:cubicBezTo>
                  <a:cubicBezTo>
                    <a:pt x="7215" y="2851"/>
                    <a:pt x="7785" y="2405"/>
                    <a:pt x="8404" y="2405"/>
                  </a:cubicBezTo>
                  <a:lnTo>
                    <a:pt x="8429" y="2405"/>
                  </a:lnTo>
                  <a:lnTo>
                    <a:pt x="8429" y="0"/>
                  </a:lnTo>
                  <a:lnTo>
                    <a:pt x="6644" y="0"/>
                  </a:lnTo>
                  <a:cubicBezTo>
                    <a:pt x="6669" y="100"/>
                    <a:pt x="6669" y="199"/>
                    <a:pt x="6669" y="298"/>
                  </a:cubicBezTo>
                  <a:cubicBezTo>
                    <a:pt x="6669" y="1612"/>
                    <a:pt x="5331" y="4463"/>
                    <a:pt x="5256" y="4562"/>
                  </a:cubicBezTo>
                  <a:cubicBezTo>
                    <a:pt x="5207" y="4686"/>
                    <a:pt x="5107" y="4760"/>
                    <a:pt x="4983" y="4760"/>
                  </a:cubicBezTo>
                  <a:cubicBezTo>
                    <a:pt x="4860" y="4760"/>
                    <a:pt x="4736" y="4686"/>
                    <a:pt x="4686" y="4562"/>
                  </a:cubicBezTo>
                  <a:cubicBezTo>
                    <a:pt x="4636" y="4463"/>
                    <a:pt x="3273" y="1612"/>
                    <a:pt x="3273" y="298"/>
                  </a:cubicBezTo>
                  <a:cubicBezTo>
                    <a:pt x="3273" y="199"/>
                    <a:pt x="3298" y="100"/>
                    <a:pt x="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4054511" y="3222584"/>
              <a:ext cx="46259" cy="46259"/>
            </a:xfrm>
            <a:custGeom>
              <a:avLst/>
              <a:gdLst/>
              <a:ahLst/>
              <a:cxnLst/>
              <a:rect l="l" t="t" r="r" b="b"/>
              <a:pathLst>
                <a:path w="1414" h="1414" extrusionOk="0">
                  <a:moveTo>
                    <a:pt x="1" y="1"/>
                  </a:moveTo>
                  <a:lnTo>
                    <a:pt x="1" y="1414"/>
                  </a:lnTo>
                  <a:lnTo>
                    <a:pt x="695" y="1414"/>
                  </a:lnTo>
                  <a:cubicBezTo>
                    <a:pt x="1092" y="1414"/>
                    <a:pt x="1414" y="1091"/>
                    <a:pt x="1414" y="719"/>
                  </a:cubicBezTo>
                  <a:cubicBezTo>
                    <a:pt x="1414" y="323"/>
                    <a:pt x="1092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3988820" y="3078213"/>
              <a:ext cx="44656" cy="324435"/>
            </a:xfrm>
            <a:custGeom>
              <a:avLst/>
              <a:gdLst/>
              <a:ahLst/>
              <a:cxnLst/>
              <a:rect l="l" t="t" r="r" b="b"/>
              <a:pathLst>
                <a:path w="1365" h="9917" extrusionOk="0">
                  <a:moveTo>
                    <a:pt x="997" y="0"/>
                  </a:moveTo>
                  <a:cubicBezTo>
                    <a:pt x="447" y="0"/>
                    <a:pt x="1" y="438"/>
                    <a:pt x="1" y="993"/>
                  </a:cubicBezTo>
                  <a:lnTo>
                    <a:pt x="1" y="9917"/>
                  </a:lnTo>
                  <a:cubicBezTo>
                    <a:pt x="1" y="9371"/>
                    <a:pt x="447" y="8950"/>
                    <a:pt x="993" y="8950"/>
                  </a:cubicBezTo>
                  <a:lnTo>
                    <a:pt x="1364" y="8925"/>
                  </a:lnTo>
                  <a:lnTo>
                    <a:pt x="1364" y="299"/>
                  </a:lnTo>
                  <a:cubicBezTo>
                    <a:pt x="1364" y="125"/>
                    <a:pt x="1216" y="1"/>
                    <a:pt x="1042" y="1"/>
                  </a:cubicBezTo>
                  <a:cubicBezTo>
                    <a:pt x="1027" y="0"/>
                    <a:pt x="1012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4301869" y="3077395"/>
              <a:ext cx="45441" cy="324467"/>
            </a:xfrm>
            <a:custGeom>
              <a:avLst/>
              <a:gdLst/>
              <a:ahLst/>
              <a:cxnLst/>
              <a:rect l="l" t="t" r="r" b="b"/>
              <a:pathLst>
                <a:path w="1389" h="9918" extrusionOk="0">
                  <a:moveTo>
                    <a:pt x="366" y="0"/>
                  </a:moveTo>
                  <a:cubicBezTo>
                    <a:pt x="352" y="0"/>
                    <a:pt x="337" y="1"/>
                    <a:pt x="323" y="1"/>
                  </a:cubicBezTo>
                  <a:cubicBezTo>
                    <a:pt x="150" y="1"/>
                    <a:pt x="1" y="150"/>
                    <a:pt x="1" y="324"/>
                  </a:cubicBezTo>
                  <a:lnTo>
                    <a:pt x="1" y="8950"/>
                  </a:lnTo>
                  <a:lnTo>
                    <a:pt x="373" y="8950"/>
                  </a:lnTo>
                  <a:cubicBezTo>
                    <a:pt x="918" y="8950"/>
                    <a:pt x="1364" y="9372"/>
                    <a:pt x="1389" y="9917"/>
                  </a:cubicBezTo>
                  <a:lnTo>
                    <a:pt x="1389" y="1018"/>
                  </a:lnTo>
                  <a:cubicBezTo>
                    <a:pt x="1389" y="462"/>
                    <a:pt x="918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4133191" y="3100524"/>
              <a:ext cx="68963" cy="142376"/>
            </a:xfrm>
            <a:custGeom>
              <a:avLst/>
              <a:gdLst/>
              <a:ahLst/>
              <a:cxnLst/>
              <a:rect l="l" t="t" r="r" b="b"/>
              <a:pathLst>
                <a:path w="2108" h="4352" extrusionOk="0">
                  <a:moveTo>
                    <a:pt x="1042" y="682"/>
                  </a:moveTo>
                  <a:cubicBezTo>
                    <a:pt x="1314" y="682"/>
                    <a:pt x="1463" y="1005"/>
                    <a:pt x="1265" y="1203"/>
                  </a:cubicBezTo>
                  <a:cubicBezTo>
                    <a:pt x="1202" y="1266"/>
                    <a:pt x="1126" y="1294"/>
                    <a:pt x="1052" y="1294"/>
                  </a:cubicBezTo>
                  <a:cubicBezTo>
                    <a:pt x="894" y="1294"/>
                    <a:pt x="744" y="1166"/>
                    <a:pt x="744" y="980"/>
                  </a:cubicBezTo>
                  <a:cubicBezTo>
                    <a:pt x="744" y="806"/>
                    <a:pt x="868" y="682"/>
                    <a:pt x="1042" y="682"/>
                  </a:cubicBezTo>
                  <a:close/>
                  <a:moveTo>
                    <a:pt x="1054" y="1"/>
                  </a:moveTo>
                  <a:cubicBezTo>
                    <a:pt x="546" y="1"/>
                    <a:pt x="38" y="335"/>
                    <a:pt x="1" y="1005"/>
                  </a:cubicBezTo>
                  <a:cubicBezTo>
                    <a:pt x="1" y="1327"/>
                    <a:pt x="100" y="2021"/>
                    <a:pt x="645" y="3409"/>
                  </a:cubicBezTo>
                  <a:cubicBezTo>
                    <a:pt x="794" y="3756"/>
                    <a:pt x="918" y="4103"/>
                    <a:pt x="1042" y="4351"/>
                  </a:cubicBezTo>
                  <a:cubicBezTo>
                    <a:pt x="1166" y="4079"/>
                    <a:pt x="1290" y="3756"/>
                    <a:pt x="1438" y="3409"/>
                  </a:cubicBezTo>
                  <a:cubicBezTo>
                    <a:pt x="1984" y="2021"/>
                    <a:pt x="2108" y="1327"/>
                    <a:pt x="2108" y="1005"/>
                  </a:cubicBezTo>
                  <a:cubicBezTo>
                    <a:pt x="2070" y="335"/>
                    <a:pt x="1562" y="1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57"/>
          <p:cNvGrpSpPr/>
          <p:nvPr/>
        </p:nvGrpSpPr>
        <p:grpSpPr>
          <a:xfrm>
            <a:off x="714048" y="1902387"/>
            <a:ext cx="359309" cy="268688"/>
            <a:chOff x="713230" y="1903090"/>
            <a:chExt cx="359309" cy="268688"/>
          </a:xfrm>
        </p:grpSpPr>
        <p:sp>
          <p:nvSpPr>
            <p:cNvPr id="771" name="Google Shape;771;p57"/>
            <p:cNvSpPr/>
            <p:nvPr/>
          </p:nvSpPr>
          <p:spPr>
            <a:xfrm>
              <a:off x="937884" y="1903090"/>
              <a:ext cx="90064" cy="67360"/>
            </a:xfrm>
            <a:custGeom>
              <a:avLst/>
              <a:gdLst/>
              <a:ahLst/>
              <a:cxnLst/>
              <a:rect l="l" t="t" r="r" b="b"/>
              <a:pathLst>
                <a:path w="2753" h="2059" extrusionOk="0">
                  <a:moveTo>
                    <a:pt x="2430" y="1"/>
                  </a:moveTo>
                  <a:cubicBezTo>
                    <a:pt x="2256" y="1"/>
                    <a:pt x="2132" y="150"/>
                    <a:pt x="2132" y="323"/>
                  </a:cubicBezTo>
                  <a:lnTo>
                    <a:pt x="2132" y="695"/>
                  </a:lnTo>
                  <a:lnTo>
                    <a:pt x="0" y="695"/>
                  </a:lnTo>
                  <a:lnTo>
                    <a:pt x="0" y="2059"/>
                  </a:lnTo>
                  <a:lnTo>
                    <a:pt x="2752" y="2059"/>
                  </a:lnTo>
                  <a:lnTo>
                    <a:pt x="2752" y="323"/>
                  </a:lnTo>
                  <a:cubicBezTo>
                    <a:pt x="2752" y="150"/>
                    <a:pt x="2628" y="1"/>
                    <a:pt x="2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1048166" y="1937179"/>
              <a:ext cx="24373" cy="65724"/>
            </a:xfrm>
            <a:custGeom>
              <a:avLst/>
              <a:gdLst/>
              <a:ahLst/>
              <a:cxnLst/>
              <a:rect l="l" t="t" r="r" b="b"/>
              <a:pathLst>
                <a:path w="745" h="2009" extrusionOk="0">
                  <a:moveTo>
                    <a:pt x="1" y="0"/>
                  </a:moveTo>
                  <a:lnTo>
                    <a:pt x="1" y="2008"/>
                  </a:lnTo>
                  <a:lnTo>
                    <a:pt x="422" y="2008"/>
                  </a:lnTo>
                  <a:cubicBezTo>
                    <a:pt x="596" y="2008"/>
                    <a:pt x="744" y="1884"/>
                    <a:pt x="744" y="1711"/>
                  </a:cubicBezTo>
                  <a:lnTo>
                    <a:pt x="744" y="347"/>
                  </a:lnTo>
                  <a:cubicBezTo>
                    <a:pt x="744" y="149"/>
                    <a:pt x="59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870557" y="1925827"/>
              <a:ext cx="46259" cy="45441"/>
            </a:xfrm>
            <a:custGeom>
              <a:avLst/>
              <a:gdLst/>
              <a:ahLst/>
              <a:cxnLst/>
              <a:rect l="l" t="t" r="r" b="b"/>
              <a:pathLst>
                <a:path w="1414" h="1389" extrusionOk="0">
                  <a:moveTo>
                    <a:pt x="1" y="0"/>
                  </a:moveTo>
                  <a:lnTo>
                    <a:pt x="1" y="1388"/>
                  </a:lnTo>
                  <a:lnTo>
                    <a:pt x="1414" y="1388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717287" y="1903908"/>
              <a:ext cx="132234" cy="68178"/>
            </a:xfrm>
            <a:custGeom>
              <a:avLst/>
              <a:gdLst/>
              <a:ahLst/>
              <a:cxnLst/>
              <a:rect l="l" t="t" r="r" b="b"/>
              <a:pathLst>
                <a:path w="4042" h="2084" extrusionOk="0">
                  <a:moveTo>
                    <a:pt x="943" y="1"/>
                  </a:moveTo>
                  <a:cubicBezTo>
                    <a:pt x="794" y="1"/>
                    <a:pt x="670" y="75"/>
                    <a:pt x="620" y="224"/>
                  </a:cubicBezTo>
                  <a:lnTo>
                    <a:pt x="1" y="2083"/>
                  </a:lnTo>
                  <a:lnTo>
                    <a:pt x="4041" y="2083"/>
                  </a:lnTo>
                  <a:lnTo>
                    <a:pt x="4041" y="670"/>
                  </a:lnTo>
                  <a:lnTo>
                    <a:pt x="2628" y="670"/>
                  </a:lnTo>
                  <a:lnTo>
                    <a:pt x="2628" y="298"/>
                  </a:lnTo>
                  <a:cubicBezTo>
                    <a:pt x="2628" y="125"/>
                    <a:pt x="2480" y="1"/>
                    <a:pt x="2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713230" y="1992304"/>
              <a:ext cx="313900" cy="179474"/>
            </a:xfrm>
            <a:custGeom>
              <a:avLst/>
              <a:gdLst/>
              <a:ahLst/>
              <a:cxnLst/>
              <a:rect l="l" t="t" r="r" b="b"/>
              <a:pathLst>
                <a:path w="9595" h="5486" extrusionOk="0">
                  <a:moveTo>
                    <a:pt x="6446" y="1364"/>
                  </a:moveTo>
                  <a:lnTo>
                    <a:pt x="6173" y="2182"/>
                  </a:lnTo>
                  <a:cubicBezTo>
                    <a:pt x="6049" y="2554"/>
                    <a:pt x="5702" y="2777"/>
                    <a:pt x="5330" y="2777"/>
                  </a:cubicBezTo>
                  <a:lnTo>
                    <a:pt x="4240" y="2777"/>
                  </a:lnTo>
                  <a:lnTo>
                    <a:pt x="4612" y="1711"/>
                  </a:lnTo>
                  <a:lnTo>
                    <a:pt x="4909" y="2108"/>
                  </a:lnTo>
                  <a:cubicBezTo>
                    <a:pt x="4980" y="2192"/>
                    <a:pt x="5067" y="2227"/>
                    <a:pt x="5151" y="2227"/>
                  </a:cubicBezTo>
                  <a:cubicBezTo>
                    <a:pt x="5389" y="2227"/>
                    <a:pt x="5606" y="1949"/>
                    <a:pt x="5405" y="1711"/>
                  </a:cubicBezTo>
                  <a:lnTo>
                    <a:pt x="5132" y="1364"/>
                  </a:lnTo>
                  <a:close/>
                  <a:moveTo>
                    <a:pt x="25" y="1"/>
                  </a:moveTo>
                  <a:lnTo>
                    <a:pt x="25" y="1042"/>
                  </a:lnTo>
                  <a:cubicBezTo>
                    <a:pt x="25" y="1216"/>
                    <a:pt x="174" y="1364"/>
                    <a:pt x="348" y="1364"/>
                  </a:cubicBezTo>
                  <a:cubicBezTo>
                    <a:pt x="794" y="1364"/>
                    <a:pt x="1116" y="1810"/>
                    <a:pt x="967" y="2232"/>
                  </a:cubicBezTo>
                  <a:lnTo>
                    <a:pt x="50" y="5058"/>
                  </a:lnTo>
                  <a:cubicBezTo>
                    <a:pt x="1" y="5157"/>
                    <a:pt x="25" y="5256"/>
                    <a:pt x="100" y="5355"/>
                  </a:cubicBezTo>
                  <a:cubicBezTo>
                    <a:pt x="149" y="5430"/>
                    <a:pt x="249" y="5479"/>
                    <a:pt x="348" y="5479"/>
                  </a:cubicBezTo>
                  <a:lnTo>
                    <a:pt x="3446" y="5479"/>
                  </a:lnTo>
                  <a:cubicBezTo>
                    <a:pt x="3470" y="5484"/>
                    <a:pt x="3493" y="5486"/>
                    <a:pt x="3515" y="5486"/>
                  </a:cubicBezTo>
                  <a:cubicBezTo>
                    <a:pt x="3877" y="5486"/>
                    <a:pt x="3943" y="4930"/>
                    <a:pt x="3546" y="4860"/>
                  </a:cubicBezTo>
                  <a:lnTo>
                    <a:pt x="4017" y="3422"/>
                  </a:lnTo>
                  <a:lnTo>
                    <a:pt x="5330" y="3422"/>
                  </a:lnTo>
                  <a:cubicBezTo>
                    <a:pt x="6000" y="3422"/>
                    <a:pt x="6570" y="3000"/>
                    <a:pt x="6793" y="2381"/>
                  </a:cubicBezTo>
                  <a:lnTo>
                    <a:pt x="7115" y="1364"/>
                  </a:lnTo>
                  <a:lnTo>
                    <a:pt x="9297" y="1364"/>
                  </a:lnTo>
                  <a:cubicBezTo>
                    <a:pt x="9470" y="1364"/>
                    <a:pt x="9594" y="1216"/>
                    <a:pt x="9594" y="1042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57"/>
          <p:cNvGrpSpPr/>
          <p:nvPr/>
        </p:nvGrpSpPr>
        <p:grpSpPr>
          <a:xfrm>
            <a:off x="714457" y="4300985"/>
            <a:ext cx="358491" cy="255504"/>
            <a:chOff x="714048" y="4301198"/>
            <a:chExt cx="358491" cy="255504"/>
          </a:xfrm>
        </p:grpSpPr>
        <p:sp>
          <p:nvSpPr>
            <p:cNvPr id="777" name="Google Shape;777;p57"/>
            <p:cNvSpPr/>
            <p:nvPr/>
          </p:nvSpPr>
          <p:spPr>
            <a:xfrm>
              <a:off x="769991" y="4489342"/>
              <a:ext cx="67360" cy="67360"/>
            </a:xfrm>
            <a:custGeom>
              <a:avLst/>
              <a:gdLst/>
              <a:ahLst/>
              <a:cxnLst/>
              <a:rect l="l" t="t" r="r" b="b"/>
              <a:pathLst>
                <a:path w="2059" h="2059" extrusionOk="0">
                  <a:moveTo>
                    <a:pt x="1017" y="1"/>
                  </a:moveTo>
                  <a:cubicBezTo>
                    <a:pt x="447" y="1"/>
                    <a:pt x="1" y="472"/>
                    <a:pt x="1" y="1042"/>
                  </a:cubicBezTo>
                  <a:cubicBezTo>
                    <a:pt x="1" y="1612"/>
                    <a:pt x="447" y="2058"/>
                    <a:pt x="1017" y="2058"/>
                  </a:cubicBezTo>
                  <a:cubicBezTo>
                    <a:pt x="1587" y="2058"/>
                    <a:pt x="2058" y="1612"/>
                    <a:pt x="2058" y="1042"/>
                  </a:cubicBezTo>
                  <a:cubicBezTo>
                    <a:pt x="2058" y="472"/>
                    <a:pt x="1587" y="1"/>
                    <a:pt x="1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7"/>
            <p:cNvSpPr/>
            <p:nvPr/>
          </p:nvSpPr>
          <p:spPr>
            <a:xfrm>
              <a:off x="825148" y="4366889"/>
              <a:ext cx="24373" cy="35725"/>
            </a:xfrm>
            <a:custGeom>
              <a:avLst/>
              <a:gdLst/>
              <a:ahLst/>
              <a:cxnLst/>
              <a:rect l="l" t="t" r="r" b="b"/>
              <a:pathLst>
                <a:path w="745" h="1092" extrusionOk="0">
                  <a:moveTo>
                    <a:pt x="1" y="1"/>
                  </a:moveTo>
                  <a:lnTo>
                    <a:pt x="1" y="1091"/>
                  </a:lnTo>
                  <a:lnTo>
                    <a:pt x="744" y="1091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7"/>
            <p:cNvSpPr/>
            <p:nvPr/>
          </p:nvSpPr>
          <p:spPr>
            <a:xfrm>
              <a:off x="915180" y="4366889"/>
              <a:ext cx="45441" cy="35725"/>
            </a:xfrm>
            <a:custGeom>
              <a:avLst/>
              <a:gdLst/>
              <a:ahLst/>
              <a:cxnLst/>
              <a:rect l="l" t="t" r="r" b="b"/>
              <a:pathLst>
                <a:path w="1389" h="1092" extrusionOk="0">
                  <a:moveTo>
                    <a:pt x="0" y="1"/>
                  </a:moveTo>
                  <a:lnTo>
                    <a:pt x="0" y="1091"/>
                  </a:lnTo>
                  <a:lnTo>
                    <a:pt x="1389" y="1091"/>
                  </a:lnTo>
                  <a:lnTo>
                    <a:pt x="620" y="125"/>
                  </a:lnTo>
                  <a:cubicBezTo>
                    <a:pt x="570" y="50"/>
                    <a:pt x="471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7"/>
            <p:cNvSpPr/>
            <p:nvPr/>
          </p:nvSpPr>
          <p:spPr>
            <a:xfrm>
              <a:off x="804865" y="4301198"/>
              <a:ext cx="111166" cy="44656"/>
            </a:xfrm>
            <a:custGeom>
              <a:avLst/>
              <a:gdLst/>
              <a:ahLst/>
              <a:cxnLst/>
              <a:rect l="l" t="t" r="r" b="b"/>
              <a:pathLst>
                <a:path w="3398" h="1365" extrusionOk="0">
                  <a:moveTo>
                    <a:pt x="298" y="1"/>
                  </a:moveTo>
                  <a:cubicBezTo>
                    <a:pt x="125" y="1"/>
                    <a:pt x="1" y="149"/>
                    <a:pt x="1" y="323"/>
                  </a:cubicBezTo>
                  <a:lnTo>
                    <a:pt x="1" y="1364"/>
                  </a:lnTo>
                  <a:lnTo>
                    <a:pt x="3397" y="1364"/>
                  </a:lnTo>
                  <a:lnTo>
                    <a:pt x="3372" y="323"/>
                  </a:lnTo>
                  <a:cubicBezTo>
                    <a:pt x="3372" y="149"/>
                    <a:pt x="3248" y="1"/>
                    <a:pt x="3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7"/>
            <p:cNvSpPr/>
            <p:nvPr/>
          </p:nvSpPr>
          <p:spPr>
            <a:xfrm>
              <a:off x="714048" y="4369310"/>
              <a:ext cx="90064" cy="32486"/>
            </a:xfrm>
            <a:custGeom>
              <a:avLst/>
              <a:gdLst/>
              <a:ahLst/>
              <a:cxnLst/>
              <a:rect l="l" t="t" r="r" b="b"/>
              <a:pathLst>
                <a:path w="2753" h="993" extrusionOk="0">
                  <a:moveTo>
                    <a:pt x="2752" y="1"/>
                  </a:moveTo>
                  <a:lnTo>
                    <a:pt x="248" y="621"/>
                  </a:lnTo>
                  <a:cubicBezTo>
                    <a:pt x="100" y="646"/>
                    <a:pt x="0" y="794"/>
                    <a:pt x="0" y="943"/>
                  </a:cubicBezTo>
                  <a:lnTo>
                    <a:pt x="0" y="993"/>
                  </a:lnTo>
                  <a:lnTo>
                    <a:pt x="2752" y="993"/>
                  </a:lnTo>
                  <a:lnTo>
                    <a:pt x="2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7"/>
            <p:cNvSpPr/>
            <p:nvPr/>
          </p:nvSpPr>
          <p:spPr>
            <a:xfrm>
              <a:off x="714048" y="4367707"/>
              <a:ext cx="358491" cy="155723"/>
            </a:xfrm>
            <a:custGeom>
              <a:avLst/>
              <a:gdLst/>
              <a:ahLst/>
              <a:cxnLst/>
              <a:rect l="l" t="t" r="r" b="b"/>
              <a:pathLst>
                <a:path w="10958" h="4760" extrusionOk="0">
                  <a:moveTo>
                    <a:pt x="4785" y="0"/>
                  </a:moveTo>
                  <a:lnTo>
                    <a:pt x="4785" y="1389"/>
                  </a:lnTo>
                  <a:cubicBezTo>
                    <a:pt x="4785" y="1562"/>
                    <a:pt x="4636" y="1711"/>
                    <a:pt x="4463" y="1711"/>
                  </a:cubicBezTo>
                  <a:lnTo>
                    <a:pt x="0" y="1711"/>
                  </a:lnTo>
                  <a:lnTo>
                    <a:pt x="0" y="4438"/>
                  </a:lnTo>
                  <a:cubicBezTo>
                    <a:pt x="0" y="4611"/>
                    <a:pt x="149" y="4760"/>
                    <a:pt x="323" y="4760"/>
                  </a:cubicBezTo>
                  <a:lnTo>
                    <a:pt x="1042" y="4760"/>
                  </a:lnTo>
                  <a:cubicBezTo>
                    <a:pt x="1042" y="3644"/>
                    <a:pt x="1878" y="3087"/>
                    <a:pt x="2715" y="3087"/>
                  </a:cubicBezTo>
                  <a:cubicBezTo>
                    <a:pt x="3552" y="3087"/>
                    <a:pt x="4388" y="3644"/>
                    <a:pt x="4388" y="4760"/>
                  </a:cubicBezTo>
                  <a:lnTo>
                    <a:pt x="6917" y="4760"/>
                  </a:lnTo>
                  <a:cubicBezTo>
                    <a:pt x="6917" y="3644"/>
                    <a:pt x="7753" y="3087"/>
                    <a:pt x="8590" y="3087"/>
                  </a:cubicBezTo>
                  <a:cubicBezTo>
                    <a:pt x="9427" y="3087"/>
                    <a:pt x="10263" y="3644"/>
                    <a:pt x="10263" y="4760"/>
                  </a:cubicBezTo>
                  <a:lnTo>
                    <a:pt x="10635" y="4760"/>
                  </a:lnTo>
                  <a:cubicBezTo>
                    <a:pt x="10809" y="4760"/>
                    <a:pt x="10957" y="4611"/>
                    <a:pt x="10957" y="4438"/>
                  </a:cubicBezTo>
                  <a:lnTo>
                    <a:pt x="10957" y="2033"/>
                  </a:lnTo>
                  <a:cubicBezTo>
                    <a:pt x="10957" y="1860"/>
                    <a:pt x="10809" y="1711"/>
                    <a:pt x="10635" y="1711"/>
                  </a:cubicBezTo>
                  <a:lnTo>
                    <a:pt x="5826" y="1711"/>
                  </a:lnTo>
                  <a:cubicBezTo>
                    <a:pt x="5653" y="1711"/>
                    <a:pt x="5529" y="1562"/>
                    <a:pt x="5529" y="1389"/>
                  </a:cubicBezTo>
                  <a:lnTo>
                    <a:pt x="5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7"/>
            <p:cNvSpPr/>
            <p:nvPr/>
          </p:nvSpPr>
          <p:spPr>
            <a:xfrm>
              <a:off x="961406" y="4489342"/>
              <a:ext cx="67327" cy="67360"/>
            </a:xfrm>
            <a:custGeom>
              <a:avLst/>
              <a:gdLst/>
              <a:ahLst/>
              <a:cxnLst/>
              <a:rect l="l" t="t" r="r" b="b"/>
              <a:pathLst>
                <a:path w="2058" h="2059" extrusionOk="0">
                  <a:moveTo>
                    <a:pt x="1017" y="1"/>
                  </a:moveTo>
                  <a:cubicBezTo>
                    <a:pt x="447" y="1"/>
                    <a:pt x="0" y="472"/>
                    <a:pt x="0" y="1042"/>
                  </a:cubicBezTo>
                  <a:cubicBezTo>
                    <a:pt x="0" y="1612"/>
                    <a:pt x="447" y="2058"/>
                    <a:pt x="1017" y="2058"/>
                  </a:cubicBezTo>
                  <a:cubicBezTo>
                    <a:pt x="1587" y="2058"/>
                    <a:pt x="2058" y="1612"/>
                    <a:pt x="2058" y="1042"/>
                  </a:cubicBezTo>
                  <a:cubicBezTo>
                    <a:pt x="2058" y="472"/>
                    <a:pt x="1587" y="1"/>
                    <a:pt x="1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7"/>
            <p:cNvSpPr/>
            <p:nvPr/>
          </p:nvSpPr>
          <p:spPr>
            <a:xfrm>
              <a:off x="937066" y="4312550"/>
              <a:ext cx="34907" cy="21134"/>
            </a:xfrm>
            <a:custGeom>
              <a:avLst/>
              <a:gdLst/>
              <a:ahLst/>
              <a:cxnLst/>
              <a:rect l="l" t="t" r="r" b="b"/>
              <a:pathLst>
                <a:path w="1067" h="646" extrusionOk="0">
                  <a:moveTo>
                    <a:pt x="1" y="1"/>
                  </a:moveTo>
                  <a:lnTo>
                    <a:pt x="1" y="645"/>
                  </a:lnTo>
                  <a:lnTo>
                    <a:pt x="744" y="645"/>
                  </a:lnTo>
                  <a:cubicBezTo>
                    <a:pt x="918" y="645"/>
                    <a:pt x="1067" y="497"/>
                    <a:pt x="1067" y="348"/>
                  </a:cubicBezTo>
                  <a:lnTo>
                    <a:pt x="1067" y="323"/>
                  </a:lnTo>
                  <a:cubicBezTo>
                    <a:pt x="1067" y="149"/>
                    <a:pt x="918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7"/>
            <p:cNvSpPr/>
            <p:nvPr/>
          </p:nvSpPr>
          <p:spPr>
            <a:xfrm>
              <a:off x="995462" y="4368721"/>
              <a:ext cx="21101" cy="33893"/>
            </a:xfrm>
            <a:custGeom>
              <a:avLst/>
              <a:gdLst/>
              <a:ahLst/>
              <a:cxnLst/>
              <a:rect l="l" t="t" r="r" b="b"/>
              <a:pathLst>
                <a:path w="645" h="1036" extrusionOk="0">
                  <a:moveTo>
                    <a:pt x="323" y="0"/>
                  </a:moveTo>
                  <a:cubicBezTo>
                    <a:pt x="162" y="0"/>
                    <a:pt x="0" y="106"/>
                    <a:pt x="0" y="316"/>
                  </a:cubicBezTo>
                  <a:lnTo>
                    <a:pt x="0" y="1035"/>
                  </a:lnTo>
                  <a:lnTo>
                    <a:pt x="645" y="1035"/>
                  </a:lnTo>
                  <a:lnTo>
                    <a:pt x="645" y="316"/>
                  </a:lnTo>
                  <a:cubicBezTo>
                    <a:pt x="645" y="106"/>
                    <a:pt x="484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57"/>
          <p:cNvGrpSpPr/>
          <p:nvPr/>
        </p:nvGrpSpPr>
        <p:grpSpPr>
          <a:xfrm>
            <a:off x="2401995" y="2461977"/>
            <a:ext cx="269277" cy="358491"/>
            <a:chOff x="2401717" y="2461862"/>
            <a:chExt cx="269277" cy="358491"/>
          </a:xfrm>
        </p:grpSpPr>
        <p:sp>
          <p:nvSpPr>
            <p:cNvPr id="787" name="Google Shape;787;p57"/>
            <p:cNvSpPr/>
            <p:nvPr/>
          </p:nvSpPr>
          <p:spPr>
            <a:xfrm>
              <a:off x="2481214" y="2461862"/>
              <a:ext cx="111133" cy="67360"/>
            </a:xfrm>
            <a:custGeom>
              <a:avLst/>
              <a:gdLst/>
              <a:ahLst/>
              <a:cxnLst/>
              <a:rect l="l" t="t" r="r" b="b"/>
              <a:pathLst>
                <a:path w="3397" h="2059" extrusionOk="0">
                  <a:moveTo>
                    <a:pt x="992" y="1"/>
                  </a:moveTo>
                  <a:cubicBezTo>
                    <a:pt x="446" y="1"/>
                    <a:pt x="0" y="447"/>
                    <a:pt x="0" y="1017"/>
                  </a:cubicBezTo>
                  <a:lnTo>
                    <a:pt x="0" y="2059"/>
                  </a:lnTo>
                  <a:lnTo>
                    <a:pt x="3396" y="2059"/>
                  </a:lnTo>
                  <a:lnTo>
                    <a:pt x="3396" y="1017"/>
                  </a:lnTo>
                  <a:cubicBezTo>
                    <a:pt x="3396" y="447"/>
                    <a:pt x="2925" y="1"/>
                    <a:pt x="2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7"/>
            <p:cNvSpPr/>
            <p:nvPr/>
          </p:nvSpPr>
          <p:spPr>
            <a:xfrm>
              <a:off x="2412251" y="2490259"/>
              <a:ext cx="47895" cy="59247"/>
            </a:xfrm>
            <a:custGeom>
              <a:avLst/>
              <a:gdLst/>
              <a:ahLst/>
              <a:cxnLst/>
              <a:rect l="l" t="t" r="r" b="b"/>
              <a:pathLst>
                <a:path w="1464" h="1811" extrusionOk="0">
                  <a:moveTo>
                    <a:pt x="1389" y="1"/>
                  </a:moveTo>
                  <a:cubicBezTo>
                    <a:pt x="422" y="1"/>
                    <a:pt x="1" y="1215"/>
                    <a:pt x="769" y="1810"/>
                  </a:cubicBezTo>
                  <a:lnTo>
                    <a:pt x="1240" y="1339"/>
                  </a:lnTo>
                  <a:cubicBezTo>
                    <a:pt x="869" y="1166"/>
                    <a:pt x="993" y="645"/>
                    <a:pt x="1389" y="645"/>
                  </a:cubicBezTo>
                  <a:lnTo>
                    <a:pt x="1464" y="645"/>
                  </a:lnTo>
                  <a:lnTo>
                    <a:pt x="1464" y="149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2568792" y="2551076"/>
              <a:ext cx="68963" cy="66739"/>
            </a:xfrm>
            <a:custGeom>
              <a:avLst/>
              <a:gdLst/>
              <a:ahLst/>
              <a:cxnLst/>
              <a:rect l="l" t="t" r="r" b="b"/>
              <a:pathLst>
                <a:path w="2108" h="2040" extrusionOk="0">
                  <a:moveTo>
                    <a:pt x="1190" y="1"/>
                  </a:moveTo>
                  <a:lnTo>
                    <a:pt x="248" y="918"/>
                  </a:lnTo>
                  <a:cubicBezTo>
                    <a:pt x="0" y="1191"/>
                    <a:pt x="25" y="1587"/>
                    <a:pt x="273" y="1835"/>
                  </a:cubicBezTo>
                  <a:cubicBezTo>
                    <a:pt x="397" y="1972"/>
                    <a:pt x="564" y="2040"/>
                    <a:pt x="732" y="2040"/>
                  </a:cubicBezTo>
                  <a:cubicBezTo>
                    <a:pt x="899" y="2040"/>
                    <a:pt x="1066" y="1972"/>
                    <a:pt x="1190" y="1835"/>
                  </a:cubicBezTo>
                  <a:lnTo>
                    <a:pt x="2107" y="918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>
              <a:off x="2434988" y="2550291"/>
              <a:ext cx="68963" cy="67524"/>
            </a:xfrm>
            <a:custGeom>
              <a:avLst/>
              <a:gdLst/>
              <a:ahLst/>
              <a:cxnLst/>
              <a:rect l="l" t="t" r="r" b="b"/>
              <a:pathLst>
                <a:path w="2108" h="2064" extrusionOk="0">
                  <a:moveTo>
                    <a:pt x="942" y="0"/>
                  </a:moveTo>
                  <a:lnTo>
                    <a:pt x="0" y="942"/>
                  </a:lnTo>
                  <a:lnTo>
                    <a:pt x="917" y="1859"/>
                  </a:lnTo>
                  <a:cubicBezTo>
                    <a:pt x="1041" y="1996"/>
                    <a:pt x="1209" y="2064"/>
                    <a:pt x="1379" y="2064"/>
                  </a:cubicBezTo>
                  <a:cubicBezTo>
                    <a:pt x="1549" y="2064"/>
                    <a:pt x="1723" y="1996"/>
                    <a:pt x="1859" y="1859"/>
                  </a:cubicBezTo>
                  <a:cubicBezTo>
                    <a:pt x="2107" y="1611"/>
                    <a:pt x="2107" y="1190"/>
                    <a:pt x="1859" y="942"/>
                  </a:cubicBezTo>
                  <a:lnTo>
                    <a:pt x="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2401717" y="2551076"/>
              <a:ext cx="268492" cy="269277"/>
            </a:xfrm>
            <a:custGeom>
              <a:avLst/>
              <a:gdLst/>
              <a:ahLst/>
              <a:cxnLst/>
              <a:rect l="l" t="t" r="r" b="b"/>
              <a:pathLst>
                <a:path w="8207" h="8231" extrusionOk="0">
                  <a:moveTo>
                    <a:pt x="2827" y="1"/>
                  </a:moveTo>
                  <a:lnTo>
                    <a:pt x="3298" y="472"/>
                  </a:lnTo>
                  <a:cubicBezTo>
                    <a:pt x="3818" y="992"/>
                    <a:pt x="3818" y="1786"/>
                    <a:pt x="3298" y="2306"/>
                  </a:cubicBezTo>
                  <a:cubicBezTo>
                    <a:pt x="3050" y="2554"/>
                    <a:pt x="2721" y="2678"/>
                    <a:pt x="2393" y="2678"/>
                  </a:cubicBezTo>
                  <a:cubicBezTo>
                    <a:pt x="2064" y="2678"/>
                    <a:pt x="1736" y="2554"/>
                    <a:pt x="1488" y="2306"/>
                  </a:cubicBezTo>
                  <a:lnTo>
                    <a:pt x="571" y="1414"/>
                  </a:lnTo>
                  <a:cubicBezTo>
                    <a:pt x="199" y="1860"/>
                    <a:pt x="1" y="2455"/>
                    <a:pt x="1" y="3050"/>
                  </a:cubicBezTo>
                  <a:lnTo>
                    <a:pt x="1" y="7909"/>
                  </a:lnTo>
                  <a:cubicBezTo>
                    <a:pt x="1" y="8082"/>
                    <a:pt x="149" y="8231"/>
                    <a:pt x="323" y="8231"/>
                  </a:cubicBezTo>
                  <a:lnTo>
                    <a:pt x="4859" y="8231"/>
                  </a:lnTo>
                  <a:cubicBezTo>
                    <a:pt x="4835" y="8107"/>
                    <a:pt x="4810" y="8008"/>
                    <a:pt x="4810" y="7909"/>
                  </a:cubicBezTo>
                  <a:lnTo>
                    <a:pt x="4835" y="7909"/>
                  </a:lnTo>
                  <a:lnTo>
                    <a:pt x="4835" y="3794"/>
                  </a:lnTo>
                  <a:cubicBezTo>
                    <a:pt x="4835" y="3620"/>
                    <a:pt x="4959" y="3471"/>
                    <a:pt x="5132" y="3471"/>
                  </a:cubicBezTo>
                  <a:lnTo>
                    <a:pt x="8206" y="3471"/>
                  </a:lnTo>
                  <a:lnTo>
                    <a:pt x="8206" y="3050"/>
                  </a:lnTo>
                  <a:cubicBezTo>
                    <a:pt x="8206" y="2455"/>
                    <a:pt x="8008" y="1860"/>
                    <a:pt x="7636" y="1414"/>
                  </a:cubicBezTo>
                  <a:lnTo>
                    <a:pt x="6743" y="2306"/>
                  </a:lnTo>
                  <a:cubicBezTo>
                    <a:pt x="6496" y="2554"/>
                    <a:pt x="6167" y="2678"/>
                    <a:pt x="5836" y="2678"/>
                  </a:cubicBezTo>
                  <a:cubicBezTo>
                    <a:pt x="5504" y="2678"/>
                    <a:pt x="5169" y="2554"/>
                    <a:pt x="4909" y="2306"/>
                  </a:cubicBezTo>
                  <a:cubicBezTo>
                    <a:pt x="4413" y="1810"/>
                    <a:pt x="4413" y="968"/>
                    <a:pt x="4909" y="472"/>
                  </a:cubicBezTo>
                  <a:lnTo>
                    <a:pt x="5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>
              <a:off x="2580962" y="2727868"/>
              <a:ext cx="89247" cy="92485"/>
            </a:xfrm>
            <a:custGeom>
              <a:avLst/>
              <a:gdLst/>
              <a:ahLst/>
              <a:cxnLst/>
              <a:rect l="l" t="t" r="r" b="b"/>
              <a:pathLst>
                <a:path w="2728" h="2827" extrusionOk="0">
                  <a:moveTo>
                    <a:pt x="0" y="1"/>
                  </a:moveTo>
                  <a:lnTo>
                    <a:pt x="0" y="2505"/>
                  </a:lnTo>
                  <a:cubicBezTo>
                    <a:pt x="0" y="2678"/>
                    <a:pt x="124" y="2827"/>
                    <a:pt x="298" y="2827"/>
                  </a:cubicBezTo>
                  <a:lnTo>
                    <a:pt x="2405" y="2827"/>
                  </a:lnTo>
                  <a:cubicBezTo>
                    <a:pt x="2578" y="2827"/>
                    <a:pt x="2727" y="2678"/>
                    <a:pt x="2727" y="2505"/>
                  </a:cubicBezTo>
                  <a:lnTo>
                    <a:pt x="2727" y="26"/>
                  </a:lnTo>
                  <a:cubicBezTo>
                    <a:pt x="2603" y="75"/>
                    <a:pt x="2479" y="100"/>
                    <a:pt x="2355" y="100"/>
                  </a:cubicBezTo>
                  <a:lnTo>
                    <a:pt x="372" y="75"/>
                  </a:lnTo>
                  <a:cubicBezTo>
                    <a:pt x="223" y="75"/>
                    <a:pt x="99" y="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7"/>
            <p:cNvSpPr/>
            <p:nvPr/>
          </p:nvSpPr>
          <p:spPr>
            <a:xfrm>
              <a:off x="2580962" y="2685698"/>
              <a:ext cx="90032" cy="23555"/>
            </a:xfrm>
            <a:custGeom>
              <a:avLst/>
              <a:gdLst/>
              <a:ahLst/>
              <a:cxnLst/>
              <a:rect l="l" t="t" r="r" b="b"/>
              <a:pathLst>
                <a:path w="2752" h="720" extrusionOk="0">
                  <a:moveTo>
                    <a:pt x="0" y="1"/>
                  </a:moveTo>
                  <a:lnTo>
                    <a:pt x="0" y="348"/>
                  </a:lnTo>
                  <a:cubicBezTo>
                    <a:pt x="0" y="571"/>
                    <a:pt x="149" y="720"/>
                    <a:pt x="372" y="720"/>
                  </a:cubicBezTo>
                  <a:lnTo>
                    <a:pt x="2380" y="720"/>
                  </a:lnTo>
                  <a:cubicBezTo>
                    <a:pt x="2578" y="720"/>
                    <a:pt x="2752" y="571"/>
                    <a:pt x="2752" y="348"/>
                  </a:cubicBezTo>
                  <a:lnTo>
                    <a:pt x="2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57"/>
          <p:cNvGrpSpPr/>
          <p:nvPr/>
        </p:nvGrpSpPr>
        <p:grpSpPr>
          <a:xfrm>
            <a:off x="3153507" y="2462386"/>
            <a:ext cx="313900" cy="357673"/>
            <a:chOff x="3153507" y="2462680"/>
            <a:chExt cx="313900" cy="357673"/>
          </a:xfrm>
        </p:grpSpPr>
        <p:sp>
          <p:nvSpPr>
            <p:cNvPr id="795" name="Google Shape;795;p57"/>
            <p:cNvSpPr/>
            <p:nvPr/>
          </p:nvSpPr>
          <p:spPr>
            <a:xfrm>
              <a:off x="3209483" y="2462680"/>
              <a:ext cx="201132" cy="111951"/>
            </a:xfrm>
            <a:custGeom>
              <a:avLst/>
              <a:gdLst/>
              <a:ahLst/>
              <a:cxnLst/>
              <a:rect l="l" t="t" r="r" b="b"/>
              <a:pathLst>
                <a:path w="6148" h="3422" extrusionOk="0">
                  <a:moveTo>
                    <a:pt x="2553" y="1"/>
                  </a:moveTo>
                  <a:cubicBezTo>
                    <a:pt x="1140" y="1"/>
                    <a:pt x="0" y="1141"/>
                    <a:pt x="0" y="2554"/>
                  </a:cubicBezTo>
                  <a:lnTo>
                    <a:pt x="0" y="3099"/>
                  </a:lnTo>
                  <a:cubicBezTo>
                    <a:pt x="0" y="3298"/>
                    <a:pt x="149" y="3422"/>
                    <a:pt x="347" y="3422"/>
                  </a:cubicBezTo>
                  <a:lnTo>
                    <a:pt x="1017" y="3422"/>
                  </a:lnTo>
                  <a:cubicBezTo>
                    <a:pt x="1240" y="3422"/>
                    <a:pt x="1388" y="3248"/>
                    <a:pt x="1388" y="3050"/>
                  </a:cubicBezTo>
                  <a:cubicBezTo>
                    <a:pt x="1388" y="2480"/>
                    <a:pt x="1835" y="2034"/>
                    <a:pt x="2405" y="2034"/>
                  </a:cubicBezTo>
                  <a:lnTo>
                    <a:pt x="3768" y="2034"/>
                  </a:lnTo>
                  <a:cubicBezTo>
                    <a:pt x="4314" y="2034"/>
                    <a:pt x="4785" y="2480"/>
                    <a:pt x="4785" y="3050"/>
                  </a:cubicBezTo>
                  <a:cubicBezTo>
                    <a:pt x="4785" y="3248"/>
                    <a:pt x="4933" y="3422"/>
                    <a:pt x="5156" y="3422"/>
                  </a:cubicBezTo>
                  <a:lnTo>
                    <a:pt x="5826" y="3422"/>
                  </a:lnTo>
                  <a:cubicBezTo>
                    <a:pt x="5999" y="3422"/>
                    <a:pt x="6148" y="3273"/>
                    <a:pt x="6148" y="3099"/>
                  </a:cubicBezTo>
                  <a:lnTo>
                    <a:pt x="6148" y="2554"/>
                  </a:lnTo>
                  <a:cubicBezTo>
                    <a:pt x="6148" y="1141"/>
                    <a:pt x="5008" y="1"/>
                    <a:pt x="3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>
              <a:off x="3231369" y="2550291"/>
              <a:ext cx="159813" cy="125724"/>
            </a:xfrm>
            <a:custGeom>
              <a:avLst/>
              <a:gdLst/>
              <a:ahLst/>
              <a:cxnLst/>
              <a:rect l="l" t="t" r="r" b="b"/>
              <a:pathLst>
                <a:path w="4885" h="3843" extrusionOk="0">
                  <a:moveTo>
                    <a:pt x="1736" y="0"/>
                  </a:moveTo>
                  <a:cubicBezTo>
                    <a:pt x="1537" y="0"/>
                    <a:pt x="1389" y="174"/>
                    <a:pt x="1389" y="372"/>
                  </a:cubicBezTo>
                  <a:cubicBezTo>
                    <a:pt x="1389" y="917"/>
                    <a:pt x="918" y="1388"/>
                    <a:pt x="372" y="1388"/>
                  </a:cubicBezTo>
                  <a:lnTo>
                    <a:pt x="50" y="1388"/>
                  </a:lnTo>
                  <a:cubicBezTo>
                    <a:pt x="0" y="2727"/>
                    <a:pt x="1091" y="3842"/>
                    <a:pt x="2455" y="3842"/>
                  </a:cubicBezTo>
                  <a:cubicBezTo>
                    <a:pt x="3793" y="3842"/>
                    <a:pt x="4884" y="2727"/>
                    <a:pt x="4834" y="1388"/>
                  </a:cubicBezTo>
                  <a:lnTo>
                    <a:pt x="4487" y="1388"/>
                  </a:lnTo>
                  <a:cubicBezTo>
                    <a:pt x="3942" y="1388"/>
                    <a:pt x="3496" y="917"/>
                    <a:pt x="3496" y="372"/>
                  </a:cubicBezTo>
                  <a:cubicBezTo>
                    <a:pt x="3496" y="174"/>
                    <a:pt x="3322" y="0"/>
                    <a:pt x="3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>
              <a:off x="3270300" y="2685698"/>
              <a:ext cx="80315" cy="23751"/>
            </a:xfrm>
            <a:custGeom>
              <a:avLst/>
              <a:gdLst/>
              <a:ahLst/>
              <a:cxnLst/>
              <a:rect l="l" t="t" r="r" b="b"/>
              <a:pathLst>
                <a:path w="2455" h="726" extrusionOk="0">
                  <a:moveTo>
                    <a:pt x="0" y="1"/>
                  </a:moveTo>
                  <a:lnTo>
                    <a:pt x="0" y="1"/>
                  </a:lnTo>
                  <a:cubicBezTo>
                    <a:pt x="273" y="484"/>
                    <a:pt x="750" y="726"/>
                    <a:pt x="1227" y="726"/>
                  </a:cubicBezTo>
                  <a:cubicBezTo>
                    <a:pt x="1705" y="726"/>
                    <a:pt x="2182" y="484"/>
                    <a:pt x="2455" y="1"/>
                  </a:cubicBezTo>
                  <a:lnTo>
                    <a:pt x="2455" y="1"/>
                  </a:lnTo>
                  <a:cubicBezTo>
                    <a:pt x="2058" y="174"/>
                    <a:pt x="1643" y="261"/>
                    <a:pt x="1227" y="261"/>
                  </a:cubicBezTo>
                  <a:cubicBezTo>
                    <a:pt x="812" y="261"/>
                    <a:pt x="397" y="1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>
              <a:off x="3321401" y="2775730"/>
              <a:ext cx="34907" cy="44623"/>
            </a:xfrm>
            <a:custGeom>
              <a:avLst/>
              <a:gdLst/>
              <a:ahLst/>
              <a:cxnLst/>
              <a:rect l="l" t="t" r="r" b="b"/>
              <a:pathLst>
                <a:path w="1067" h="1364" extrusionOk="0">
                  <a:moveTo>
                    <a:pt x="0" y="1"/>
                  </a:moveTo>
                  <a:lnTo>
                    <a:pt x="0" y="1364"/>
                  </a:lnTo>
                  <a:lnTo>
                    <a:pt x="1066" y="1364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7"/>
            <p:cNvSpPr/>
            <p:nvPr/>
          </p:nvSpPr>
          <p:spPr>
            <a:xfrm>
              <a:off x="3264608" y="2775730"/>
              <a:ext cx="35725" cy="44623"/>
            </a:xfrm>
            <a:custGeom>
              <a:avLst/>
              <a:gdLst/>
              <a:ahLst/>
              <a:cxnLst/>
              <a:rect l="l" t="t" r="r" b="b"/>
              <a:pathLst>
                <a:path w="1092" h="1364" extrusionOk="0">
                  <a:moveTo>
                    <a:pt x="1" y="1"/>
                  </a:moveTo>
                  <a:lnTo>
                    <a:pt x="1" y="1364"/>
                  </a:lnTo>
                  <a:lnTo>
                    <a:pt x="1092" y="1364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7"/>
            <p:cNvSpPr/>
            <p:nvPr/>
          </p:nvSpPr>
          <p:spPr>
            <a:xfrm>
              <a:off x="3198916" y="2630573"/>
              <a:ext cx="223084" cy="189780"/>
            </a:xfrm>
            <a:custGeom>
              <a:avLst/>
              <a:gdLst/>
              <a:ahLst/>
              <a:cxnLst/>
              <a:rect l="l" t="t" r="r" b="b"/>
              <a:pathLst>
                <a:path w="6819" h="5801" extrusionOk="0">
                  <a:moveTo>
                    <a:pt x="323" y="0"/>
                  </a:moveTo>
                  <a:cubicBezTo>
                    <a:pt x="150" y="0"/>
                    <a:pt x="1" y="149"/>
                    <a:pt x="1" y="322"/>
                  </a:cubicBezTo>
                  <a:lnTo>
                    <a:pt x="1" y="5801"/>
                  </a:lnTo>
                  <a:lnTo>
                    <a:pt x="1389" y="5801"/>
                  </a:lnTo>
                  <a:lnTo>
                    <a:pt x="1389" y="4090"/>
                  </a:lnTo>
                  <a:cubicBezTo>
                    <a:pt x="1389" y="3917"/>
                    <a:pt x="1513" y="3793"/>
                    <a:pt x="1687" y="3793"/>
                  </a:cubicBezTo>
                  <a:lnTo>
                    <a:pt x="5132" y="3793"/>
                  </a:lnTo>
                  <a:cubicBezTo>
                    <a:pt x="5306" y="3793"/>
                    <a:pt x="5455" y="3917"/>
                    <a:pt x="5455" y="4090"/>
                  </a:cubicBezTo>
                  <a:lnTo>
                    <a:pt x="5455" y="5801"/>
                  </a:lnTo>
                  <a:lnTo>
                    <a:pt x="6818" y="5801"/>
                  </a:lnTo>
                  <a:lnTo>
                    <a:pt x="6818" y="322"/>
                  </a:lnTo>
                  <a:cubicBezTo>
                    <a:pt x="6818" y="149"/>
                    <a:pt x="6669" y="25"/>
                    <a:pt x="6521" y="25"/>
                  </a:cubicBezTo>
                  <a:lnTo>
                    <a:pt x="6521" y="0"/>
                  </a:lnTo>
                  <a:lnTo>
                    <a:pt x="6248" y="0"/>
                  </a:lnTo>
                  <a:cubicBezTo>
                    <a:pt x="6074" y="446"/>
                    <a:pt x="5802" y="843"/>
                    <a:pt x="5455" y="1165"/>
                  </a:cubicBezTo>
                  <a:cubicBezTo>
                    <a:pt x="5355" y="2231"/>
                    <a:pt x="4488" y="3049"/>
                    <a:pt x="3422" y="3049"/>
                  </a:cubicBezTo>
                  <a:cubicBezTo>
                    <a:pt x="2356" y="3049"/>
                    <a:pt x="1463" y="2231"/>
                    <a:pt x="1389" y="1165"/>
                  </a:cubicBezTo>
                  <a:cubicBezTo>
                    <a:pt x="1017" y="843"/>
                    <a:pt x="745" y="446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7"/>
            <p:cNvSpPr/>
            <p:nvPr/>
          </p:nvSpPr>
          <p:spPr>
            <a:xfrm>
              <a:off x="3443035" y="2651642"/>
              <a:ext cx="24373" cy="168711"/>
            </a:xfrm>
            <a:custGeom>
              <a:avLst/>
              <a:gdLst/>
              <a:ahLst/>
              <a:cxnLst/>
              <a:rect l="l" t="t" r="r" b="b"/>
              <a:pathLst>
                <a:path w="745" h="5157" extrusionOk="0">
                  <a:moveTo>
                    <a:pt x="1" y="1"/>
                  </a:moveTo>
                  <a:lnTo>
                    <a:pt x="1" y="5157"/>
                  </a:lnTo>
                  <a:lnTo>
                    <a:pt x="422" y="5157"/>
                  </a:lnTo>
                  <a:cubicBezTo>
                    <a:pt x="596" y="5157"/>
                    <a:pt x="744" y="5033"/>
                    <a:pt x="744" y="4859"/>
                  </a:cubicBezTo>
                  <a:lnTo>
                    <a:pt x="744" y="1414"/>
                  </a:lnTo>
                  <a:cubicBezTo>
                    <a:pt x="744" y="844"/>
                    <a:pt x="472" y="3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7"/>
            <p:cNvSpPr/>
            <p:nvPr/>
          </p:nvSpPr>
          <p:spPr>
            <a:xfrm>
              <a:off x="3153507" y="2651642"/>
              <a:ext cx="23555" cy="168711"/>
            </a:xfrm>
            <a:custGeom>
              <a:avLst/>
              <a:gdLst/>
              <a:ahLst/>
              <a:cxnLst/>
              <a:rect l="l" t="t" r="r" b="b"/>
              <a:pathLst>
                <a:path w="720" h="5157" extrusionOk="0">
                  <a:moveTo>
                    <a:pt x="720" y="1"/>
                  </a:moveTo>
                  <a:cubicBezTo>
                    <a:pt x="273" y="323"/>
                    <a:pt x="1" y="844"/>
                    <a:pt x="1" y="1389"/>
                  </a:cubicBezTo>
                  <a:lnTo>
                    <a:pt x="1" y="4835"/>
                  </a:lnTo>
                  <a:cubicBezTo>
                    <a:pt x="1" y="5008"/>
                    <a:pt x="149" y="5157"/>
                    <a:pt x="323" y="5157"/>
                  </a:cubicBezTo>
                  <a:lnTo>
                    <a:pt x="720" y="5157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57"/>
          <p:cNvGrpSpPr/>
          <p:nvPr/>
        </p:nvGrpSpPr>
        <p:grpSpPr>
          <a:xfrm>
            <a:off x="2356570" y="3067270"/>
            <a:ext cx="360127" cy="358491"/>
            <a:chOff x="2356570" y="3066861"/>
            <a:chExt cx="360127" cy="358491"/>
          </a:xfrm>
        </p:grpSpPr>
        <p:sp>
          <p:nvSpPr>
            <p:cNvPr id="804" name="Google Shape;804;p57"/>
            <p:cNvSpPr/>
            <p:nvPr/>
          </p:nvSpPr>
          <p:spPr>
            <a:xfrm>
              <a:off x="2481214" y="3380728"/>
              <a:ext cx="110315" cy="44623"/>
            </a:xfrm>
            <a:custGeom>
              <a:avLst/>
              <a:gdLst/>
              <a:ahLst/>
              <a:cxnLst/>
              <a:rect l="l" t="t" r="r" b="b"/>
              <a:pathLst>
                <a:path w="3372" h="1364" extrusionOk="0">
                  <a:moveTo>
                    <a:pt x="0" y="1"/>
                  </a:moveTo>
                  <a:lnTo>
                    <a:pt x="0" y="1066"/>
                  </a:lnTo>
                  <a:cubicBezTo>
                    <a:pt x="0" y="1215"/>
                    <a:pt x="149" y="1364"/>
                    <a:pt x="322" y="1364"/>
                  </a:cubicBezTo>
                  <a:lnTo>
                    <a:pt x="3074" y="1364"/>
                  </a:lnTo>
                  <a:cubicBezTo>
                    <a:pt x="3223" y="1364"/>
                    <a:pt x="3371" y="1215"/>
                    <a:pt x="3371" y="1066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2382251" y="3229062"/>
              <a:ext cx="309026" cy="129813"/>
            </a:xfrm>
            <a:custGeom>
              <a:avLst/>
              <a:gdLst/>
              <a:ahLst/>
              <a:cxnLst/>
              <a:rect l="l" t="t" r="r" b="b"/>
              <a:pathLst>
                <a:path w="9446" h="3968" extrusionOk="0">
                  <a:moveTo>
                    <a:pt x="521" y="1"/>
                  </a:moveTo>
                  <a:cubicBezTo>
                    <a:pt x="422" y="26"/>
                    <a:pt x="348" y="100"/>
                    <a:pt x="273" y="174"/>
                  </a:cubicBezTo>
                  <a:cubicBezTo>
                    <a:pt x="174" y="249"/>
                    <a:pt x="100" y="323"/>
                    <a:pt x="1" y="373"/>
                  </a:cubicBezTo>
                  <a:lnTo>
                    <a:pt x="2703" y="3075"/>
                  </a:lnTo>
                  <a:lnTo>
                    <a:pt x="2703" y="3670"/>
                  </a:lnTo>
                  <a:cubicBezTo>
                    <a:pt x="2703" y="3843"/>
                    <a:pt x="2827" y="3967"/>
                    <a:pt x="3000" y="3967"/>
                  </a:cubicBezTo>
                  <a:lnTo>
                    <a:pt x="6446" y="3967"/>
                  </a:lnTo>
                  <a:cubicBezTo>
                    <a:pt x="6595" y="3967"/>
                    <a:pt x="6744" y="3843"/>
                    <a:pt x="6744" y="3670"/>
                  </a:cubicBezTo>
                  <a:lnTo>
                    <a:pt x="6744" y="3075"/>
                  </a:lnTo>
                  <a:lnTo>
                    <a:pt x="9446" y="373"/>
                  </a:lnTo>
                  <a:cubicBezTo>
                    <a:pt x="9346" y="323"/>
                    <a:pt x="9247" y="249"/>
                    <a:pt x="9173" y="174"/>
                  </a:cubicBezTo>
                  <a:lnTo>
                    <a:pt x="9198" y="174"/>
                  </a:lnTo>
                  <a:cubicBezTo>
                    <a:pt x="9099" y="100"/>
                    <a:pt x="9024" y="50"/>
                    <a:pt x="8925" y="1"/>
                  </a:cubicBezTo>
                  <a:lnTo>
                    <a:pt x="6297" y="2629"/>
                  </a:lnTo>
                  <a:lnTo>
                    <a:pt x="6099" y="2629"/>
                  </a:lnTo>
                  <a:lnTo>
                    <a:pt x="7165" y="447"/>
                  </a:lnTo>
                  <a:cubicBezTo>
                    <a:pt x="6967" y="422"/>
                    <a:pt x="6768" y="323"/>
                    <a:pt x="6620" y="174"/>
                  </a:cubicBezTo>
                  <a:lnTo>
                    <a:pt x="5380" y="2629"/>
                  </a:lnTo>
                  <a:lnTo>
                    <a:pt x="5033" y="2629"/>
                  </a:lnTo>
                  <a:lnTo>
                    <a:pt x="5033" y="422"/>
                  </a:lnTo>
                  <a:cubicBezTo>
                    <a:pt x="4934" y="447"/>
                    <a:pt x="4835" y="472"/>
                    <a:pt x="4711" y="472"/>
                  </a:cubicBezTo>
                  <a:cubicBezTo>
                    <a:pt x="4612" y="472"/>
                    <a:pt x="4512" y="447"/>
                    <a:pt x="4413" y="398"/>
                  </a:cubicBezTo>
                  <a:lnTo>
                    <a:pt x="4413" y="2629"/>
                  </a:lnTo>
                  <a:lnTo>
                    <a:pt x="4066" y="2629"/>
                  </a:lnTo>
                  <a:lnTo>
                    <a:pt x="2852" y="174"/>
                  </a:lnTo>
                  <a:cubicBezTo>
                    <a:pt x="2678" y="323"/>
                    <a:pt x="2480" y="422"/>
                    <a:pt x="2281" y="447"/>
                  </a:cubicBezTo>
                  <a:lnTo>
                    <a:pt x="3372" y="2604"/>
                  </a:lnTo>
                  <a:lnTo>
                    <a:pt x="3149" y="260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2356570" y="3066861"/>
              <a:ext cx="360127" cy="158013"/>
            </a:xfrm>
            <a:custGeom>
              <a:avLst/>
              <a:gdLst/>
              <a:ahLst/>
              <a:cxnLst/>
              <a:rect l="l" t="t" r="r" b="b"/>
              <a:pathLst>
                <a:path w="11008" h="4830" extrusionOk="0">
                  <a:moveTo>
                    <a:pt x="4455" y="1"/>
                  </a:moveTo>
                  <a:cubicBezTo>
                    <a:pt x="2000" y="1"/>
                    <a:pt x="17" y="2009"/>
                    <a:pt x="17" y="4463"/>
                  </a:cubicBezTo>
                  <a:cubicBezTo>
                    <a:pt x="1" y="4661"/>
                    <a:pt x="160" y="4805"/>
                    <a:pt x="328" y="4805"/>
                  </a:cubicBezTo>
                  <a:cubicBezTo>
                    <a:pt x="411" y="4805"/>
                    <a:pt x="497" y="4769"/>
                    <a:pt x="563" y="4686"/>
                  </a:cubicBezTo>
                  <a:cubicBezTo>
                    <a:pt x="860" y="4389"/>
                    <a:pt x="1244" y="4240"/>
                    <a:pt x="1629" y="4240"/>
                  </a:cubicBezTo>
                  <a:cubicBezTo>
                    <a:pt x="2013" y="4240"/>
                    <a:pt x="2397" y="4389"/>
                    <a:pt x="2695" y="4686"/>
                  </a:cubicBezTo>
                  <a:cubicBezTo>
                    <a:pt x="2744" y="4761"/>
                    <a:pt x="2843" y="4785"/>
                    <a:pt x="2918" y="4785"/>
                  </a:cubicBezTo>
                  <a:cubicBezTo>
                    <a:pt x="3017" y="4785"/>
                    <a:pt x="3091" y="4761"/>
                    <a:pt x="3141" y="4686"/>
                  </a:cubicBezTo>
                  <a:cubicBezTo>
                    <a:pt x="3438" y="4401"/>
                    <a:pt x="3822" y="4259"/>
                    <a:pt x="4207" y="4259"/>
                  </a:cubicBezTo>
                  <a:cubicBezTo>
                    <a:pt x="4591" y="4259"/>
                    <a:pt x="4975" y="4401"/>
                    <a:pt x="5273" y="4686"/>
                  </a:cubicBezTo>
                  <a:cubicBezTo>
                    <a:pt x="5322" y="4761"/>
                    <a:pt x="5421" y="4785"/>
                    <a:pt x="5496" y="4785"/>
                  </a:cubicBezTo>
                  <a:cubicBezTo>
                    <a:pt x="5595" y="4785"/>
                    <a:pt x="5669" y="4761"/>
                    <a:pt x="5719" y="4711"/>
                  </a:cubicBezTo>
                  <a:cubicBezTo>
                    <a:pt x="6016" y="4414"/>
                    <a:pt x="6401" y="4265"/>
                    <a:pt x="6785" y="4265"/>
                  </a:cubicBezTo>
                  <a:cubicBezTo>
                    <a:pt x="7169" y="4265"/>
                    <a:pt x="7553" y="4414"/>
                    <a:pt x="7851" y="4711"/>
                  </a:cubicBezTo>
                  <a:cubicBezTo>
                    <a:pt x="7891" y="4751"/>
                    <a:pt x="7965" y="4792"/>
                    <a:pt x="8031" y="4792"/>
                  </a:cubicBezTo>
                  <a:cubicBezTo>
                    <a:pt x="8046" y="4792"/>
                    <a:pt x="8060" y="4790"/>
                    <a:pt x="8074" y="4785"/>
                  </a:cubicBezTo>
                  <a:cubicBezTo>
                    <a:pt x="8173" y="4785"/>
                    <a:pt x="8247" y="4761"/>
                    <a:pt x="8297" y="4711"/>
                  </a:cubicBezTo>
                  <a:cubicBezTo>
                    <a:pt x="8594" y="4414"/>
                    <a:pt x="8979" y="4265"/>
                    <a:pt x="9363" y="4265"/>
                  </a:cubicBezTo>
                  <a:cubicBezTo>
                    <a:pt x="9747" y="4265"/>
                    <a:pt x="10131" y="4414"/>
                    <a:pt x="10429" y="4711"/>
                  </a:cubicBezTo>
                  <a:cubicBezTo>
                    <a:pt x="10495" y="4794"/>
                    <a:pt x="10583" y="4829"/>
                    <a:pt x="10669" y="4829"/>
                  </a:cubicBezTo>
                  <a:cubicBezTo>
                    <a:pt x="10842" y="4829"/>
                    <a:pt x="11007" y="4686"/>
                    <a:pt x="10974" y="4488"/>
                  </a:cubicBezTo>
                  <a:cubicBezTo>
                    <a:pt x="10974" y="2034"/>
                    <a:pt x="8991" y="26"/>
                    <a:pt x="6537" y="26"/>
                  </a:cubicBezTo>
                  <a:lnTo>
                    <a:pt x="6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57"/>
          <p:cNvGrpSpPr/>
          <p:nvPr/>
        </p:nvGrpSpPr>
        <p:grpSpPr>
          <a:xfrm>
            <a:off x="8068118" y="3616849"/>
            <a:ext cx="359309" cy="359080"/>
            <a:chOff x="8067300" y="3616734"/>
            <a:chExt cx="359309" cy="359080"/>
          </a:xfrm>
        </p:grpSpPr>
        <p:sp>
          <p:nvSpPr>
            <p:cNvPr id="808" name="Google Shape;808;p57"/>
            <p:cNvSpPr/>
            <p:nvPr/>
          </p:nvSpPr>
          <p:spPr>
            <a:xfrm>
              <a:off x="8067300" y="3800822"/>
              <a:ext cx="175222" cy="174993"/>
            </a:xfrm>
            <a:custGeom>
              <a:avLst/>
              <a:gdLst/>
              <a:ahLst/>
              <a:cxnLst/>
              <a:rect l="l" t="t" r="r" b="b"/>
              <a:pathLst>
                <a:path w="5356" h="5349" extrusionOk="0">
                  <a:moveTo>
                    <a:pt x="2951" y="1"/>
                  </a:moveTo>
                  <a:lnTo>
                    <a:pt x="1191" y="1785"/>
                  </a:lnTo>
                  <a:lnTo>
                    <a:pt x="844" y="1785"/>
                  </a:lnTo>
                  <a:cubicBezTo>
                    <a:pt x="745" y="1785"/>
                    <a:pt x="670" y="1810"/>
                    <a:pt x="621" y="1885"/>
                  </a:cubicBezTo>
                  <a:lnTo>
                    <a:pt x="125" y="2356"/>
                  </a:lnTo>
                  <a:cubicBezTo>
                    <a:pt x="1" y="2479"/>
                    <a:pt x="1" y="2703"/>
                    <a:pt x="125" y="2827"/>
                  </a:cubicBezTo>
                  <a:lnTo>
                    <a:pt x="2554" y="5256"/>
                  </a:lnTo>
                  <a:cubicBezTo>
                    <a:pt x="2616" y="5318"/>
                    <a:pt x="2697" y="5349"/>
                    <a:pt x="2777" y="5349"/>
                  </a:cubicBezTo>
                  <a:cubicBezTo>
                    <a:pt x="2858" y="5349"/>
                    <a:pt x="2939" y="5318"/>
                    <a:pt x="3001" y="5256"/>
                  </a:cubicBezTo>
                  <a:lnTo>
                    <a:pt x="3496" y="4760"/>
                  </a:lnTo>
                  <a:cubicBezTo>
                    <a:pt x="3546" y="4711"/>
                    <a:pt x="3596" y="4611"/>
                    <a:pt x="3596" y="4537"/>
                  </a:cubicBezTo>
                  <a:lnTo>
                    <a:pt x="3596" y="4190"/>
                  </a:lnTo>
                  <a:lnTo>
                    <a:pt x="5356" y="240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>
              <a:off x="8158150" y="3734737"/>
              <a:ext cx="151699" cy="150064"/>
            </a:xfrm>
            <a:custGeom>
              <a:avLst/>
              <a:gdLst/>
              <a:ahLst/>
              <a:cxnLst/>
              <a:rect l="l" t="t" r="r" b="b"/>
              <a:pathLst>
                <a:path w="4637" h="4587" extrusionOk="0">
                  <a:moveTo>
                    <a:pt x="880" y="0"/>
                  </a:moveTo>
                  <a:cubicBezTo>
                    <a:pt x="794" y="0"/>
                    <a:pt x="707" y="37"/>
                    <a:pt x="645" y="112"/>
                  </a:cubicBezTo>
                  <a:lnTo>
                    <a:pt x="149" y="632"/>
                  </a:lnTo>
                  <a:cubicBezTo>
                    <a:pt x="0" y="731"/>
                    <a:pt x="0" y="955"/>
                    <a:pt x="149" y="1079"/>
                  </a:cubicBezTo>
                  <a:lnTo>
                    <a:pt x="3545" y="4475"/>
                  </a:lnTo>
                  <a:cubicBezTo>
                    <a:pt x="3607" y="4549"/>
                    <a:pt x="3688" y="4586"/>
                    <a:pt x="3768" y="4586"/>
                  </a:cubicBezTo>
                  <a:cubicBezTo>
                    <a:pt x="3849" y="4586"/>
                    <a:pt x="3930" y="4549"/>
                    <a:pt x="3992" y="4475"/>
                  </a:cubicBezTo>
                  <a:lnTo>
                    <a:pt x="4512" y="3954"/>
                  </a:lnTo>
                  <a:cubicBezTo>
                    <a:pt x="4636" y="3830"/>
                    <a:pt x="4636" y="3632"/>
                    <a:pt x="4512" y="3508"/>
                  </a:cubicBezTo>
                  <a:lnTo>
                    <a:pt x="1116" y="112"/>
                  </a:lnTo>
                  <a:cubicBezTo>
                    <a:pt x="1054" y="37"/>
                    <a:pt x="967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7"/>
            <p:cNvSpPr/>
            <p:nvPr/>
          </p:nvSpPr>
          <p:spPr>
            <a:xfrm>
              <a:off x="8225445" y="3616734"/>
              <a:ext cx="186574" cy="154938"/>
            </a:xfrm>
            <a:custGeom>
              <a:avLst/>
              <a:gdLst/>
              <a:ahLst/>
              <a:cxnLst/>
              <a:rect l="l" t="t" r="r" b="b"/>
              <a:pathLst>
                <a:path w="5703" h="4736" extrusionOk="0">
                  <a:moveTo>
                    <a:pt x="4463" y="0"/>
                  </a:moveTo>
                  <a:cubicBezTo>
                    <a:pt x="3992" y="0"/>
                    <a:pt x="3571" y="174"/>
                    <a:pt x="3248" y="496"/>
                  </a:cubicBezTo>
                  <a:lnTo>
                    <a:pt x="1" y="3768"/>
                  </a:lnTo>
                  <a:lnTo>
                    <a:pt x="993" y="4735"/>
                  </a:lnTo>
                  <a:lnTo>
                    <a:pt x="5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7"/>
            <p:cNvSpPr/>
            <p:nvPr/>
          </p:nvSpPr>
          <p:spPr>
            <a:xfrm>
              <a:off x="8272489" y="3632143"/>
              <a:ext cx="154120" cy="185756"/>
            </a:xfrm>
            <a:custGeom>
              <a:avLst/>
              <a:gdLst/>
              <a:ahLst/>
              <a:cxnLst/>
              <a:rect l="l" t="t" r="r" b="b"/>
              <a:pathLst>
                <a:path w="4711" h="5678" extrusionOk="0">
                  <a:moveTo>
                    <a:pt x="4711" y="0"/>
                  </a:moveTo>
                  <a:lnTo>
                    <a:pt x="1" y="4710"/>
                  </a:lnTo>
                  <a:lnTo>
                    <a:pt x="968" y="5677"/>
                  </a:lnTo>
                  <a:lnTo>
                    <a:pt x="4215" y="2454"/>
                  </a:lnTo>
                  <a:cubicBezTo>
                    <a:pt x="4537" y="2132"/>
                    <a:pt x="4711" y="1686"/>
                    <a:pt x="4711" y="1240"/>
                  </a:cubicBezTo>
                  <a:lnTo>
                    <a:pt x="4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57"/>
          <p:cNvGrpSpPr/>
          <p:nvPr/>
        </p:nvGrpSpPr>
        <p:grpSpPr>
          <a:xfrm>
            <a:off x="7208892" y="3696216"/>
            <a:ext cx="360094" cy="200347"/>
            <a:chOff x="7206863" y="3696199"/>
            <a:chExt cx="360094" cy="200347"/>
          </a:xfrm>
        </p:grpSpPr>
        <p:sp>
          <p:nvSpPr>
            <p:cNvPr id="813" name="Google Shape;813;p57"/>
            <p:cNvSpPr/>
            <p:nvPr/>
          </p:nvSpPr>
          <p:spPr>
            <a:xfrm>
              <a:off x="7385258" y="3696199"/>
              <a:ext cx="103837" cy="24373"/>
            </a:xfrm>
            <a:custGeom>
              <a:avLst/>
              <a:gdLst/>
              <a:ahLst/>
              <a:cxnLst/>
              <a:rect l="l" t="t" r="r" b="b"/>
              <a:pathLst>
                <a:path w="3174" h="745" extrusionOk="0">
                  <a:moveTo>
                    <a:pt x="3149" y="298"/>
                  </a:moveTo>
                  <a:cubicBezTo>
                    <a:pt x="3149" y="125"/>
                    <a:pt x="3000" y="1"/>
                    <a:pt x="2852" y="1"/>
                  </a:cubicBezTo>
                  <a:lnTo>
                    <a:pt x="422" y="1"/>
                  </a:lnTo>
                  <a:cubicBezTo>
                    <a:pt x="274" y="1"/>
                    <a:pt x="150" y="100"/>
                    <a:pt x="125" y="249"/>
                  </a:cubicBezTo>
                  <a:lnTo>
                    <a:pt x="1" y="744"/>
                  </a:lnTo>
                  <a:lnTo>
                    <a:pt x="3174" y="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7"/>
            <p:cNvSpPr/>
            <p:nvPr/>
          </p:nvSpPr>
          <p:spPr>
            <a:xfrm>
              <a:off x="7231170" y="3718085"/>
              <a:ext cx="56826" cy="38964"/>
            </a:xfrm>
            <a:custGeom>
              <a:avLst/>
              <a:gdLst/>
              <a:ahLst/>
              <a:cxnLst/>
              <a:rect l="l" t="t" r="r" b="b"/>
              <a:pathLst>
                <a:path w="1737" h="1191" extrusionOk="0">
                  <a:moveTo>
                    <a:pt x="1736" y="373"/>
                  </a:moveTo>
                  <a:lnTo>
                    <a:pt x="1637" y="175"/>
                  </a:lnTo>
                  <a:cubicBezTo>
                    <a:pt x="1587" y="75"/>
                    <a:pt x="1463" y="1"/>
                    <a:pt x="1340" y="1"/>
                  </a:cubicBezTo>
                  <a:lnTo>
                    <a:pt x="323" y="1"/>
                  </a:lnTo>
                  <a:cubicBezTo>
                    <a:pt x="150" y="1"/>
                    <a:pt x="1" y="150"/>
                    <a:pt x="1" y="323"/>
                  </a:cubicBezTo>
                  <a:lnTo>
                    <a:pt x="1" y="1191"/>
                  </a:lnTo>
                  <a:cubicBezTo>
                    <a:pt x="373" y="943"/>
                    <a:pt x="769" y="720"/>
                    <a:pt x="1166" y="571"/>
                  </a:cubicBezTo>
                  <a:cubicBezTo>
                    <a:pt x="1340" y="497"/>
                    <a:pt x="1538" y="447"/>
                    <a:pt x="1736" y="3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7"/>
            <p:cNvSpPr/>
            <p:nvPr/>
          </p:nvSpPr>
          <p:spPr>
            <a:xfrm>
              <a:off x="7230385" y="3857582"/>
              <a:ext cx="56793" cy="38964"/>
            </a:xfrm>
            <a:custGeom>
              <a:avLst/>
              <a:gdLst/>
              <a:ahLst/>
              <a:cxnLst/>
              <a:rect l="l" t="t" r="r" b="b"/>
              <a:pathLst>
                <a:path w="1736" h="1191" extrusionOk="0">
                  <a:moveTo>
                    <a:pt x="25" y="1"/>
                  </a:moveTo>
                  <a:lnTo>
                    <a:pt x="25" y="868"/>
                  </a:lnTo>
                  <a:cubicBezTo>
                    <a:pt x="25" y="1042"/>
                    <a:pt x="149" y="1191"/>
                    <a:pt x="322" y="1191"/>
                  </a:cubicBezTo>
                  <a:lnTo>
                    <a:pt x="1364" y="1191"/>
                  </a:lnTo>
                  <a:cubicBezTo>
                    <a:pt x="1487" y="1191"/>
                    <a:pt x="1587" y="1116"/>
                    <a:pt x="1661" y="1017"/>
                  </a:cubicBezTo>
                  <a:lnTo>
                    <a:pt x="1735" y="819"/>
                  </a:lnTo>
                  <a:cubicBezTo>
                    <a:pt x="1562" y="769"/>
                    <a:pt x="1364" y="695"/>
                    <a:pt x="1165" y="621"/>
                  </a:cubicBezTo>
                  <a:cubicBezTo>
                    <a:pt x="769" y="447"/>
                    <a:pt x="372" y="24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7"/>
            <p:cNvSpPr/>
            <p:nvPr/>
          </p:nvSpPr>
          <p:spPr>
            <a:xfrm>
              <a:off x="7206863" y="3740822"/>
              <a:ext cx="360094" cy="133837"/>
            </a:xfrm>
            <a:custGeom>
              <a:avLst/>
              <a:gdLst/>
              <a:ahLst/>
              <a:cxnLst/>
              <a:rect l="l" t="t" r="r" b="b"/>
              <a:pathLst>
                <a:path w="11007" h="4091" extrusionOk="0">
                  <a:moveTo>
                    <a:pt x="8974" y="0"/>
                  </a:moveTo>
                  <a:lnTo>
                    <a:pt x="4512" y="0"/>
                  </a:lnTo>
                  <a:cubicBezTo>
                    <a:pt x="2876" y="0"/>
                    <a:pt x="1314" y="645"/>
                    <a:pt x="149" y="1810"/>
                  </a:cubicBezTo>
                  <a:cubicBezTo>
                    <a:pt x="0" y="1934"/>
                    <a:pt x="0" y="2132"/>
                    <a:pt x="149" y="2256"/>
                  </a:cubicBezTo>
                  <a:cubicBezTo>
                    <a:pt x="1314" y="3421"/>
                    <a:pt x="2876" y="4066"/>
                    <a:pt x="4512" y="4090"/>
                  </a:cubicBezTo>
                  <a:lnTo>
                    <a:pt x="8974" y="4090"/>
                  </a:lnTo>
                  <a:cubicBezTo>
                    <a:pt x="10090" y="4090"/>
                    <a:pt x="11007" y="3173"/>
                    <a:pt x="11007" y="2033"/>
                  </a:cubicBezTo>
                  <a:cubicBezTo>
                    <a:pt x="11007" y="917"/>
                    <a:pt x="10090" y="0"/>
                    <a:pt x="8974" y="0"/>
                  </a:cubicBezTo>
                  <a:close/>
                  <a:moveTo>
                    <a:pt x="4165" y="2355"/>
                  </a:moveTo>
                  <a:cubicBezTo>
                    <a:pt x="3867" y="2355"/>
                    <a:pt x="3743" y="2033"/>
                    <a:pt x="3942" y="1835"/>
                  </a:cubicBezTo>
                  <a:cubicBezTo>
                    <a:pt x="4140" y="1636"/>
                    <a:pt x="4462" y="1785"/>
                    <a:pt x="4462" y="2058"/>
                  </a:cubicBezTo>
                  <a:cubicBezTo>
                    <a:pt x="4462" y="2231"/>
                    <a:pt x="4338" y="2355"/>
                    <a:pt x="4165" y="2355"/>
                  </a:cubicBezTo>
                  <a:close/>
                  <a:moveTo>
                    <a:pt x="5528" y="2355"/>
                  </a:moveTo>
                  <a:cubicBezTo>
                    <a:pt x="5256" y="2355"/>
                    <a:pt x="5107" y="2033"/>
                    <a:pt x="5305" y="1835"/>
                  </a:cubicBezTo>
                  <a:cubicBezTo>
                    <a:pt x="5504" y="1636"/>
                    <a:pt x="5851" y="1785"/>
                    <a:pt x="5851" y="2058"/>
                  </a:cubicBezTo>
                  <a:cubicBezTo>
                    <a:pt x="5851" y="2231"/>
                    <a:pt x="5702" y="2355"/>
                    <a:pt x="5528" y="2355"/>
                  </a:cubicBezTo>
                  <a:close/>
                  <a:moveTo>
                    <a:pt x="6917" y="2355"/>
                  </a:moveTo>
                  <a:cubicBezTo>
                    <a:pt x="6619" y="2355"/>
                    <a:pt x="6495" y="2033"/>
                    <a:pt x="6693" y="1835"/>
                  </a:cubicBezTo>
                  <a:cubicBezTo>
                    <a:pt x="6892" y="1636"/>
                    <a:pt x="7214" y="1785"/>
                    <a:pt x="7214" y="2058"/>
                  </a:cubicBezTo>
                  <a:cubicBezTo>
                    <a:pt x="7214" y="2231"/>
                    <a:pt x="7090" y="2355"/>
                    <a:pt x="6917" y="2355"/>
                  </a:cubicBezTo>
                  <a:close/>
                  <a:moveTo>
                    <a:pt x="8280" y="2355"/>
                  </a:moveTo>
                  <a:cubicBezTo>
                    <a:pt x="8007" y="2355"/>
                    <a:pt x="7859" y="2033"/>
                    <a:pt x="8057" y="1835"/>
                  </a:cubicBezTo>
                  <a:cubicBezTo>
                    <a:pt x="8255" y="1636"/>
                    <a:pt x="8602" y="1785"/>
                    <a:pt x="8602" y="2058"/>
                  </a:cubicBezTo>
                  <a:cubicBezTo>
                    <a:pt x="8602" y="2231"/>
                    <a:pt x="8453" y="2355"/>
                    <a:pt x="8280" y="2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57"/>
          <p:cNvGrpSpPr/>
          <p:nvPr/>
        </p:nvGrpSpPr>
        <p:grpSpPr>
          <a:xfrm>
            <a:off x="3131212" y="3066828"/>
            <a:ext cx="358491" cy="359374"/>
            <a:chOff x="3131621" y="3066828"/>
            <a:chExt cx="358491" cy="359374"/>
          </a:xfrm>
        </p:grpSpPr>
        <p:sp>
          <p:nvSpPr>
            <p:cNvPr id="818" name="Google Shape;818;p57"/>
            <p:cNvSpPr/>
            <p:nvPr/>
          </p:nvSpPr>
          <p:spPr>
            <a:xfrm>
              <a:off x="3196724" y="3081124"/>
              <a:ext cx="137665" cy="105833"/>
            </a:xfrm>
            <a:custGeom>
              <a:avLst/>
              <a:gdLst/>
              <a:ahLst/>
              <a:cxnLst/>
              <a:rect l="l" t="t" r="r" b="b"/>
              <a:pathLst>
                <a:path w="4208" h="3235" extrusionOk="0">
                  <a:moveTo>
                    <a:pt x="3485" y="1"/>
                  </a:moveTo>
                  <a:cubicBezTo>
                    <a:pt x="3122" y="1"/>
                    <a:pt x="2762" y="143"/>
                    <a:pt x="2497" y="408"/>
                  </a:cubicBezTo>
                  <a:lnTo>
                    <a:pt x="217" y="2688"/>
                  </a:lnTo>
                  <a:cubicBezTo>
                    <a:pt x="0" y="2857"/>
                    <a:pt x="134" y="3235"/>
                    <a:pt x="413" y="3235"/>
                  </a:cubicBezTo>
                  <a:cubicBezTo>
                    <a:pt x="422" y="3235"/>
                    <a:pt x="431" y="3235"/>
                    <a:pt x="440" y="3234"/>
                  </a:cubicBezTo>
                  <a:lnTo>
                    <a:pt x="1059" y="3234"/>
                  </a:lnTo>
                  <a:cubicBezTo>
                    <a:pt x="1134" y="3234"/>
                    <a:pt x="1233" y="3184"/>
                    <a:pt x="1283" y="3135"/>
                  </a:cubicBezTo>
                  <a:lnTo>
                    <a:pt x="4208" y="210"/>
                  </a:lnTo>
                  <a:cubicBezTo>
                    <a:pt x="3986" y="68"/>
                    <a:pt x="3735" y="1"/>
                    <a:pt x="3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7"/>
            <p:cNvSpPr/>
            <p:nvPr/>
          </p:nvSpPr>
          <p:spPr>
            <a:xfrm>
              <a:off x="3286527" y="3066828"/>
              <a:ext cx="138450" cy="105506"/>
            </a:xfrm>
            <a:custGeom>
              <a:avLst/>
              <a:gdLst/>
              <a:ahLst/>
              <a:cxnLst/>
              <a:rect l="l" t="t" r="r" b="b"/>
              <a:pathLst>
                <a:path w="4232" h="3225" extrusionOk="0">
                  <a:moveTo>
                    <a:pt x="3795" y="1"/>
                  </a:moveTo>
                  <a:cubicBezTo>
                    <a:pt x="3786" y="1"/>
                    <a:pt x="3777" y="1"/>
                    <a:pt x="3768" y="2"/>
                  </a:cubicBezTo>
                  <a:lnTo>
                    <a:pt x="3148" y="2"/>
                  </a:lnTo>
                  <a:cubicBezTo>
                    <a:pt x="3049" y="2"/>
                    <a:pt x="2975" y="52"/>
                    <a:pt x="2925" y="101"/>
                  </a:cubicBezTo>
                  <a:lnTo>
                    <a:pt x="0" y="3026"/>
                  </a:lnTo>
                  <a:cubicBezTo>
                    <a:pt x="223" y="3175"/>
                    <a:pt x="471" y="3225"/>
                    <a:pt x="744" y="3225"/>
                  </a:cubicBezTo>
                  <a:cubicBezTo>
                    <a:pt x="1116" y="3225"/>
                    <a:pt x="1463" y="3076"/>
                    <a:pt x="1735" y="2828"/>
                  </a:cubicBezTo>
                  <a:lnTo>
                    <a:pt x="3991" y="572"/>
                  </a:lnTo>
                  <a:cubicBezTo>
                    <a:pt x="4232" y="380"/>
                    <a:pt x="4076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7"/>
            <p:cNvSpPr/>
            <p:nvPr/>
          </p:nvSpPr>
          <p:spPr>
            <a:xfrm>
              <a:off x="3196724" y="3066828"/>
              <a:ext cx="59803" cy="45507"/>
            </a:xfrm>
            <a:custGeom>
              <a:avLst/>
              <a:gdLst/>
              <a:ahLst/>
              <a:cxnLst/>
              <a:rect l="l" t="t" r="r" b="b"/>
              <a:pathLst>
                <a:path w="1828" h="1391" extrusionOk="0">
                  <a:moveTo>
                    <a:pt x="436" y="1"/>
                  </a:moveTo>
                  <a:cubicBezTo>
                    <a:pt x="134" y="1"/>
                    <a:pt x="0" y="379"/>
                    <a:pt x="217" y="547"/>
                  </a:cubicBezTo>
                  <a:lnTo>
                    <a:pt x="1059" y="1390"/>
                  </a:lnTo>
                  <a:lnTo>
                    <a:pt x="1828" y="622"/>
                  </a:lnTo>
                  <a:lnTo>
                    <a:pt x="1307" y="101"/>
                  </a:lnTo>
                  <a:cubicBezTo>
                    <a:pt x="1233" y="52"/>
                    <a:pt x="1159" y="2"/>
                    <a:pt x="1084" y="2"/>
                  </a:cubicBezTo>
                  <a:lnTo>
                    <a:pt x="465" y="2"/>
                  </a:lnTo>
                  <a:cubicBezTo>
                    <a:pt x="455" y="1"/>
                    <a:pt x="445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7"/>
            <p:cNvSpPr/>
            <p:nvPr/>
          </p:nvSpPr>
          <p:spPr>
            <a:xfrm>
              <a:off x="3365173" y="3141484"/>
              <a:ext cx="59803" cy="45474"/>
            </a:xfrm>
            <a:custGeom>
              <a:avLst/>
              <a:gdLst/>
              <a:ahLst/>
              <a:cxnLst/>
              <a:rect l="l" t="t" r="r" b="b"/>
              <a:pathLst>
                <a:path w="1828" h="1390" extrusionOk="0">
                  <a:moveTo>
                    <a:pt x="769" y="1"/>
                  </a:moveTo>
                  <a:lnTo>
                    <a:pt x="1" y="769"/>
                  </a:lnTo>
                  <a:lnTo>
                    <a:pt x="521" y="1290"/>
                  </a:lnTo>
                  <a:cubicBezTo>
                    <a:pt x="571" y="1339"/>
                    <a:pt x="670" y="1389"/>
                    <a:pt x="744" y="1389"/>
                  </a:cubicBezTo>
                  <a:lnTo>
                    <a:pt x="1364" y="1389"/>
                  </a:lnTo>
                  <a:cubicBezTo>
                    <a:pt x="1373" y="1390"/>
                    <a:pt x="1382" y="1390"/>
                    <a:pt x="1391" y="1390"/>
                  </a:cubicBezTo>
                  <a:cubicBezTo>
                    <a:pt x="1672" y="1390"/>
                    <a:pt x="1828" y="1012"/>
                    <a:pt x="1587" y="843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7"/>
            <p:cNvSpPr/>
            <p:nvPr/>
          </p:nvSpPr>
          <p:spPr>
            <a:xfrm>
              <a:off x="3131621" y="3109063"/>
              <a:ext cx="84372" cy="35692"/>
            </a:xfrm>
            <a:custGeom>
              <a:avLst/>
              <a:gdLst/>
              <a:ahLst/>
              <a:cxnLst/>
              <a:rect l="l" t="t" r="r" b="b"/>
              <a:pathLst>
                <a:path w="2579" h="1091" extrusionOk="0">
                  <a:moveTo>
                    <a:pt x="323" y="0"/>
                  </a:moveTo>
                  <a:cubicBezTo>
                    <a:pt x="149" y="0"/>
                    <a:pt x="0" y="149"/>
                    <a:pt x="0" y="322"/>
                  </a:cubicBezTo>
                  <a:lnTo>
                    <a:pt x="0" y="769"/>
                  </a:lnTo>
                  <a:cubicBezTo>
                    <a:pt x="0" y="942"/>
                    <a:pt x="149" y="1091"/>
                    <a:pt x="323" y="1091"/>
                  </a:cubicBezTo>
                  <a:lnTo>
                    <a:pt x="2058" y="1091"/>
                  </a:lnTo>
                  <a:lnTo>
                    <a:pt x="2578" y="545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7"/>
            <p:cNvSpPr/>
            <p:nvPr/>
          </p:nvSpPr>
          <p:spPr>
            <a:xfrm>
              <a:off x="3404922" y="3109063"/>
              <a:ext cx="85190" cy="35692"/>
            </a:xfrm>
            <a:custGeom>
              <a:avLst/>
              <a:gdLst/>
              <a:ahLst/>
              <a:cxnLst/>
              <a:rect l="l" t="t" r="r" b="b"/>
              <a:pathLst>
                <a:path w="2604" h="1091" extrusionOk="0">
                  <a:moveTo>
                    <a:pt x="546" y="0"/>
                  </a:moveTo>
                  <a:lnTo>
                    <a:pt x="0" y="545"/>
                  </a:lnTo>
                  <a:lnTo>
                    <a:pt x="546" y="1091"/>
                  </a:lnTo>
                  <a:lnTo>
                    <a:pt x="2281" y="1091"/>
                  </a:lnTo>
                  <a:cubicBezTo>
                    <a:pt x="2455" y="1091"/>
                    <a:pt x="2579" y="942"/>
                    <a:pt x="2579" y="769"/>
                  </a:cubicBezTo>
                  <a:lnTo>
                    <a:pt x="2579" y="347"/>
                  </a:lnTo>
                  <a:cubicBezTo>
                    <a:pt x="2603" y="174"/>
                    <a:pt x="2455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7"/>
            <p:cNvSpPr/>
            <p:nvPr/>
          </p:nvSpPr>
          <p:spPr>
            <a:xfrm>
              <a:off x="3286527" y="3320369"/>
              <a:ext cx="138450" cy="105833"/>
            </a:xfrm>
            <a:custGeom>
              <a:avLst/>
              <a:gdLst/>
              <a:ahLst/>
              <a:cxnLst/>
              <a:rect l="l" t="t" r="r" b="b"/>
              <a:pathLst>
                <a:path w="4232" h="3235" extrusionOk="0">
                  <a:moveTo>
                    <a:pt x="724" y="1"/>
                  </a:moveTo>
                  <a:cubicBezTo>
                    <a:pt x="473" y="1"/>
                    <a:pt x="222" y="68"/>
                    <a:pt x="0" y="209"/>
                  </a:cubicBezTo>
                  <a:lnTo>
                    <a:pt x="2925" y="3135"/>
                  </a:lnTo>
                  <a:cubicBezTo>
                    <a:pt x="2975" y="3184"/>
                    <a:pt x="3074" y="3234"/>
                    <a:pt x="3148" y="3234"/>
                  </a:cubicBezTo>
                  <a:lnTo>
                    <a:pt x="3768" y="3234"/>
                  </a:lnTo>
                  <a:cubicBezTo>
                    <a:pt x="3777" y="3234"/>
                    <a:pt x="3786" y="3235"/>
                    <a:pt x="3795" y="3235"/>
                  </a:cubicBezTo>
                  <a:cubicBezTo>
                    <a:pt x="4076" y="3235"/>
                    <a:pt x="4232" y="2856"/>
                    <a:pt x="3991" y="2664"/>
                  </a:cubicBezTo>
                  <a:lnTo>
                    <a:pt x="1735" y="408"/>
                  </a:lnTo>
                  <a:cubicBezTo>
                    <a:pt x="1456" y="143"/>
                    <a:pt x="109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7"/>
            <p:cNvSpPr/>
            <p:nvPr/>
          </p:nvSpPr>
          <p:spPr>
            <a:xfrm>
              <a:off x="3196168" y="3306105"/>
              <a:ext cx="138221" cy="105800"/>
            </a:xfrm>
            <a:custGeom>
              <a:avLst/>
              <a:gdLst/>
              <a:ahLst/>
              <a:cxnLst/>
              <a:rect l="l" t="t" r="r" b="b"/>
              <a:pathLst>
                <a:path w="4225" h="3234" extrusionOk="0">
                  <a:moveTo>
                    <a:pt x="1076" y="1"/>
                  </a:moveTo>
                  <a:lnTo>
                    <a:pt x="1076" y="26"/>
                  </a:lnTo>
                  <a:lnTo>
                    <a:pt x="457" y="26"/>
                  </a:lnTo>
                  <a:cubicBezTo>
                    <a:pt x="439" y="23"/>
                    <a:pt x="423" y="21"/>
                    <a:pt x="406" y="21"/>
                  </a:cubicBezTo>
                  <a:cubicBezTo>
                    <a:pt x="141" y="21"/>
                    <a:pt x="0" y="384"/>
                    <a:pt x="234" y="571"/>
                  </a:cubicBezTo>
                  <a:lnTo>
                    <a:pt x="2489" y="2827"/>
                  </a:lnTo>
                  <a:cubicBezTo>
                    <a:pt x="2769" y="3091"/>
                    <a:pt x="3126" y="3234"/>
                    <a:pt x="3490" y="3234"/>
                  </a:cubicBezTo>
                  <a:cubicBezTo>
                    <a:pt x="3740" y="3234"/>
                    <a:pt x="3993" y="3167"/>
                    <a:pt x="4225" y="3025"/>
                  </a:cubicBezTo>
                  <a:lnTo>
                    <a:pt x="1300" y="100"/>
                  </a:lnTo>
                  <a:cubicBezTo>
                    <a:pt x="1225" y="50"/>
                    <a:pt x="1151" y="1"/>
                    <a:pt x="1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7"/>
            <p:cNvSpPr/>
            <p:nvPr/>
          </p:nvSpPr>
          <p:spPr>
            <a:xfrm>
              <a:off x="3365173" y="3306727"/>
              <a:ext cx="58822" cy="44852"/>
            </a:xfrm>
            <a:custGeom>
              <a:avLst/>
              <a:gdLst/>
              <a:ahLst/>
              <a:cxnLst/>
              <a:rect l="l" t="t" r="r" b="b"/>
              <a:pathLst>
                <a:path w="1798" h="1371" extrusionOk="0">
                  <a:moveTo>
                    <a:pt x="692" y="0"/>
                  </a:moveTo>
                  <a:cubicBezTo>
                    <a:pt x="619" y="0"/>
                    <a:pt x="562" y="41"/>
                    <a:pt x="521" y="81"/>
                  </a:cubicBezTo>
                  <a:lnTo>
                    <a:pt x="1" y="602"/>
                  </a:lnTo>
                  <a:lnTo>
                    <a:pt x="744" y="1370"/>
                  </a:lnTo>
                  <a:lnTo>
                    <a:pt x="1587" y="552"/>
                  </a:lnTo>
                  <a:cubicBezTo>
                    <a:pt x="1797" y="365"/>
                    <a:pt x="1678" y="2"/>
                    <a:pt x="1394" y="2"/>
                  </a:cubicBezTo>
                  <a:cubicBezTo>
                    <a:pt x="1376" y="2"/>
                    <a:pt x="1358" y="4"/>
                    <a:pt x="1339" y="7"/>
                  </a:cubicBezTo>
                  <a:lnTo>
                    <a:pt x="744" y="7"/>
                  </a:lnTo>
                  <a:cubicBezTo>
                    <a:pt x="726" y="2"/>
                    <a:pt x="709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7"/>
            <p:cNvSpPr/>
            <p:nvPr/>
          </p:nvSpPr>
          <p:spPr>
            <a:xfrm>
              <a:off x="3196724" y="3380728"/>
              <a:ext cx="59803" cy="45474"/>
            </a:xfrm>
            <a:custGeom>
              <a:avLst/>
              <a:gdLst/>
              <a:ahLst/>
              <a:cxnLst/>
              <a:rect l="l" t="t" r="r" b="b"/>
              <a:pathLst>
                <a:path w="1828" h="1390" extrusionOk="0">
                  <a:moveTo>
                    <a:pt x="1059" y="1"/>
                  </a:moveTo>
                  <a:lnTo>
                    <a:pt x="217" y="843"/>
                  </a:lnTo>
                  <a:cubicBezTo>
                    <a:pt x="0" y="1012"/>
                    <a:pt x="134" y="1390"/>
                    <a:pt x="436" y="1390"/>
                  </a:cubicBezTo>
                  <a:cubicBezTo>
                    <a:pt x="445" y="1390"/>
                    <a:pt x="455" y="1389"/>
                    <a:pt x="465" y="1389"/>
                  </a:cubicBezTo>
                  <a:lnTo>
                    <a:pt x="1084" y="1389"/>
                  </a:lnTo>
                  <a:cubicBezTo>
                    <a:pt x="1159" y="1389"/>
                    <a:pt x="1233" y="1339"/>
                    <a:pt x="1307" y="1290"/>
                  </a:cubicBezTo>
                  <a:lnTo>
                    <a:pt x="1828" y="769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7"/>
            <p:cNvSpPr/>
            <p:nvPr/>
          </p:nvSpPr>
          <p:spPr>
            <a:xfrm>
              <a:off x="3404922" y="3348275"/>
              <a:ext cx="85190" cy="35725"/>
            </a:xfrm>
            <a:custGeom>
              <a:avLst/>
              <a:gdLst/>
              <a:ahLst/>
              <a:cxnLst/>
              <a:rect l="l" t="t" r="r" b="b"/>
              <a:pathLst>
                <a:path w="2604" h="1092" extrusionOk="0">
                  <a:moveTo>
                    <a:pt x="546" y="1"/>
                  </a:moveTo>
                  <a:lnTo>
                    <a:pt x="0" y="546"/>
                  </a:lnTo>
                  <a:lnTo>
                    <a:pt x="546" y="1092"/>
                  </a:lnTo>
                  <a:lnTo>
                    <a:pt x="2281" y="1092"/>
                  </a:lnTo>
                  <a:cubicBezTo>
                    <a:pt x="2455" y="1092"/>
                    <a:pt x="2579" y="943"/>
                    <a:pt x="2579" y="769"/>
                  </a:cubicBezTo>
                  <a:lnTo>
                    <a:pt x="2579" y="348"/>
                  </a:lnTo>
                  <a:cubicBezTo>
                    <a:pt x="2603" y="150"/>
                    <a:pt x="2455" y="1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7"/>
            <p:cNvSpPr/>
            <p:nvPr/>
          </p:nvSpPr>
          <p:spPr>
            <a:xfrm>
              <a:off x="3131621" y="3348275"/>
              <a:ext cx="84372" cy="34907"/>
            </a:xfrm>
            <a:custGeom>
              <a:avLst/>
              <a:gdLst/>
              <a:ahLst/>
              <a:cxnLst/>
              <a:rect l="l" t="t" r="r" b="b"/>
              <a:pathLst>
                <a:path w="2579" h="1067" extrusionOk="0">
                  <a:moveTo>
                    <a:pt x="298" y="1"/>
                  </a:moveTo>
                  <a:cubicBezTo>
                    <a:pt x="149" y="1"/>
                    <a:pt x="0" y="150"/>
                    <a:pt x="0" y="323"/>
                  </a:cubicBezTo>
                  <a:lnTo>
                    <a:pt x="0" y="745"/>
                  </a:lnTo>
                  <a:cubicBezTo>
                    <a:pt x="0" y="918"/>
                    <a:pt x="149" y="1067"/>
                    <a:pt x="298" y="1067"/>
                  </a:cubicBezTo>
                  <a:lnTo>
                    <a:pt x="2058" y="1067"/>
                  </a:lnTo>
                  <a:lnTo>
                    <a:pt x="2578" y="522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57"/>
          <p:cNvGrpSpPr/>
          <p:nvPr/>
        </p:nvGrpSpPr>
        <p:grpSpPr>
          <a:xfrm>
            <a:off x="5587700" y="3616734"/>
            <a:ext cx="358491" cy="359309"/>
            <a:chOff x="5587307" y="3616734"/>
            <a:chExt cx="358491" cy="359309"/>
          </a:xfrm>
        </p:grpSpPr>
        <p:sp>
          <p:nvSpPr>
            <p:cNvPr id="831" name="Google Shape;831;p57"/>
            <p:cNvSpPr/>
            <p:nvPr/>
          </p:nvSpPr>
          <p:spPr>
            <a:xfrm>
              <a:off x="5587307" y="3616734"/>
              <a:ext cx="358491" cy="359309"/>
            </a:xfrm>
            <a:custGeom>
              <a:avLst/>
              <a:gdLst/>
              <a:ahLst/>
              <a:cxnLst/>
              <a:rect l="l" t="t" r="r" b="b"/>
              <a:pathLst>
                <a:path w="10958" h="10983" extrusionOk="0">
                  <a:moveTo>
                    <a:pt x="4115" y="0"/>
                  </a:moveTo>
                  <a:cubicBezTo>
                    <a:pt x="2331" y="0"/>
                    <a:pt x="843" y="1364"/>
                    <a:pt x="694" y="3149"/>
                  </a:cubicBezTo>
                  <a:cubicBezTo>
                    <a:pt x="273" y="3297"/>
                    <a:pt x="0" y="3669"/>
                    <a:pt x="0" y="4115"/>
                  </a:cubicBezTo>
                  <a:lnTo>
                    <a:pt x="0" y="6520"/>
                  </a:lnTo>
                  <a:cubicBezTo>
                    <a:pt x="0" y="7090"/>
                    <a:pt x="447" y="7536"/>
                    <a:pt x="1017" y="7536"/>
                  </a:cubicBezTo>
                  <a:lnTo>
                    <a:pt x="1438" y="7536"/>
                  </a:lnTo>
                  <a:cubicBezTo>
                    <a:pt x="1389" y="7437"/>
                    <a:pt x="1364" y="7338"/>
                    <a:pt x="1364" y="7214"/>
                  </a:cubicBezTo>
                  <a:lnTo>
                    <a:pt x="1364" y="5504"/>
                  </a:lnTo>
                  <a:cubicBezTo>
                    <a:pt x="1364" y="4933"/>
                    <a:pt x="1835" y="4487"/>
                    <a:pt x="2380" y="4487"/>
                  </a:cubicBezTo>
                  <a:lnTo>
                    <a:pt x="8578" y="4487"/>
                  </a:lnTo>
                  <a:cubicBezTo>
                    <a:pt x="9148" y="4487"/>
                    <a:pt x="9594" y="4933"/>
                    <a:pt x="9594" y="5504"/>
                  </a:cubicBezTo>
                  <a:lnTo>
                    <a:pt x="9594" y="7214"/>
                  </a:lnTo>
                  <a:cubicBezTo>
                    <a:pt x="9594" y="7338"/>
                    <a:pt x="9569" y="7437"/>
                    <a:pt x="9544" y="7536"/>
                  </a:cubicBezTo>
                  <a:lnTo>
                    <a:pt x="9966" y="7536"/>
                  </a:lnTo>
                  <a:cubicBezTo>
                    <a:pt x="10090" y="7536"/>
                    <a:pt x="10214" y="7512"/>
                    <a:pt x="10313" y="7462"/>
                  </a:cubicBezTo>
                  <a:lnTo>
                    <a:pt x="10313" y="8577"/>
                  </a:lnTo>
                  <a:cubicBezTo>
                    <a:pt x="10313" y="9172"/>
                    <a:pt x="9842" y="9643"/>
                    <a:pt x="9272" y="9643"/>
                  </a:cubicBezTo>
                  <a:lnTo>
                    <a:pt x="6842" y="9643"/>
                  </a:lnTo>
                  <a:lnTo>
                    <a:pt x="6842" y="9272"/>
                  </a:lnTo>
                  <a:cubicBezTo>
                    <a:pt x="6842" y="9098"/>
                    <a:pt x="6694" y="8949"/>
                    <a:pt x="6520" y="8949"/>
                  </a:cubicBezTo>
                  <a:lnTo>
                    <a:pt x="4462" y="8949"/>
                  </a:lnTo>
                  <a:cubicBezTo>
                    <a:pt x="4289" y="8949"/>
                    <a:pt x="4165" y="9098"/>
                    <a:pt x="4165" y="9272"/>
                  </a:cubicBezTo>
                  <a:lnTo>
                    <a:pt x="4165" y="10660"/>
                  </a:lnTo>
                  <a:cubicBezTo>
                    <a:pt x="4165" y="10833"/>
                    <a:pt x="4289" y="10982"/>
                    <a:pt x="4462" y="10982"/>
                  </a:cubicBezTo>
                  <a:lnTo>
                    <a:pt x="6520" y="10982"/>
                  </a:lnTo>
                  <a:cubicBezTo>
                    <a:pt x="6694" y="10982"/>
                    <a:pt x="6842" y="10833"/>
                    <a:pt x="6842" y="10660"/>
                  </a:cubicBezTo>
                  <a:lnTo>
                    <a:pt x="6842" y="10288"/>
                  </a:lnTo>
                  <a:lnTo>
                    <a:pt x="9272" y="10288"/>
                  </a:lnTo>
                  <a:cubicBezTo>
                    <a:pt x="10214" y="10288"/>
                    <a:pt x="10957" y="9544"/>
                    <a:pt x="10957" y="8602"/>
                  </a:cubicBezTo>
                  <a:lnTo>
                    <a:pt x="10957" y="4115"/>
                  </a:lnTo>
                  <a:cubicBezTo>
                    <a:pt x="10957" y="3669"/>
                    <a:pt x="10685" y="3297"/>
                    <a:pt x="10263" y="3149"/>
                  </a:cubicBezTo>
                  <a:cubicBezTo>
                    <a:pt x="10114" y="1364"/>
                    <a:pt x="8627" y="0"/>
                    <a:pt x="6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7"/>
            <p:cNvSpPr/>
            <p:nvPr/>
          </p:nvSpPr>
          <p:spPr>
            <a:xfrm>
              <a:off x="5652999" y="3784530"/>
              <a:ext cx="227108" cy="100729"/>
            </a:xfrm>
            <a:custGeom>
              <a:avLst/>
              <a:gdLst/>
              <a:ahLst/>
              <a:cxnLst/>
              <a:rect l="l" t="t" r="r" b="b"/>
              <a:pathLst>
                <a:path w="6942" h="3079" extrusionOk="0">
                  <a:moveTo>
                    <a:pt x="334" y="0"/>
                  </a:moveTo>
                  <a:cubicBezTo>
                    <a:pt x="152" y="0"/>
                    <a:pt x="0" y="164"/>
                    <a:pt x="0" y="350"/>
                  </a:cubicBezTo>
                  <a:lnTo>
                    <a:pt x="0" y="2085"/>
                  </a:lnTo>
                  <a:cubicBezTo>
                    <a:pt x="0" y="2630"/>
                    <a:pt x="446" y="3077"/>
                    <a:pt x="1017" y="3077"/>
                  </a:cubicBezTo>
                  <a:lnTo>
                    <a:pt x="1909" y="3077"/>
                  </a:lnTo>
                  <a:cubicBezTo>
                    <a:pt x="1928" y="3078"/>
                    <a:pt x="1947" y="3078"/>
                    <a:pt x="1965" y="3078"/>
                  </a:cubicBezTo>
                  <a:cubicBezTo>
                    <a:pt x="2390" y="3078"/>
                    <a:pt x="2785" y="2812"/>
                    <a:pt x="2975" y="2432"/>
                  </a:cubicBezTo>
                  <a:lnTo>
                    <a:pt x="3273" y="1837"/>
                  </a:lnTo>
                  <a:cubicBezTo>
                    <a:pt x="3322" y="1750"/>
                    <a:pt x="3409" y="1707"/>
                    <a:pt x="3493" y="1707"/>
                  </a:cubicBezTo>
                  <a:cubicBezTo>
                    <a:pt x="3576" y="1707"/>
                    <a:pt x="3657" y="1750"/>
                    <a:pt x="3694" y="1837"/>
                  </a:cubicBezTo>
                  <a:lnTo>
                    <a:pt x="4016" y="2432"/>
                  </a:lnTo>
                  <a:cubicBezTo>
                    <a:pt x="4215" y="2829"/>
                    <a:pt x="4611" y="3077"/>
                    <a:pt x="5057" y="3077"/>
                  </a:cubicBezTo>
                  <a:lnTo>
                    <a:pt x="5925" y="3077"/>
                  </a:lnTo>
                  <a:cubicBezTo>
                    <a:pt x="6470" y="3077"/>
                    <a:pt x="6941" y="2630"/>
                    <a:pt x="6941" y="2085"/>
                  </a:cubicBezTo>
                  <a:lnTo>
                    <a:pt x="6941" y="350"/>
                  </a:lnTo>
                  <a:cubicBezTo>
                    <a:pt x="6941" y="151"/>
                    <a:pt x="6768" y="3"/>
                    <a:pt x="6570" y="3"/>
                  </a:cubicBezTo>
                  <a:lnTo>
                    <a:pt x="372" y="3"/>
                  </a:lnTo>
                  <a:cubicBezTo>
                    <a:pt x="359" y="1"/>
                    <a:pt x="347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57"/>
          <p:cNvGrpSpPr/>
          <p:nvPr/>
        </p:nvGrpSpPr>
        <p:grpSpPr>
          <a:xfrm>
            <a:off x="6447352" y="3617143"/>
            <a:ext cx="246573" cy="358491"/>
            <a:chOff x="6447777" y="3616734"/>
            <a:chExt cx="246573" cy="358491"/>
          </a:xfrm>
        </p:grpSpPr>
        <p:sp>
          <p:nvSpPr>
            <p:cNvPr id="834" name="Google Shape;834;p57"/>
            <p:cNvSpPr/>
            <p:nvPr/>
          </p:nvSpPr>
          <p:spPr>
            <a:xfrm>
              <a:off x="6513469" y="3824344"/>
              <a:ext cx="114372" cy="73020"/>
            </a:xfrm>
            <a:custGeom>
              <a:avLst/>
              <a:gdLst/>
              <a:ahLst/>
              <a:cxnLst/>
              <a:rect l="l" t="t" r="r" b="b"/>
              <a:pathLst>
                <a:path w="3496" h="2232" extrusionOk="0">
                  <a:moveTo>
                    <a:pt x="0" y="0"/>
                  </a:moveTo>
                  <a:lnTo>
                    <a:pt x="0" y="1364"/>
                  </a:lnTo>
                  <a:lnTo>
                    <a:pt x="1760" y="2231"/>
                  </a:lnTo>
                  <a:lnTo>
                    <a:pt x="3495" y="1364"/>
                  </a:lnTo>
                  <a:lnTo>
                    <a:pt x="3495" y="0"/>
                  </a:lnTo>
                  <a:lnTo>
                    <a:pt x="1884" y="818"/>
                  </a:lnTo>
                  <a:cubicBezTo>
                    <a:pt x="1847" y="831"/>
                    <a:pt x="1797" y="837"/>
                    <a:pt x="1748" y="837"/>
                  </a:cubicBezTo>
                  <a:cubicBezTo>
                    <a:pt x="1698" y="837"/>
                    <a:pt x="1649" y="831"/>
                    <a:pt x="1611" y="8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7"/>
            <p:cNvSpPr/>
            <p:nvPr/>
          </p:nvSpPr>
          <p:spPr>
            <a:xfrm>
              <a:off x="6513469" y="3757016"/>
              <a:ext cx="114372" cy="72235"/>
            </a:xfrm>
            <a:custGeom>
              <a:avLst/>
              <a:gdLst/>
              <a:ahLst/>
              <a:cxnLst/>
              <a:rect l="l" t="t" r="r" b="b"/>
              <a:pathLst>
                <a:path w="3496" h="2208" extrusionOk="0">
                  <a:moveTo>
                    <a:pt x="0" y="1"/>
                  </a:moveTo>
                  <a:lnTo>
                    <a:pt x="0" y="1340"/>
                  </a:lnTo>
                  <a:lnTo>
                    <a:pt x="1760" y="2207"/>
                  </a:lnTo>
                  <a:lnTo>
                    <a:pt x="3495" y="1340"/>
                  </a:lnTo>
                  <a:lnTo>
                    <a:pt x="3495" y="1"/>
                  </a:lnTo>
                  <a:lnTo>
                    <a:pt x="1884" y="794"/>
                  </a:lnTo>
                  <a:cubicBezTo>
                    <a:pt x="1847" y="819"/>
                    <a:pt x="1797" y="831"/>
                    <a:pt x="1748" y="831"/>
                  </a:cubicBezTo>
                  <a:cubicBezTo>
                    <a:pt x="1698" y="831"/>
                    <a:pt x="1649" y="819"/>
                    <a:pt x="1611" y="7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7"/>
            <p:cNvSpPr/>
            <p:nvPr/>
          </p:nvSpPr>
          <p:spPr>
            <a:xfrm>
              <a:off x="6513469" y="3689722"/>
              <a:ext cx="114372" cy="72202"/>
            </a:xfrm>
            <a:custGeom>
              <a:avLst/>
              <a:gdLst/>
              <a:ahLst/>
              <a:cxnLst/>
              <a:rect l="l" t="t" r="r" b="b"/>
              <a:pathLst>
                <a:path w="3496" h="2207" extrusionOk="0">
                  <a:moveTo>
                    <a:pt x="0" y="0"/>
                  </a:moveTo>
                  <a:lnTo>
                    <a:pt x="0" y="1339"/>
                  </a:lnTo>
                  <a:lnTo>
                    <a:pt x="1760" y="2207"/>
                  </a:lnTo>
                  <a:lnTo>
                    <a:pt x="3495" y="1339"/>
                  </a:lnTo>
                  <a:lnTo>
                    <a:pt x="3495" y="0"/>
                  </a:lnTo>
                  <a:lnTo>
                    <a:pt x="1884" y="794"/>
                  </a:lnTo>
                  <a:cubicBezTo>
                    <a:pt x="1847" y="818"/>
                    <a:pt x="1797" y="831"/>
                    <a:pt x="1748" y="831"/>
                  </a:cubicBezTo>
                  <a:cubicBezTo>
                    <a:pt x="1698" y="831"/>
                    <a:pt x="1649" y="818"/>
                    <a:pt x="1611" y="7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7"/>
            <p:cNvSpPr/>
            <p:nvPr/>
          </p:nvSpPr>
          <p:spPr>
            <a:xfrm>
              <a:off x="6447777" y="3616734"/>
              <a:ext cx="246573" cy="358491"/>
            </a:xfrm>
            <a:custGeom>
              <a:avLst/>
              <a:gdLst/>
              <a:ahLst/>
              <a:cxnLst/>
              <a:rect l="l" t="t" r="r" b="b"/>
              <a:pathLst>
                <a:path w="7537" h="10958" extrusionOk="0">
                  <a:moveTo>
                    <a:pt x="1669" y="1369"/>
                  </a:moveTo>
                  <a:cubicBezTo>
                    <a:pt x="1723" y="1369"/>
                    <a:pt x="1780" y="1383"/>
                    <a:pt x="1835" y="1413"/>
                  </a:cubicBezTo>
                  <a:lnTo>
                    <a:pt x="3768" y="2380"/>
                  </a:lnTo>
                  <a:lnTo>
                    <a:pt x="5677" y="1413"/>
                  </a:lnTo>
                  <a:cubicBezTo>
                    <a:pt x="5727" y="1389"/>
                    <a:pt x="5782" y="1376"/>
                    <a:pt x="5835" y="1376"/>
                  </a:cubicBezTo>
                  <a:cubicBezTo>
                    <a:pt x="5888" y="1376"/>
                    <a:pt x="5937" y="1389"/>
                    <a:pt x="5974" y="1413"/>
                  </a:cubicBezTo>
                  <a:cubicBezTo>
                    <a:pt x="6074" y="1488"/>
                    <a:pt x="6148" y="1587"/>
                    <a:pt x="6148" y="1686"/>
                  </a:cubicBezTo>
                  <a:lnTo>
                    <a:pt x="6148" y="7908"/>
                  </a:lnTo>
                  <a:cubicBezTo>
                    <a:pt x="6148" y="8007"/>
                    <a:pt x="6074" y="8131"/>
                    <a:pt x="5974" y="8181"/>
                  </a:cubicBezTo>
                  <a:lnTo>
                    <a:pt x="3892" y="9222"/>
                  </a:lnTo>
                  <a:cubicBezTo>
                    <a:pt x="3843" y="9247"/>
                    <a:pt x="3793" y="9247"/>
                    <a:pt x="3768" y="9247"/>
                  </a:cubicBezTo>
                  <a:cubicBezTo>
                    <a:pt x="3694" y="9247"/>
                    <a:pt x="3644" y="9247"/>
                    <a:pt x="3619" y="9222"/>
                  </a:cubicBezTo>
                  <a:lnTo>
                    <a:pt x="1537" y="8181"/>
                  </a:lnTo>
                  <a:cubicBezTo>
                    <a:pt x="1438" y="8131"/>
                    <a:pt x="1364" y="8007"/>
                    <a:pt x="1364" y="7883"/>
                  </a:cubicBezTo>
                  <a:lnTo>
                    <a:pt x="1364" y="1686"/>
                  </a:lnTo>
                  <a:cubicBezTo>
                    <a:pt x="1364" y="1499"/>
                    <a:pt x="1504" y="1369"/>
                    <a:pt x="1669" y="1369"/>
                  </a:cubicBezTo>
                  <a:close/>
                  <a:moveTo>
                    <a:pt x="322" y="0"/>
                  </a:moveTo>
                  <a:cubicBezTo>
                    <a:pt x="149" y="0"/>
                    <a:pt x="0" y="149"/>
                    <a:pt x="0" y="323"/>
                  </a:cubicBezTo>
                  <a:lnTo>
                    <a:pt x="0" y="8925"/>
                  </a:lnTo>
                  <a:cubicBezTo>
                    <a:pt x="0" y="9048"/>
                    <a:pt x="74" y="9148"/>
                    <a:pt x="174" y="9197"/>
                  </a:cubicBezTo>
                  <a:lnTo>
                    <a:pt x="3619" y="10932"/>
                  </a:lnTo>
                  <a:cubicBezTo>
                    <a:pt x="3669" y="10957"/>
                    <a:pt x="3719" y="10957"/>
                    <a:pt x="3768" y="10957"/>
                  </a:cubicBezTo>
                  <a:cubicBezTo>
                    <a:pt x="3818" y="10957"/>
                    <a:pt x="3867" y="10957"/>
                    <a:pt x="3917" y="10932"/>
                  </a:cubicBezTo>
                  <a:lnTo>
                    <a:pt x="7363" y="9197"/>
                  </a:lnTo>
                  <a:cubicBezTo>
                    <a:pt x="7462" y="9148"/>
                    <a:pt x="7536" y="9048"/>
                    <a:pt x="7536" y="8925"/>
                  </a:cubicBezTo>
                  <a:lnTo>
                    <a:pt x="7536" y="323"/>
                  </a:lnTo>
                  <a:cubicBezTo>
                    <a:pt x="7536" y="149"/>
                    <a:pt x="7387" y="0"/>
                    <a:pt x="7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57"/>
          <p:cNvGrpSpPr/>
          <p:nvPr/>
        </p:nvGrpSpPr>
        <p:grpSpPr>
          <a:xfrm>
            <a:off x="4805108" y="3617143"/>
            <a:ext cx="358491" cy="358491"/>
            <a:chOff x="4811994" y="3617552"/>
            <a:chExt cx="358491" cy="358491"/>
          </a:xfrm>
        </p:grpSpPr>
        <p:sp>
          <p:nvSpPr>
            <p:cNvPr id="839" name="Google Shape;839;p57"/>
            <p:cNvSpPr/>
            <p:nvPr/>
          </p:nvSpPr>
          <p:spPr>
            <a:xfrm>
              <a:off x="5022843" y="3617552"/>
              <a:ext cx="102234" cy="66510"/>
            </a:xfrm>
            <a:custGeom>
              <a:avLst/>
              <a:gdLst/>
              <a:ahLst/>
              <a:cxnLst/>
              <a:rect l="l" t="t" r="r" b="b"/>
              <a:pathLst>
                <a:path w="3125" h="2033" extrusionOk="0">
                  <a:moveTo>
                    <a:pt x="769" y="0"/>
                  </a:moveTo>
                  <a:cubicBezTo>
                    <a:pt x="620" y="0"/>
                    <a:pt x="472" y="99"/>
                    <a:pt x="447" y="248"/>
                  </a:cubicBezTo>
                  <a:lnTo>
                    <a:pt x="1" y="2033"/>
                  </a:lnTo>
                  <a:lnTo>
                    <a:pt x="2405" y="843"/>
                  </a:lnTo>
                  <a:cubicBezTo>
                    <a:pt x="2507" y="782"/>
                    <a:pt x="2626" y="737"/>
                    <a:pt x="2748" y="737"/>
                  </a:cubicBezTo>
                  <a:cubicBezTo>
                    <a:pt x="2774" y="737"/>
                    <a:pt x="2800" y="739"/>
                    <a:pt x="2827" y="744"/>
                  </a:cubicBezTo>
                  <a:lnTo>
                    <a:pt x="2827" y="719"/>
                  </a:lnTo>
                  <a:cubicBezTo>
                    <a:pt x="2926" y="719"/>
                    <a:pt x="3025" y="744"/>
                    <a:pt x="3124" y="769"/>
                  </a:cubicBezTo>
                  <a:lnTo>
                    <a:pt x="3124" y="298"/>
                  </a:lnTo>
                  <a:cubicBezTo>
                    <a:pt x="3124" y="124"/>
                    <a:pt x="3000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7"/>
            <p:cNvSpPr/>
            <p:nvPr/>
          </p:nvSpPr>
          <p:spPr>
            <a:xfrm>
              <a:off x="5103943" y="3662143"/>
              <a:ext cx="66542" cy="103020"/>
            </a:xfrm>
            <a:custGeom>
              <a:avLst/>
              <a:gdLst/>
              <a:ahLst/>
              <a:cxnLst/>
              <a:rect l="l" t="t" r="r" b="b"/>
              <a:pathLst>
                <a:path w="2034" h="3149" extrusionOk="0">
                  <a:moveTo>
                    <a:pt x="1240" y="1"/>
                  </a:moveTo>
                  <a:cubicBezTo>
                    <a:pt x="1339" y="248"/>
                    <a:pt x="1315" y="521"/>
                    <a:pt x="1215" y="744"/>
                  </a:cubicBezTo>
                  <a:lnTo>
                    <a:pt x="1" y="3149"/>
                  </a:lnTo>
                  <a:lnTo>
                    <a:pt x="1786" y="2703"/>
                  </a:lnTo>
                  <a:cubicBezTo>
                    <a:pt x="1934" y="2653"/>
                    <a:pt x="2033" y="2529"/>
                    <a:pt x="2033" y="2380"/>
                  </a:cubicBezTo>
                  <a:lnTo>
                    <a:pt x="2033" y="323"/>
                  </a:lnTo>
                  <a:cubicBezTo>
                    <a:pt x="2033" y="149"/>
                    <a:pt x="1910" y="1"/>
                    <a:pt x="1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7"/>
            <p:cNvSpPr/>
            <p:nvPr/>
          </p:nvSpPr>
          <p:spPr>
            <a:xfrm>
              <a:off x="4856585" y="3751357"/>
              <a:ext cx="179278" cy="180063"/>
            </a:xfrm>
            <a:custGeom>
              <a:avLst/>
              <a:gdLst/>
              <a:ahLst/>
              <a:cxnLst/>
              <a:rect l="l" t="t" r="r" b="b"/>
              <a:pathLst>
                <a:path w="5480" h="5504" extrusionOk="0">
                  <a:moveTo>
                    <a:pt x="2629" y="0"/>
                  </a:moveTo>
                  <a:lnTo>
                    <a:pt x="1" y="2628"/>
                  </a:lnTo>
                  <a:lnTo>
                    <a:pt x="2852" y="5504"/>
                  </a:lnTo>
                  <a:lnTo>
                    <a:pt x="5479" y="2851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7"/>
            <p:cNvSpPr/>
            <p:nvPr/>
          </p:nvSpPr>
          <p:spPr>
            <a:xfrm>
              <a:off x="4811994" y="3852740"/>
              <a:ext cx="122485" cy="123303"/>
            </a:xfrm>
            <a:custGeom>
              <a:avLst/>
              <a:gdLst/>
              <a:ahLst/>
              <a:cxnLst/>
              <a:rect l="l" t="t" r="r" b="b"/>
              <a:pathLst>
                <a:path w="3744" h="3769" extrusionOk="0">
                  <a:moveTo>
                    <a:pt x="893" y="0"/>
                  </a:moveTo>
                  <a:cubicBezTo>
                    <a:pt x="323" y="694"/>
                    <a:pt x="0" y="1587"/>
                    <a:pt x="0" y="2479"/>
                  </a:cubicBezTo>
                  <a:lnTo>
                    <a:pt x="0" y="3446"/>
                  </a:lnTo>
                  <a:cubicBezTo>
                    <a:pt x="0" y="3619"/>
                    <a:pt x="149" y="3768"/>
                    <a:pt x="323" y="3768"/>
                  </a:cubicBezTo>
                  <a:lnTo>
                    <a:pt x="1265" y="3768"/>
                  </a:lnTo>
                  <a:cubicBezTo>
                    <a:pt x="2182" y="3768"/>
                    <a:pt x="3050" y="3446"/>
                    <a:pt x="3744" y="2851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7"/>
            <p:cNvSpPr/>
            <p:nvPr/>
          </p:nvSpPr>
          <p:spPr>
            <a:xfrm>
              <a:off x="4959604" y="3661587"/>
              <a:ext cx="167076" cy="166846"/>
            </a:xfrm>
            <a:custGeom>
              <a:avLst/>
              <a:gdLst/>
              <a:ahLst/>
              <a:cxnLst/>
              <a:rect l="l" t="t" r="r" b="b"/>
              <a:pathLst>
                <a:path w="5107" h="5100" extrusionOk="0">
                  <a:moveTo>
                    <a:pt x="4757" y="0"/>
                  </a:moveTo>
                  <a:cubicBezTo>
                    <a:pt x="4707" y="0"/>
                    <a:pt x="4658" y="14"/>
                    <a:pt x="4611" y="42"/>
                  </a:cubicBezTo>
                  <a:lnTo>
                    <a:pt x="0" y="2348"/>
                  </a:lnTo>
                  <a:lnTo>
                    <a:pt x="2727" y="5099"/>
                  </a:lnTo>
                  <a:lnTo>
                    <a:pt x="5032" y="489"/>
                  </a:lnTo>
                  <a:cubicBezTo>
                    <a:pt x="5107" y="365"/>
                    <a:pt x="5082" y="191"/>
                    <a:pt x="4983" y="117"/>
                  </a:cubicBezTo>
                  <a:cubicBezTo>
                    <a:pt x="4921" y="39"/>
                    <a:pt x="4840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57"/>
          <p:cNvGrpSpPr/>
          <p:nvPr/>
        </p:nvGrpSpPr>
        <p:grpSpPr>
          <a:xfrm>
            <a:off x="3987200" y="3649793"/>
            <a:ext cx="360127" cy="293192"/>
            <a:chOff x="3986399" y="3649580"/>
            <a:chExt cx="360127" cy="293192"/>
          </a:xfrm>
        </p:grpSpPr>
        <p:sp>
          <p:nvSpPr>
            <p:cNvPr id="845" name="Google Shape;845;p57"/>
            <p:cNvSpPr/>
            <p:nvPr/>
          </p:nvSpPr>
          <p:spPr>
            <a:xfrm>
              <a:off x="4121839" y="3649580"/>
              <a:ext cx="49498" cy="45049"/>
            </a:xfrm>
            <a:custGeom>
              <a:avLst/>
              <a:gdLst/>
              <a:ahLst/>
              <a:cxnLst/>
              <a:rect l="l" t="t" r="r" b="b"/>
              <a:pathLst>
                <a:path w="1513" h="1377" extrusionOk="0">
                  <a:moveTo>
                    <a:pt x="533" y="0"/>
                  </a:moveTo>
                  <a:cubicBezTo>
                    <a:pt x="447" y="0"/>
                    <a:pt x="360" y="37"/>
                    <a:pt x="298" y="112"/>
                  </a:cubicBezTo>
                  <a:lnTo>
                    <a:pt x="0" y="385"/>
                  </a:lnTo>
                  <a:lnTo>
                    <a:pt x="992" y="1376"/>
                  </a:lnTo>
                  <a:lnTo>
                    <a:pt x="1513" y="856"/>
                  </a:lnTo>
                  <a:lnTo>
                    <a:pt x="769" y="112"/>
                  </a:lnTo>
                  <a:cubicBezTo>
                    <a:pt x="707" y="37"/>
                    <a:pt x="620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7"/>
            <p:cNvSpPr/>
            <p:nvPr/>
          </p:nvSpPr>
          <p:spPr>
            <a:xfrm>
              <a:off x="4168883" y="3692142"/>
              <a:ext cx="45441" cy="48713"/>
            </a:xfrm>
            <a:custGeom>
              <a:avLst/>
              <a:gdLst/>
              <a:ahLst/>
              <a:cxnLst/>
              <a:rect l="l" t="t" r="r" b="b"/>
              <a:pathLst>
                <a:path w="1389" h="1489" extrusionOk="0">
                  <a:moveTo>
                    <a:pt x="521" y="1"/>
                  </a:moveTo>
                  <a:lnTo>
                    <a:pt x="0" y="521"/>
                  </a:lnTo>
                  <a:lnTo>
                    <a:pt x="967" y="1488"/>
                  </a:lnTo>
                  <a:lnTo>
                    <a:pt x="1265" y="1191"/>
                  </a:lnTo>
                  <a:cubicBezTo>
                    <a:pt x="1388" y="1067"/>
                    <a:pt x="1388" y="868"/>
                    <a:pt x="1265" y="74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7"/>
            <p:cNvSpPr/>
            <p:nvPr/>
          </p:nvSpPr>
          <p:spPr>
            <a:xfrm>
              <a:off x="3986399" y="3673888"/>
              <a:ext cx="153302" cy="151307"/>
            </a:xfrm>
            <a:custGeom>
              <a:avLst/>
              <a:gdLst/>
              <a:ahLst/>
              <a:cxnLst/>
              <a:rect l="l" t="t" r="r" b="b"/>
              <a:pathLst>
                <a:path w="4686" h="4625" extrusionOk="0">
                  <a:moveTo>
                    <a:pt x="3471" y="1"/>
                  </a:moveTo>
                  <a:cubicBezTo>
                    <a:pt x="3391" y="1"/>
                    <a:pt x="3310" y="38"/>
                    <a:pt x="3248" y="113"/>
                  </a:cubicBezTo>
                  <a:lnTo>
                    <a:pt x="149" y="3211"/>
                  </a:lnTo>
                  <a:cubicBezTo>
                    <a:pt x="1" y="3310"/>
                    <a:pt x="1" y="3533"/>
                    <a:pt x="149" y="3657"/>
                  </a:cubicBezTo>
                  <a:lnTo>
                    <a:pt x="1116" y="4624"/>
                  </a:lnTo>
                  <a:lnTo>
                    <a:pt x="4686" y="1079"/>
                  </a:lnTo>
                  <a:lnTo>
                    <a:pt x="3694" y="113"/>
                  </a:lnTo>
                  <a:cubicBezTo>
                    <a:pt x="3632" y="38"/>
                    <a:pt x="3552" y="1"/>
                    <a:pt x="3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7"/>
            <p:cNvSpPr/>
            <p:nvPr/>
          </p:nvSpPr>
          <p:spPr>
            <a:xfrm>
              <a:off x="4044795" y="3723778"/>
              <a:ext cx="145189" cy="110315"/>
            </a:xfrm>
            <a:custGeom>
              <a:avLst/>
              <a:gdLst/>
              <a:ahLst/>
              <a:cxnLst/>
              <a:rect l="l" t="t" r="r" b="b"/>
              <a:pathLst>
                <a:path w="4438" h="3372" extrusionOk="0">
                  <a:moveTo>
                    <a:pt x="3347" y="1"/>
                  </a:moveTo>
                  <a:lnTo>
                    <a:pt x="0" y="3372"/>
                  </a:lnTo>
                  <a:lnTo>
                    <a:pt x="2405" y="3372"/>
                  </a:lnTo>
                  <a:lnTo>
                    <a:pt x="4314" y="1463"/>
                  </a:lnTo>
                  <a:cubicBezTo>
                    <a:pt x="4438" y="1339"/>
                    <a:pt x="4438" y="1116"/>
                    <a:pt x="4314" y="992"/>
                  </a:cubicBezTo>
                  <a:lnTo>
                    <a:pt x="3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7"/>
            <p:cNvSpPr/>
            <p:nvPr/>
          </p:nvSpPr>
          <p:spPr>
            <a:xfrm>
              <a:off x="3988034" y="3853526"/>
              <a:ext cx="89247" cy="66542"/>
            </a:xfrm>
            <a:custGeom>
              <a:avLst/>
              <a:gdLst/>
              <a:ahLst/>
              <a:cxnLst/>
              <a:rect l="l" t="t" r="r" b="b"/>
              <a:pathLst>
                <a:path w="2728" h="2034" extrusionOk="0">
                  <a:moveTo>
                    <a:pt x="322" y="1"/>
                  </a:moveTo>
                  <a:cubicBezTo>
                    <a:pt x="124" y="1"/>
                    <a:pt x="0" y="174"/>
                    <a:pt x="0" y="348"/>
                  </a:cubicBezTo>
                  <a:lnTo>
                    <a:pt x="0" y="1711"/>
                  </a:lnTo>
                  <a:cubicBezTo>
                    <a:pt x="0" y="1885"/>
                    <a:pt x="149" y="2034"/>
                    <a:pt x="322" y="2034"/>
                  </a:cubicBezTo>
                  <a:lnTo>
                    <a:pt x="1091" y="2034"/>
                  </a:lnTo>
                  <a:cubicBezTo>
                    <a:pt x="1066" y="1910"/>
                    <a:pt x="1041" y="1810"/>
                    <a:pt x="1041" y="1687"/>
                  </a:cubicBezTo>
                  <a:cubicBezTo>
                    <a:pt x="1041" y="769"/>
                    <a:pt x="1785" y="1"/>
                    <a:pt x="2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7"/>
            <p:cNvSpPr/>
            <p:nvPr/>
          </p:nvSpPr>
          <p:spPr>
            <a:xfrm>
              <a:off x="4077248" y="3854343"/>
              <a:ext cx="114372" cy="65724"/>
            </a:xfrm>
            <a:custGeom>
              <a:avLst/>
              <a:gdLst/>
              <a:ahLst/>
              <a:cxnLst/>
              <a:rect l="l" t="t" r="r" b="b"/>
              <a:pathLst>
                <a:path w="3496" h="2009" extrusionOk="0">
                  <a:moveTo>
                    <a:pt x="44" y="0"/>
                  </a:moveTo>
                  <a:cubicBezTo>
                    <a:pt x="30" y="0"/>
                    <a:pt x="15" y="0"/>
                    <a:pt x="0" y="1"/>
                  </a:cubicBezTo>
                  <a:lnTo>
                    <a:pt x="89" y="1"/>
                  </a:lnTo>
                  <a:cubicBezTo>
                    <a:pt x="74" y="0"/>
                    <a:pt x="59" y="0"/>
                    <a:pt x="44" y="0"/>
                  </a:cubicBezTo>
                  <a:close/>
                  <a:moveTo>
                    <a:pt x="89" y="1"/>
                  </a:moveTo>
                  <a:cubicBezTo>
                    <a:pt x="988" y="24"/>
                    <a:pt x="1686" y="773"/>
                    <a:pt x="1686" y="1662"/>
                  </a:cubicBezTo>
                  <a:cubicBezTo>
                    <a:pt x="1686" y="1785"/>
                    <a:pt x="1661" y="1909"/>
                    <a:pt x="1636" y="2009"/>
                  </a:cubicBezTo>
                  <a:lnTo>
                    <a:pt x="3495" y="200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7"/>
            <p:cNvSpPr/>
            <p:nvPr/>
          </p:nvSpPr>
          <p:spPr>
            <a:xfrm>
              <a:off x="4043977" y="3875445"/>
              <a:ext cx="67360" cy="67327"/>
            </a:xfrm>
            <a:custGeom>
              <a:avLst/>
              <a:gdLst/>
              <a:ahLst/>
              <a:cxnLst/>
              <a:rect l="l" t="t" r="r" b="b"/>
              <a:pathLst>
                <a:path w="2059" h="2058" extrusionOk="0">
                  <a:moveTo>
                    <a:pt x="1017" y="0"/>
                  </a:moveTo>
                  <a:cubicBezTo>
                    <a:pt x="447" y="0"/>
                    <a:pt x="1" y="446"/>
                    <a:pt x="1" y="1017"/>
                  </a:cubicBezTo>
                  <a:cubicBezTo>
                    <a:pt x="1" y="1587"/>
                    <a:pt x="447" y="2058"/>
                    <a:pt x="1017" y="2058"/>
                  </a:cubicBezTo>
                  <a:cubicBezTo>
                    <a:pt x="1587" y="2058"/>
                    <a:pt x="2058" y="1587"/>
                    <a:pt x="2058" y="1017"/>
                  </a:cubicBezTo>
                  <a:cubicBezTo>
                    <a:pt x="2058" y="446"/>
                    <a:pt x="1587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7"/>
            <p:cNvSpPr/>
            <p:nvPr/>
          </p:nvSpPr>
          <p:spPr>
            <a:xfrm>
              <a:off x="4213473" y="3764312"/>
              <a:ext cx="133052" cy="155756"/>
            </a:xfrm>
            <a:custGeom>
              <a:avLst/>
              <a:gdLst/>
              <a:ahLst/>
              <a:cxnLst/>
              <a:rect l="l" t="t" r="r" b="b"/>
              <a:pathLst>
                <a:path w="4067" h="4761" extrusionOk="0">
                  <a:moveTo>
                    <a:pt x="323" y="1"/>
                  </a:moveTo>
                  <a:cubicBezTo>
                    <a:pt x="149" y="1"/>
                    <a:pt x="1" y="125"/>
                    <a:pt x="1" y="298"/>
                  </a:cubicBezTo>
                  <a:lnTo>
                    <a:pt x="1" y="4414"/>
                  </a:lnTo>
                  <a:cubicBezTo>
                    <a:pt x="1" y="3298"/>
                    <a:pt x="837" y="2740"/>
                    <a:pt x="1674" y="2740"/>
                  </a:cubicBezTo>
                  <a:cubicBezTo>
                    <a:pt x="2511" y="2740"/>
                    <a:pt x="3347" y="3298"/>
                    <a:pt x="3347" y="4414"/>
                  </a:cubicBezTo>
                  <a:cubicBezTo>
                    <a:pt x="3347" y="4513"/>
                    <a:pt x="3347" y="4637"/>
                    <a:pt x="3323" y="4761"/>
                  </a:cubicBezTo>
                  <a:lnTo>
                    <a:pt x="3769" y="4761"/>
                  </a:lnTo>
                  <a:cubicBezTo>
                    <a:pt x="3917" y="4761"/>
                    <a:pt x="4066" y="4612"/>
                    <a:pt x="4066" y="4438"/>
                  </a:cubicBezTo>
                  <a:lnTo>
                    <a:pt x="4066" y="1687"/>
                  </a:lnTo>
                  <a:cubicBezTo>
                    <a:pt x="4066" y="1513"/>
                    <a:pt x="3917" y="1389"/>
                    <a:pt x="3769" y="1389"/>
                  </a:cubicBezTo>
                  <a:lnTo>
                    <a:pt x="3769" y="1364"/>
                  </a:lnTo>
                  <a:lnTo>
                    <a:pt x="2579" y="1364"/>
                  </a:lnTo>
                  <a:lnTo>
                    <a:pt x="1984" y="175"/>
                  </a:lnTo>
                  <a:cubicBezTo>
                    <a:pt x="1934" y="51"/>
                    <a:pt x="1810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7"/>
            <p:cNvSpPr/>
            <p:nvPr/>
          </p:nvSpPr>
          <p:spPr>
            <a:xfrm>
              <a:off x="4234575" y="3875445"/>
              <a:ext cx="67327" cy="67327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1017" y="0"/>
                  </a:moveTo>
                  <a:cubicBezTo>
                    <a:pt x="446" y="0"/>
                    <a:pt x="0" y="446"/>
                    <a:pt x="0" y="1017"/>
                  </a:cubicBezTo>
                  <a:cubicBezTo>
                    <a:pt x="0" y="1587"/>
                    <a:pt x="446" y="2058"/>
                    <a:pt x="1017" y="2058"/>
                  </a:cubicBezTo>
                  <a:cubicBezTo>
                    <a:pt x="1587" y="2058"/>
                    <a:pt x="2058" y="1587"/>
                    <a:pt x="2058" y="1017"/>
                  </a:cubicBezTo>
                  <a:cubicBezTo>
                    <a:pt x="2058" y="446"/>
                    <a:pt x="1587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57"/>
          <p:cNvGrpSpPr/>
          <p:nvPr/>
        </p:nvGrpSpPr>
        <p:grpSpPr>
          <a:xfrm>
            <a:off x="3130803" y="3673511"/>
            <a:ext cx="359309" cy="245755"/>
            <a:chOff x="3130803" y="3673495"/>
            <a:chExt cx="359309" cy="245755"/>
          </a:xfrm>
        </p:grpSpPr>
        <p:sp>
          <p:nvSpPr>
            <p:cNvPr id="855" name="Google Shape;855;p57"/>
            <p:cNvSpPr/>
            <p:nvPr/>
          </p:nvSpPr>
          <p:spPr>
            <a:xfrm>
              <a:off x="3241085" y="3874627"/>
              <a:ext cx="214970" cy="44623"/>
            </a:xfrm>
            <a:custGeom>
              <a:avLst/>
              <a:gdLst/>
              <a:ahLst/>
              <a:cxnLst/>
              <a:rect l="l" t="t" r="r" b="b"/>
              <a:pathLst>
                <a:path w="6571" h="1364" extrusionOk="0">
                  <a:moveTo>
                    <a:pt x="1439" y="0"/>
                  </a:moveTo>
                  <a:lnTo>
                    <a:pt x="447" y="992"/>
                  </a:lnTo>
                  <a:cubicBezTo>
                    <a:pt x="298" y="1141"/>
                    <a:pt x="150" y="1265"/>
                    <a:pt x="1" y="1364"/>
                  </a:cubicBezTo>
                  <a:lnTo>
                    <a:pt x="6248" y="1364"/>
                  </a:lnTo>
                  <a:cubicBezTo>
                    <a:pt x="6421" y="1364"/>
                    <a:pt x="6570" y="1240"/>
                    <a:pt x="6570" y="1066"/>
                  </a:cubicBezTo>
                  <a:lnTo>
                    <a:pt x="65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7"/>
            <p:cNvSpPr/>
            <p:nvPr/>
          </p:nvSpPr>
          <p:spPr>
            <a:xfrm>
              <a:off x="3343287" y="3750539"/>
              <a:ext cx="47077" cy="46259"/>
            </a:xfrm>
            <a:custGeom>
              <a:avLst/>
              <a:gdLst/>
              <a:ahLst/>
              <a:cxnLst/>
              <a:rect l="l" t="t" r="r" b="b"/>
              <a:pathLst>
                <a:path w="1439" h="1414" extrusionOk="0">
                  <a:moveTo>
                    <a:pt x="0" y="1"/>
                  </a:moveTo>
                  <a:lnTo>
                    <a:pt x="0" y="719"/>
                  </a:lnTo>
                  <a:cubicBezTo>
                    <a:pt x="0" y="1116"/>
                    <a:pt x="323" y="1414"/>
                    <a:pt x="719" y="1414"/>
                  </a:cubicBezTo>
                  <a:cubicBezTo>
                    <a:pt x="1116" y="1414"/>
                    <a:pt x="1438" y="1091"/>
                    <a:pt x="1438" y="695"/>
                  </a:cubicBezTo>
                  <a:lnTo>
                    <a:pt x="14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7"/>
            <p:cNvSpPr/>
            <p:nvPr/>
          </p:nvSpPr>
          <p:spPr>
            <a:xfrm>
              <a:off x="3130803" y="3673495"/>
              <a:ext cx="359309" cy="245755"/>
            </a:xfrm>
            <a:custGeom>
              <a:avLst/>
              <a:gdLst/>
              <a:ahLst/>
              <a:cxnLst/>
              <a:rect l="l" t="t" r="r" b="b"/>
              <a:pathLst>
                <a:path w="10983" h="7512" extrusionOk="0">
                  <a:moveTo>
                    <a:pt x="8231" y="1736"/>
                  </a:moveTo>
                  <a:cubicBezTo>
                    <a:pt x="8404" y="1736"/>
                    <a:pt x="8528" y="1860"/>
                    <a:pt x="8528" y="2033"/>
                  </a:cubicBezTo>
                  <a:lnTo>
                    <a:pt x="8553" y="3050"/>
                  </a:lnTo>
                  <a:cubicBezTo>
                    <a:pt x="8553" y="3818"/>
                    <a:pt x="7933" y="4413"/>
                    <a:pt x="7190" y="4413"/>
                  </a:cubicBezTo>
                  <a:cubicBezTo>
                    <a:pt x="6446" y="4413"/>
                    <a:pt x="5851" y="3818"/>
                    <a:pt x="5851" y="3074"/>
                  </a:cubicBezTo>
                  <a:lnTo>
                    <a:pt x="5851" y="2033"/>
                  </a:lnTo>
                  <a:cubicBezTo>
                    <a:pt x="5851" y="1860"/>
                    <a:pt x="6000" y="1736"/>
                    <a:pt x="6173" y="1736"/>
                  </a:cubicBezTo>
                  <a:close/>
                  <a:moveTo>
                    <a:pt x="8300" y="0"/>
                  </a:moveTo>
                  <a:cubicBezTo>
                    <a:pt x="8285" y="0"/>
                    <a:pt x="8270" y="0"/>
                    <a:pt x="8255" y="1"/>
                  </a:cubicBezTo>
                  <a:lnTo>
                    <a:pt x="6173" y="1"/>
                  </a:lnTo>
                  <a:cubicBezTo>
                    <a:pt x="2777" y="1"/>
                    <a:pt x="1" y="2752"/>
                    <a:pt x="1" y="6173"/>
                  </a:cubicBezTo>
                  <a:cubicBezTo>
                    <a:pt x="1" y="6917"/>
                    <a:pt x="620" y="7512"/>
                    <a:pt x="1364" y="7512"/>
                  </a:cubicBezTo>
                  <a:cubicBezTo>
                    <a:pt x="2108" y="7512"/>
                    <a:pt x="2827" y="7214"/>
                    <a:pt x="3347" y="6694"/>
                  </a:cubicBezTo>
                  <a:lnTo>
                    <a:pt x="5231" y="4785"/>
                  </a:lnTo>
                  <a:cubicBezTo>
                    <a:pt x="5303" y="4718"/>
                    <a:pt x="5382" y="4690"/>
                    <a:pt x="5457" y="4690"/>
                  </a:cubicBezTo>
                  <a:cubicBezTo>
                    <a:pt x="5716" y="4690"/>
                    <a:pt x="5933" y="5025"/>
                    <a:pt x="5702" y="5256"/>
                  </a:cubicBezTo>
                  <a:lnTo>
                    <a:pt x="5454" y="5504"/>
                  </a:lnTo>
                  <a:lnTo>
                    <a:pt x="10586" y="5504"/>
                  </a:lnTo>
                  <a:lnTo>
                    <a:pt x="10883" y="5206"/>
                  </a:lnTo>
                  <a:cubicBezTo>
                    <a:pt x="10958" y="5132"/>
                    <a:pt x="10982" y="5058"/>
                    <a:pt x="10982" y="4983"/>
                  </a:cubicBezTo>
                  <a:lnTo>
                    <a:pt x="10982" y="2727"/>
                  </a:lnTo>
                  <a:cubicBezTo>
                    <a:pt x="10982" y="1230"/>
                    <a:pt x="9791" y="0"/>
                    <a:pt x="8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57"/>
          <p:cNvGrpSpPr/>
          <p:nvPr/>
        </p:nvGrpSpPr>
        <p:grpSpPr>
          <a:xfrm>
            <a:off x="2379700" y="3616734"/>
            <a:ext cx="313868" cy="359309"/>
            <a:chOff x="2379830" y="3616734"/>
            <a:chExt cx="313868" cy="359309"/>
          </a:xfrm>
        </p:grpSpPr>
        <p:sp>
          <p:nvSpPr>
            <p:cNvPr id="859" name="Google Shape;859;p57"/>
            <p:cNvSpPr/>
            <p:nvPr/>
          </p:nvSpPr>
          <p:spPr>
            <a:xfrm>
              <a:off x="2481214" y="3705130"/>
              <a:ext cx="111133" cy="23555"/>
            </a:xfrm>
            <a:custGeom>
              <a:avLst/>
              <a:gdLst/>
              <a:ahLst/>
              <a:cxnLst/>
              <a:rect l="l" t="t" r="r" b="b"/>
              <a:pathLst>
                <a:path w="3397" h="720" extrusionOk="0">
                  <a:moveTo>
                    <a:pt x="0" y="0"/>
                  </a:moveTo>
                  <a:cubicBezTo>
                    <a:pt x="149" y="422"/>
                    <a:pt x="545" y="719"/>
                    <a:pt x="1016" y="719"/>
                  </a:cubicBezTo>
                  <a:lnTo>
                    <a:pt x="2380" y="719"/>
                  </a:lnTo>
                  <a:cubicBezTo>
                    <a:pt x="2826" y="719"/>
                    <a:pt x="3248" y="422"/>
                    <a:pt x="3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7"/>
            <p:cNvSpPr/>
            <p:nvPr/>
          </p:nvSpPr>
          <p:spPr>
            <a:xfrm>
              <a:off x="2458477" y="3705130"/>
              <a:ext cx="155756" cy="112769"/>
            </a:xfrm>
            <a:custGeom>
              <a:avLst/>
              <a:gdLst/>
              <a:ahLst/>
              <a:cxnLst/>
              <a:rect l="l" t="t" r="r" b="b"/>
              <a:pathLst>
                <a:path w="4761" h="3447" extrusionOk="0">
                  <a:moveTo>
                    <a:pt x="1" y="0"/>
                  </a:moveTo>
                  <a:lnTo>
                    <a:pt x="1" y="1066"/>
                  </a:lnTo>
                  <a:cubicBezTo>
                    <a:pt x="1" y="2380"/>
                    <a:pt x="1067" y="3446"/>
                    <a:pt x="2381" y="3446"/>
                  </a:cubicBezTo>
                  <a:cubicBezTo>
                    <a:pt x="3695" y="3446"/>
                    <a:pt x="4761" y="2380"/>
                    <a:pt x="4761" y="1066"/>
                  </a:cubicBezTo>
                  <a:lnTo>
                    <a:pt x="4761" y="0"/>
                  </a:lnTo>
                  <a:lnTo>
                    <a:pt x="4736" y="0"/>
                  </a:lnTo>
                  <a:cubicBezTo>
                    <a:pt x="4587" y="794"/>
                    <a:pt x="3893" y="1364"/>
                    <a:pt x="3075" y="1364"/>
                  </a:cubicBezTo>
                  <a:lnTo>
                    <a:pt x="1687" y="1364"/>
                  </a:lnTo>
                  <a:cubicBezTo>
                    <a:pt x="893" y="1364"/>
                    <a:pt x="174" y="794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7"/>
            <p:cNvSpPr/>
            <p:nvPr/>
          </p:nvSpPr>
          <p:spPr>
            <a:xfrm>
              <a:off x="2536339" y="3842991"/>
              <a:ext cx="156574" cy="133052"/>
            </a:xfrm>
            <a:custGeom>
              <a:avLst/>
              <a:gdLst/>
              <a:ahLst/>
              <a:cxnLst/>
              <a:rect l="l" t="t" r="r" b="b"/>
              <a:pathLst>
                <a:path w="4786" h="4067" extrusionOk="0">
                  <a:moveTo>
                    <a:pt x="1885" y="1"/>
                  </a:moveTo>
                  <a:lnTo>
                    <a:pt x="298" y="3868"/>
                  </a:lnTo>
                  <a:cubicBezTo>
                    <a:pt x="249" y="3992"/>
                    <a:pt x="125" y="4066"/>
                    <a:pt x="1" y="4066"/>
                  </a:cubicBezTo>
                  <a:lnTo>
                    <a:pt x="2430" y="4066"/>
                  </a:lnTo>
                  <a:lnTo>
                    <a:pt x="2430" y="1314"/>
                  </a:lnTo>
                  <a:cubicBezTo>
                    <a:pt x="2430" y="1104"/>
                    <a:pt x="2591" y="998"/>
                    <a:pt x="2752" y="998"/>
                  </a:cubicBezTo>
                  <a:cubicBezTo>
                    <a:pt x="2914" y="998"/>
                    <a:pt x="3075" y="1104"/>
                    <a:pt x="3075" y="1314"/>
                  </a:cubicBezTo>
                  <a:lnTo>
                    <a:pt x="3075" y="4066"/>
                  </a:lnTo>
                  <a:lnTo>
                    <a:pt x="4463" y="4066"/>
                  </a:lnTo>
                  <a:cubicBezTo>
                    <a:pt x="4636" y="4066"/>
                    <a:pt x="4785" y="3917"/>
                    <a:pt x="4785" y="3744"/>
                  </a:cubicBezTo>
                  <a:lnTo>
                    <a:pt x="4785" y="719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7"/>
            <p:cNvSpPr/>
            <p:nvPr/>
          </p:nvSpPr>
          <p:spPr>
            <a:xfrm>
              <a:off x="2602849" y="3782992"/>
              <a:ext cx="90850" cy="61668"/>
            </a:xfrm>
            <a:custGeom>
              <a:avLst/>
              <a:gdLst/>
              <a:ahLst/>
              <a:cxnLst/>
              <a:rect l="l" t="t" r="r" b="b"/>
              <a:pathLst>
                <a:path w="2777" h="1885" extrusionOk="0">
                  <a:moveTo>
                    <a:pt x="695" y="0"/>
                  </a:moveTo>
                  <a:cubicBezTo>
                    <a:pt x="546" y="347"/>
                    <a:pt x="298" y="669"/>
                    <a:pt x="1" y="942"/>
                  </a:cubicBezTo>
                  <a:lnTo>
                    <a:pt x="1" y="1190"/>
                  </a:lnTo>
                  <a:lnTo>
                    <a:pt x="2752" y="1884"/>
                  </a:lnTo>
                  <a:lnTo>
                    <a:pt x="2752" y="769"/>
                  </a:lnTo>
                  <a:cubicBezTo>
                    <a:pt x="2777" y="595"/>
                    <a:pt x="2678" y="471"/>
                    <a:pt x="2529" y="446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7"/>
            <p:cNvSpPr/>
            <p:nvPr/>
          </p:nvSpPr>
          <p:spPr>
            <a:xfrm>
              <a:off x="2490931" y="3827583"/>
              <a:ext cx="34907" cy="85190"/>
            </a:xfrm>
            <a:custGeom>
              <a:avLst/>
              <a:gdLst/>
              <a:ahLst/>
              <a:cxnLst/>
              <a:rect l="l" t="t" r="r" b="b"/>
              <a:pathLst>
                <a:path w="1067" h="2604" extrusionOk="0">
                  <a:moveTo>
                    <a:pt x="1" y="1"/>
                  </a:moveTo>
                  <a:lnTo>
                    <a:pt x="1066" y="2603"/>
                  </a:lnTo>
                  <a:lnTo>
                    <a:pt x="1066" y="323"/>
                  </a:lnTo>
                  <a:cubicBezTo>
                    <a:pt x="695" y="298"/>
                    <a:pt x="323" y="17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7"/>
            <p:cNvSpPr/>
            <p:nvPr/>
          </p:nvSpPr>
          <p:spPr>
            <a:xfrm>
              <a:off x="2547691" y="3827583"/>
              <a:ext cx="34907" cy="85190"/>
            </a:xfrm>
            <a:custGeom>
              <a:avLst/>
              <a:gdLst/>
              <a:ahLst/>
              <a:cxnLst/>
              <a:rect l="l" t="t" r="r" b="b"/>
              <a:pathLst>
                <a:path w="1067" h="2604" extrusionOk="0">
                  <a:moveTo>
                    <a:pt x="1067" y="1"/>
                  </a:moveTo>
                  <a:lnTo>
                    <a:pt x="1067" y="1"/>
                  </a:lnTo>
                  <a:cubicBezTo>
                    <a:pt x="720" y="174"/>
                    <a:pt x="373" y="298"/>
                    <a:pt x="1" y="348"/>
                  </a:cubicBezTo>
                  <a:lnTo>
                    <a:pt x="1" y="26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7"/>
            <p:cNvSpPr/>
            <p:nvPr/>
          </p:nvSpPr>
          <p:spPr>
            <a:xfrm>
              <a:off x="2379830" y="3782992"/>
              <a:ext cx="90032" cy="61668"/>
            </a:xfrm>
            <a:custGeom>
              <a:avLst/>
              <a:gdLst/>
              <a:ahLst/>
              <a:cxnLst/>
              <a:rect l="l" t="t" r="r" b="b"/>
              <a:pathLst>
                <a:path w="2752" h="1885" extrusionOk="0">
                  <a:moveTo>
                    <a:pt x="2058" y="0"/>
                  </a:moveTo>
                  <a:lnTo>
                    <a:pt x="248" y="446"/>
                  </a:lnTo>
                  <a:cubicBezTo>
                    <a:pt x="100" y="496"/>
                    <a:pt x="0" y="620"/>
                    <a:pt x="0" y="769"/>
                  </a:cubicBezTo>
                  <a:lnTo>
                    <a:pt x="0" y="1884"/>
                  </a:lnTo>
                  <a:lnTo>
                    <a:pt x="2752" y="1190"/>
                  </a:lnTo>
                  <a:lnTo>
                    <a:pt x="2752" y="942"/>
                  </a:lnTo>
                  <a:cubicBezTo>
                    <a:pt x="2455" y="669"/>
                    <a:pt x="2231" y="347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7"/>
            <p:cNvSpPr/>
            <p:nvPr/>
          </p:nvSpPr>
          <p:spPr>
            <a:xfrm>
              <a:off x="2379830" y="3842173"/>
              <a:ext cx="156541" cy="133870"/>
            </a:xfrm>
            <a:custGeom>
              <a:avLst/>
              <a:gdLst/>
              <a:ahLst/>
              <a:cxnLst/>
              <a:rect l="l" t="t" r="r" b="b"/>
              <a:pathLst>
                <a:path w="4785" h="4092" extrusionOk="0">
                  <a:moveTo>
                    <a:pt x="2876" y="1"/>
                  </a:moveTo>
                  <a:lnTo>
                    <a:pt x="0" y="720"/>
                  </a:lnTo>
                  <a:lnTo>
                    <a:pt x="0" y="3769"/>
                  </a:lnTo>
                  <a:cubicBezTo>
                    <a:pt x="0" y="3942"/>
                    <a:pt x="149" y="4091"/>
                    <a:pt x="323" y="4091"/>
                  </a:cubicBezTo>
                  <a:lnTo>
                    <a:pt x="1711" y="4091"/>
                  </a:lnTo>
                  <a:lnTo>
                    <a:pt x="1711" y="1339"/>
                  </a:lnTo>
                  <a:cubicBezTo>
                    <a:pt x="1711" y="1129"/>
                    <a:pt x="1872" y="1023"/>
                    <a:pt x="2033" y="1023"/>
                  </a:cubicBezTo>
                  <a:cubicBezTo>
                    <a:pt x="2194" y="1023"/>
                    <a:pt x="2355" y="1129"/>
                    <a:pt x="2355" y="1339"/>
                  </a:cubicBezTo>
                  <a:lnTo>
                    <a:pt x="2355" y="4091"/>
                  </a:lnTo>
                  <a:lnTo>
                    <a:pt x="4785" y="4091"/>
                  </a:lnTo>
                  <a:cubicBezTo>
                    <a:pt x="4661" y="4066"/>
                    <a:pt x="4537" y="3992"/>
                    <a:pt x="4487" y="3893"/>
                  </a:cubicBezTo>
                  <a:lnTo>
                    <a:pt x="28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7"/>
            <p:cNvSpPr/>
            <p:nvPr/>
          </p:nvSpPr>
          <p:spPr>
            <a:xfrm>
              <a:off x="2424421" y="3616734"/>
              <a:ext cx="223869" cy="66542"/>
            </a:xfrm>
            <a:custGeom>
              <a:avLst/>
              <a:gdLst/>
              <a:ahLst/>
              <a:cxnLst/>
              <a:rect l="l" t="t" r="r" b="b"/>
              <a:pathLst>
                <a:path w="6843" h="2034" extrusionOk="0">
                  <a:moveTo>
                    <a:pt x="2827" y="0"/>
                  </a:moveTo>
                  <a:cubicBezTo>
                    <a:pt x="1810" y="0"/>
                    <a:pt x="819" y="422"/>
                    <a:pt x="100" y="1141"/>
                  </a:cubicBezTo>
                  <a:cubicBezTo>
                    <a:pt x="50" y="1190"/>
                    <a:pt x="1" y="1265"/>
                    <a:pt x="1" y="1364"/>
                  </a:cubicBezTo>
                  <a:cubicBezTo>
                    <a:pt x="1" y="1438"/>
                    <a:pt x="50" y="1537"/>
                    <a:pt x="100" y="1587"/>
                  </a:cubicBezTo>
                  <a:lnTo>
                    <a:pt x="546" y="2033"/>
                  </a:lnTo>
                  <a:lnTo>
                    <a:pt x="6297" y="2033"/>
                  </a:lnTo>
                  <a:lnTo>
                    <a:pt x="6744" y="1587"/>
                  </a:lnTo>
                  <a:cubicBezTo>
                    <a:pt x="6818" y="1537"/>
                    <a:pt x="6843" y="1438"/>
                    <a:pt x="6843" y="1364"/>
                  </a:cubicBezTo>
                  <a:cubicBezTo>
                    <a:pt x="6843" y="1265"/>
                    <a:pt x="6818" y="1190"/>
                    <a:pt x="6744" y="1141"/>
                  </a:cubicBezTo>
                  <a:cubicBezTo>
                    <a:pt x="6025" y="422"/>
                    <a:pt x="5058" y="0"/>
                    <a:pt x="4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57"/>
          <p:cNvGrpSpPr/>
          <p:nvPr/>
        </p:nvGrpSpPr>
        <p:grpSpPr>
          <a:xfrm>
            <a:off x="1542883" y="3066861"/>
            <a:ext cx="359309" cy="359309"/>
            <a:chOff x="1542883" y="3066861"/>
            <a:chExt cx="359309" cy="359309"/>
          </a:xfrm>
        </p:grpSpPr>
        <p:sp>
          <p:nvSpPr>
            <p:cNvPr id="869" name="Google Shape;869;p57"/>
            <p:cNvSpPr/>
            <p:nvPr/>
          </p:nvSpPr>
          <p:spPr>
            <a:xfrm>
              <a:off x="1571279" y="3133370"/>
              <a:ext cx="264403" cy="226519"/>
            </a:xfrm>
            <a:custGeom>
              <a:avLst/>
              <a:gdLst/>
              <a:ahLst/>
              <a:cxnLst/>
              <a:rect l="l" t="t" r="r" b="b"/>
              <a:pathLst>
                <a:path w="8082" h="6924" extrusionOk="0">
                  <a:moveTo>
                    <a:pt x="4611" y="354"/>
                  </a:moveTo>
                  <a:cubicBezTo>
                    <a:pt x="4741" y="354"/>
                    <a:pt x="4871" y="435"/>
                    <a:pt x="4908" y="596"/>
                  </a:cubicBezTo>
                  <a:lnTo>
                    <a:pt x="5950" y="3347"/>
                  </a:lnTo>
                  <a:cubicBezTo>
                    <a:pt x="5974" y="3422"/>
                    <a:pt x="5974" y="3496"/>
                    <a:pt x="5950" y="3570"/>
                  </a:cubicBezTo>
                  <a:lnTo>
                    <a:pt x="4933" y="6322"/>
                  </a:lnTo>
                  <a:cubicBezTo>
                    <a:pt x="4889" y="6433"/>
                    <a:pt x="4785" y="6524"/>
                    <a:pt x="4657" y="6524"/>
                  </a:cubicBezTo>
                  <a:cubicBezTo>
                    <a:pt x="4642" y="6524"/>
                    <a:pt x="4626" y="6523"/>
                    <a:pt x="4611" y="6520"/>
                  </a:cubicBezTo>
                  <a:cubicBezTo>
                    <a:pt x="4598" y="6523"/>
                    <a:pt x="4585" y="6524"/>
                    <a:pt x="4572" y="6524"/>
                  </a:cubicBezTo>
                  <a:cubicBezTo>
                    <a:pt x="4457" y="6524"/>
                    <a:pt x="4336" y="6433"/>
                    <a:pt x="4313" y="6322"/>
                  </a:cubicBezTo>
                  <a:lnTo>
                    <a:pt x="3272" y="3570"/>
                  </a:lnTo>
                  <a:cubicBezTo>
                    <a:pt x="3248" y="3496"/>
                    <a:pt x="3248" y="3422"/>
                    <a:pt x="3272" y="3347"/>
                  </a:cubicBezTo>
                  <a:lnTo>
                    <a:pt x="4313" y="596"/>
                  </a:lnTo>
                  <a:cubicBezTo>
                    <a:pt x="4351" y="435"/>
                    <a:pt x="4481" y="354"/>
                    <a:pt x="4611" y="354"/>
                  </a:cubicBezTo>
                  <a:close/>
                  <a:moveTo>
                    <a:pt x="4636" y="1"/>
                  </a:moveTo>
                  <a:cubicBezTo>
                    <a:pt x="1537" y="1"/>
                    <a:pt x="0" y="3719"/>
                    <a:pt x="2182" y="5901"/>
                  </a:cubicBezTo>
                  <a:cubicBezTo>
                    <a:pt x="2888" y="6607"/>
                    <a:pt x="3755" y="6923"/>
                    <a:pt x="4605" y="6923"/>
                  </a:cubicBezTo>
                  <a:cubicBezTo>
                    <a:pt x="6381" y="6923"/>
                    <a:pt x="8082" y="5542"/>
                    <a:pt x="8082" y="3446"/>
                  </a:cubicBezTo>
                  <a:cubicBezTo>
                    <a:pt x="8082" y="1538"/>
                    <a:pt x="6545" y="1"/>
                    <a:pt x="4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7"/>
            <p:cNvSpPr/>
            <p:nvPr/>
          </p:nvSpPr>
          <p:spPr>
            <a:xfrm>
              <a:off x="1704266" y="3256640"/>
              <a:ext cx="37328" cy="50316"/>
            </a:xfrm>
            <a:custGeom>
              <a:avLst/>
              <a:gdLst/>
              <a:ahLst/>
              <a:cxnLst/>
              <a:rect l="l" t="t" r="r" b="b"/>
              <a:pathLst>
                <a:path w="1141" h="1538" extrusionOk="0">
                  <a:moveTo>
                    <a:pt x="1" y="1"/>
                  </a:moveTo>
                  <a:lnTo>
                    <a:pt x="571" y="1538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7"/>
            <p:cNvSpPr/>
            <p:nvPr/>
          </p:nvSpPr>
          <p:spPr>
            <a:xfrm>
              <a:off x="1542883" y="3066861"/>
              <a:ext cx="359309" cy="359309"/>
            </a:xfrm>
            <a:custGeom>
              <a:avLst/>
              <a:gdLst/>
              <a:ahLst/>
              <a:cxnLst/>
              <a:rect l="l" t="t" r="r" b="b"/>
              <a:pathLst>
                <a:path w="10983" h="10983" extrusionOk="0">
                  <a:moveTo>
                    <a:pt x="5456" y="1374"/>
                  </a:moveTo>
                  <a:cubicBezTo>
                    <a:pt x="7571" y="1374"/>
                    <a:pt x="9594" y="3012"/>
                    <a:pt x="9594" y="5479"/>
                  </a:cubicBezTo>
                  <a:cubicBezTo>
                    <a:pt x="9594" y="7760"/>
                    <a:pt x="7760" y="9595"/>
                    <a:pt x="5504" y="9595"/>
                  </a:cubicBezTo>
                  <a:cubicBezTo>
                    <a:pt x="1835" y="9595"/>
                    <a:pt x="0" y="5182"/>
                    <a:pt x="2579" y="2579"/>
                  </a:cubicBezTo>
                  <a:cubicBezTo>
                    <a:pt x="3419" y="1747"/>
                    <a:pt x="4448" y="1374"/>
                    <a:pt x="5456" y="1374"/>
                  </a:cubicBezTo>
                  <a:close/>
                  <a:moveTo>
                    <a:pt x="1736" y="1"/>
                  </a:moveTo>
                  <a:cubicBezTo>
                    <a:pt x="1637" y="1"/>
                    <a:pt x="1562" y="51"/>
                    <a:pt x="1488" y="100"/>
                  </a:cubicBezTo>
                  <a:lnTo>
                    <a:pt x="124" y="1488"/>
                  </a:lnTo>
                  <a:cubicBezTo>
                    <a:pt x="50" y="1538"/>
                    <a:pt x="25" y="1612"/>
                    <a:pt x="25" y="1711"/>
                  </a:cubicBezTo>
                  <a:lnTo>
                    <a:pt x="25" y="9272"/>
                  </a:lnTo>
                  <a:cubicBezTo>
                    <a:pt x="25" y="9371"/>
                    <a:pt x="50" y="9446"/>
                    <a:pt x="124" y="9495"/>
                  </a:cubicBezTo>
                  <a:lnTo>
                    <a:pt x="1488" y="10884"/>
                  </a:lnTo>
                  <a:cubicBezTo>
                    <a:pt x="1562" y="10933"/>
                    <a:pt x="1637" y="10983"/>
                    <a:pt x="1736" y="10983"/>
                  </a:cubicBezTo>
                  <a:lnTo>
                    <a:pt x="9297" y="10983"/>
                  </a:lnTo>
                  <a:cubicBezTo>
                    <a:pt x="9371" y="10958"/>
                    <a:pt x="9470" y="10933"/>
                    <a:pt x="9520" y="10884"/>
                  </a:cubicBezTo>
                  <a:lnTo>
                    <a:pt x="10908" y="9495"/>
                  </a:lnTo>
                  <a:cubicBezTo>
                    <a:pt x="10957" y="9446"/>
                    <a:pt x="10982" y="9371"/>
                    <a:pt x="10982" y="9272"/>
                  </a:cubicBezTo>
                  <a:lnTo>
                    <a:pt x="10982" y="1711"/>
                  </a:lnTo>
                  <a:cubicBezTo>
                    <a:pt x="10982" y="1612"/>
                    <a:pt x="10957" y="1538"/>
                    <a:pt x="10883" y="1488"/>
                  </a:cubicBezTo>
                  <a:lnTo>
                    <a:pt x="9495" y="100"/>
                  </a:lnTo>
                  <a:cubicBezTo>
                    <a:pt x="9445" y="51"/>
                    <a:pt x="9371" y="1"/>
                    <a:pt x="9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7"/>
            <p:cNvSpPr/>
            <p:nvPr/>
          </p:nvSpPr>
          <p:spPr>
            <a:xfrm>
              <a:off x="1704266" y="3186107"/>
              <a:ext cx="37328" cy="49498"/>
            </a:xfrm>
            <a:custGeom>
              <a:avLst/>
              <a:gdLst/>
              <a:ahLst/>
              <a:cxnLst/>
              <a:rect l="l" t="t" r="r" b="b"/>
              <a:pathLst>
                <a:path w="1141" h="1513" extrusionOk="0">
                  <a:moveTo>
                    <a:pt x="571" y="0"/>
                  </a:moveTo>
                  <a:lnTo>
                    <a:pt x="1" y="1512"/>
                  </a:lnTo>
                  <a:lnTo>
                    <a:pt x="1141" y="151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57"/>
          <p:cNvGrpSpPr/>
          <p:nvPr/>
        </p:nvGrpSpPr>
        <p:grpSpPr>
          <a:xfrm>
            <a:off x="8087175" y="4249246"/>
            <a:ext cx="321196" cy="358982"/>
            <a:chOff x="8086766" y="4249508"/>
            <a:chExt cx="321196" cy="358982"/>
          </a:xfrm>
        </p:grpSpPr>
        <p:sp>
          <p:nvSpPr>
            <p:cNvPr id="874" name="Google Shape;874;p57"/>
            <p:cNvSpPr/>
            <p:nvPr/>
          </p:nvSpPr>
          <p:spPr>
            <a:xfrm>
              <a:off x="8225445" y="4476386"/>
              <a:ext cx="67360" cy="83849"/>
            </a:xfrm>
            <a:custGeom>
              <a:avLst/>
              <a:gdLst/>
              <a:ahLst/>
              <a:cxnLst/>
              <a:rect l="l" t="t" r="r" b="b"/>
              <a:pathLst>
                <a:path w="2059" h="2563" extrusionOk="0">
                  <a:moveTo>
                    <a:pt x="1439" y="0"/>
                  </a:moveTo>
                  <a:lnTo>
                    <a:pt x="1" y="1463"/>
                  </a:lnTo>
                  <a:lnTo>
                    <a:pt x="472" y="2380"/>
                  </a:lnTo>
                  <a:cubicBezTo>
                    <a:pt x="497" y="2479"/>
                    <a:pt x="596" y="2554"/>
                    <a:pt x="695" y="2554"/>
                  </a:cubicBezTo>
                  <a:cubicBezTo>
                    <a:pt x="718" y="2559"/>
                    <a:pt x="742" y="2562"/>
                    <a:pt x="765" y="2562"/>
                  </a:cubicBezTo>
                  <a:cubicBezTo>
                    <a:pt x="840" y="2562"/>
                    <a:pt x="911" y="2530"/>
                    <a:pt x="968" y="2454"/>
                  </a:cubicBezTo>
                  <a:lnTo>
                    <a:pt x="1959" y="1488"/>
                  </a:lnTo>
                  <a:cubicBezTo>
                    <a:pt x="2059" y="1388"/>
                    <a:pt x="2059" y="1240"/>
                    <a:pt x="2009" y="1116"/>
                  </a:cubicBezTo>
                  <a:lnTo>
                    <a:pt x="14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7"/>
            <p:cNvSpPr/>
            <p:nvPr/>
          </p:nvSpPr>
          <p:spPr>
            <a:xfrm>
              <a:off x="8288716" y="4412298"/>
              <a:ext cx="84372" cy="84797"/>
            </a:xfrm>
            <a:custGeom>
              <a:avLst/>
              <a:gdLst/>
              <a:ahLst/>
              <a:cxnLst/>
              <a:rect l="l" t="t" r="r" b="b"/>
              <a:pathLst>
                <a:path w="2579" h="2592" extrusionOk="0">
                  <a:moveTo>
                    <a:pt x="1389" y="1"/>
                  </a:moveTo>
                  <a:cubicBezTo>
                    <a:pt x="1339" y="100"/>
                    <a:pt x="1265" y="199"/>
                    <a:pt x="1190" y="274"/>
                  </a:cubicBezTo>
                  <a:lnTo>
                    <a:pt x="1" y="1463"/>
                  </a:lnTo>
                  <a:lnTo>
                    <a:pt x="1017" y="2480"/>
                  </a:lnTo>
                  <a:cubicBezTo>
                    <a:pt x="1079" y="2554"/>
                    <a:pt x="1159" y="2591"/>
                    <a:pt x="1240" y="2591"/>
                  </a:cubicBezTo>
                  <a:cubicBezTo>
                    <a:pt x="1321" y="2591"/>
                    <a:pt x="1401" y="2554"/>
                    <a:pt x="1463" y="2480"/>
                  </a:cubicBezTo>
                  <a:lnTo>
                    <a:pt x="2455" y="1513"/>
                  </a:lnTo>
                  <a:cubicBezTo>
                    <a:pt x="2579" y="1389"/>
                    <a:pt x="2579" y="1191"/>
                    <a:pt x="2455" y="1067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7"/>
            <p:cNvSpPr/>
            <p:nvPr/>
          </p:nvSpPr>
          <p:spPr>
            <a:xfrm>
              <a:off x="8086766" y="4485285"/>
              <a:ext cx="104655" cy="123205"/>
            </a:xfrm>
            <a:custGeom>
              <a:avLst/>
              <a:gdLst/>
              <a:ahLst/>
              <a:cxnLst/>
              <a:rect l="l" t="t" r="r" b="b"/>
              <a:pathLst>
                <a:path w="3199" h="3766" extrusionOk="0">
                  <a:moveTo>
                    <a:pt x="1637" y="1"/>
                  </a:moveTo>
                  <a:lnTo>
                    <a:pt x="150" y="1513"/>
                  </a:lnTo>
                  <a:cubicBezTo>
                    <a:pt x="1" y="1637"/>
                    <a:pt x="1" y="1835"/>
                    <a:pt x="150" y="1959"/>
                  </a:cubicBezTo>
                  <a:lnTo>
                    <a:pt x="1835" y="3670"/>
                  </a:lnTo>
                  <a:cubicBezTo>
                    <a:pt x="1901" y="3735"/>
                    <a:pt x="1985" y="3766"/>
                    <a:pt x="2067" y="3766"/>
                  </a:cubicBezTo>
                  <a:cubicBezTo>
                    <a:pt x="2202" y="3766"/>
                    <a:pt x="2335" y="3684"/>
                    <a:pt x="2381" y="3546"/>
                  </a:cubicBezTo>
                  <a:cubicBezTo>
                    <a:pt x="2381" y="3546"/>
                    <a:pt x="2579" y="2926"/>
                    <a:pt x="2777" y="2331"/>
                  </a:cubicBezTo>
                  <a:cubicBezTo>
                    <a:pt x="2877" y="2009"/>
                    <a:pt x="3025" y="1711"/>
                    <a:pt x="3199" y="1439"/>
                  </a:cubicBezTo>
                  <a:cubicBezTo>
                    <a:pt x="3075" y="1389"/>
                    <a:pt x="2951" y="1290"/>
                    <a:pt x="2852" y="119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7"/>
            <p:cNvSpPr/>
            <p:nvPr/>
          </p:nvSpPr>
          <p:spPr>
            <a:xfrm>
              <a:off x="8371452" y="4249508"/>
              <a:ext cx="36510" cy="35496"/>
            </a:xfrm>
            <a:custGeom>
              <a:avLst/>
              <a:gdLst/>
              <a:ahLst/>
              <a:cxnLst/>
              <a:rect l="l" t="t" r="r" b="b"/>
              <a:pathLst>
                <a:path w="1116" h="1085" extrusionOk="0">
                  <a:moveTo>
                    <a:pt x="769" y="0"/>
                  </a:moveTo>
                  <a:cubicBezTo>
                    <a:pt x="688" y="0"/>
                    <a:pt x="607" y="31"/>
                    <a:pt x="545" y="93"/>
                  </a:cubicBezTo>
                  <a:lnTo>
                    <a:pt x="0" y="639"/>
                  </a:lnTo>
                  <a:lnTo>
                    <a:pt x="471" y="1085"/>
                  </a:lnTo>
                  <a:lnTo>
                    <a:pt x="992" y="564"/>
                  </a:lnTo>
                  <a:cubicBezTo>
                    <a:pt x="1116" y="440"/>
                    <a:pt x="1116" y="217"/>
                    <a:pt x="992" y="93"/>
                  </a:cubicBezTo>
                  <a:cubicBezTo>
                    <a:pt x="930" y="31"/>
                    <a:pt x="849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7"/>
            <p:cNvSpPr/>
            <p:nvPr/>
          </p:nvSpPr>
          <p:spPr>
            <a:xfrm>
              <a:off x="8280602" y="4257621"/>
              <a:ext cx="103837" cy="118232"/>
            </a:xfrm>
            <a:custGeom>
              <a:avLst/>
              <a:gdLst/>
              <a:ahLst/>
              <a:cxnLst/>
              <a:rect l="l" t="t" r="r" b="b"/>
              <a:pathLst>
                <a:path w="3174" h="3614" extrusionOk="0">
                  <a:moveTo>
                    <a:pt x="1352" y="0"/>
                  </a:moveTo>
                  <a:cubicBezTo>
                    <a:pt x="1265" y="0"/>
                    <a:pt x="1178" y="31"/>
                    <a:pt x="1116" y="93"/>
                  </a:cubicBezTo>
                  <a:cubicBezTo>
                    <a:pt x="992" y="217"/>
                    <a:pt x="992" y="415"/>
                    <a:pt x="1116" y="539"/>
                  </a:cubicBezTo>
                  <a:lnTo>
                    <a:pt x="1389" y="812"/>
                  </a:lnTo>
                  <a:lnTo>
                    <a:pt x="1" y="2200"/>
                  </a:lnTo>
                  <a:lnTo>
                    <a:pt x="1438" y="3613"/>
                  </a:lnTo>
                  <a:lnTo>
                    <a:pt x="3050" y="2002"/>
                  </a:lnTo>
                  <a:cubicBezTo>
                    <a:pt x="3174" y="1878"/>
                    <a:pt x="3174" y="1680"/>
                    <a:pt x="3050" y="1556"/>
                  </a:cubicBezTo>
                  <a:lnTo>
                    <a:pt x="1587" y="93"/>
                  </a:lnTo>
                  <a:cubicBezTo>
                    <a:pt x="1525" y="31"/>
                    <a:pt x="1438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7"/>
            <p:cNvSpPr/>
            <p:nvPr/>
          </p:nvSpPr>
          <p:spPr>
            <a:xfrm>
              <a:off x="8142741" y="4340325"/>
              <a:ext cx="174404" cy="172375"/>
            </a:xfrm>
            <a:custGeom>
              <a:avLst/>
              <a:gdLst/>
              <a:ahLst/>
              <a:cxnLst/>
              <a:rect l="l" t="t" r="r" b="b"/>
              <a:pathLst>
                <a:path w="5331" h="5269" extrusionOk="0">
                  <a:moveTo>
                    <a:pt x="3521" y="1"/>
                  </a:moveTo>
                  <a:cubicBezTo>
                    <a:pt x="3440" y="1"/>
                    <a:pt x="3359" y="32"/>
                    <a:pt x="3297" y="94"/>
                  </a:cubicBezTo>
                  <a:lnTo>
                    <a:pt x="124" y="3267"/>
                  </a:lnTo>
                  <a:cubicBezTo>
                    <a:pt x="0" y="3391"/>
                    <a:pt x="0" y="3589"/>
                    <a:pt x="124" y="3713"/>
                  </a:cubicBezTo>
                  <a:lnTo>
                    <a:pt x="1587" y="5176"/>
                  </a:lnTo>
                  <a:cubicBezTo>
                    <a:pt x="1649" y="5238"/>
                    <a:pt x="1730" y="5269"/>
                    <a:pt x="1810" y="5269"/>
                  </a:cubicBezTo>
                  <a:cubicBezTo>
                    <a:pt x="1891" y="5269"/>
                    <a:pt x="1971" y="5238"/>
                    <a:pt x="2033" y="5176"/>
                  </a:cubicBezTo>
                  <a:lnTo>
                    <a:pt x="5206" y="2003"/>
                  </a:lnTo>
                  <a:cubicBezTo>
                    <a:pt x="5330" y="1879"/>
                    <a:pt x="5330" y="1680"/>
                    <a:pt x="5206" y="1556"/>
                  </a:cubicBezTo>
                  <a:lnTo>
                    <a:pt x="3744" y="94"/>
                  </a:lnTo>
                  <a:cubicBezTo>
                    <a:pt x="3682" y="32"/>
                    <a:pt x="3601" y="1"/>
                    <a:pt x="3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57"/>
          <p:cNvGrpSpPr/>
          <p:nvPr/>
        </p:nvGrpSpPr>
        <p:grpSpPr>
          <a:xfrm>
            <a:off x="7207665" y="4288848"/>
            <a:ext cx="362548" cy="279779"/>
            <a:chOff x="7208466" y="4289028"/>
            <a:chExt cx="362548" cy="279779"/>
          </a:xfrm>
        </p:grpSpPr>
        <p:sp>
          <p:nvSpPr>
            <p:cNvPr id="881" name="Google Shape;881;p57"/>
            <p:cNvSpPr/>
            <p:nvPr/>
          </p:nvSpPr>
          <p:spPr>
            <a:xfrm>
              <a:off x="7365008" y="4524216"/>
              <a:ext cx="52737" cy="44591"/>
            </a:xfrm>
            <a:custGeom>
              <a:avLst/>
              <a:gdLst/>
              <a:ahLst/>
              <a:cxnLst/>
              <a:rect l="l" t="t" r="r" b="b"/>
              <a:pathLst>
                <a:path w="1612" h="1363" extrusionOk="0">
                  <a:moveTo>
                    <a:pt x="694" y="1"/>
                  </a:moveTo>
                  <a:cubicBezTo>
                    <a:pt x="322" y="1"/>
                    <a:pt x="0" y="298"/>
                    <a:pt x="0" y="670"/>
                  </a:cubicBezTo>
                  <a:cubicBezTo>
                    <a:pt x="0" y="1091"/>
                    <a:pt x="342" y="1363"/>
                    <a:pt x="702" y="1363"/>
                  </a:cubicBezTo>
                  <a:cubicBezTo>
                    <a:pt x="872" y="1363"/>
                    <a:pt x="1047" y="1301"/>
                    <a:pt x="1190" y="1166"/>
                  </a:cubicBezTo>
                  <a:cubicBezTo>
                    <a:pt x="1612" y="720"/>
                    <a:pt x="1314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7"/>
            <p:cNvSpPr/>
            <p:nvPr/>
          </p:nvSpPr>
          <p:spPr>
            <a:xfrm>
              <a:off x="7477711" y="4524216"/>
              <a:ext cx="52769" cy="44591"/>
            </a:xfrm>
            <a:custGeom>
              <a:avLst/>
              <a:gdLst/>
              <a:ahLst/>
              <a:cxnLst/>
              <a:rect l="l" t="t" r="r" b="b"/>
              <a:pathLst>
                <a:path w="1613" h="1363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91"/>
                    <a:pt x="343" y="1363"/>
                    <a:pt x="695" y="1363"/>
                  </a:cubicBezTo>
                  <a:cubicBezTo>
                    <a:pt x="862" y="1363"/>
                    <a:pt x="1031" y="1301"/>
                    <a:pt x="1166" y="1166"/>
                  </a:cubicBezTo>
                  <a:cubicBezTo>
                    <a:pt x="1612" y="720"/>
                    <a:pt x="1315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7"/>
            <p:cNvSpPr/>
            <p:nvPr/>
          </p:nvSpPr>
          <p:spPr>
            <a:xfrm>
              <a:off x="7497994" y="4401764"/>
              <a:ext cx="65724" cy="45441"/>
            </a:xfrm>
            <a:custGeom>
              <a:avLst/>
              <a:gdLst/>
              <a:ahLst/>
              <a:cxnLst/>
              <a:rect l="l" t="t" r="r" b="b"/>
              <a:pathLst>
                <a:path w="2009" h="1389" extrusionOk="0">
                  <a:moveTo>
                    <a:pt x="1" y="1"/>
                  </a:moveTo>
                  <a:cubicBezTo>
                    <a:pt x="25" y="100"/>
                    <a:pt x="25" y="199"/>
                    <a:pt x="25" y="298"/>
                  </a:cubicBezTo>
                  <a:lnTo>
                    <a:pt x="25" y="1389"/>
                  </a:lnTo>
                  <a:lnTo>
                    <a:pt x="2009" y="1389"/>
                  </a:lnTo>
                  <a:cubicBezTo>
                    <a:pt x="1736" y="571"/>
                    <a:pt x="943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7"/>
            <p:cNvSpPr/>
            <p:nvPr/>
          </p:nvSpPr>
          <p:spPr>
            <a:xfrm>
              <a:off x="7208466" y="4379059"/>
              <a:ext cx="358491" cy="144371"/>
            </a:xfrm>
            <a:custGeom>
              <a:avLst/>
              <a:gdLst/>
              <a:ahLst/>
              <a:cxnLst/>
              <a:rect l="l" t="t" r="r" b="b"/>
              <a:pathLst>
                <a:path w="10958" h="4413" extrusionOk="0">
                  <a:moveTo>
                    <a:pt x="5475" y="1744"/>
                  </a:moveTo>
                  <a:cubicBezTo>
                    <a:pt x="5640" y="1744"/>
                    <a:pt x="5802" y="1872"/>
                    <a:pt x="5802" y="2058"/>
                  </a:cubicBezTo>
                  <a:cubicBezTo>
                    <a:pt x="5802" y="2232"/>
                    <a:pt x="5653" y="2355"/>
                    <a:pt x="5479" y="2355"/>
                  </a:cubicBezTo>
                  <a:cubicBezTo>
                    <a:pt x="5207" y="2355"/>
                    <a:pt x="5058" y="2033"/>
                    <a:pt x="5256" y="1835"/>
                  </a:cubicBezTo>
                  <a:cubicBezTo>
                    <a:pt x="5319" y="1772"/>
                    <a:pt x="5397" y="1744"/>
                    <a:pt x="5475" y="1744"/>
                  </a:cubicBezTo>
                  <a:close/>
                  <a:moveTo>
                    <a:pt x="6857" y="1744"/>
                  </a:moveTo>
                  <a:cubicBezTo>
                    <a:pt x="7015" y="1744"/>
                    <a:pt x="7165" y="1872"/>
                    <a:pt x="7165" y="2058"/>
                  </a:cubicBezTo>
                  <a:cubicBezTo>
                    <a:pt x="7165" y="2232"/>
                    <a:pt x="7041" y="2355"/>
                    <a:pt x="6868" y="2355"/>
                  </a:cubicBezTo>
                  <a:cubicBezTo>
                    <a:pt x="6570" y="2355"/>
                    <a:pt x="6446" y="2033"/>
                    <a:pt x="6644" y="1835"/>
                  </a:cubicBezTo>
                  <a:cubicBezTo>
                    <a:pt x="6708" y="1772"/>
                    <a:pt x="6783" y="1744"/>
                    <a:pt x="6857" y="1744"/>
                  </a:cubicBezTo>
                  <a:close/>
                  <a:moveTo>
                    <a:pt x="323" y="0"/>
                  </a:moveTo>
                  <a:cubicBezTo>
                    <a:pt x="150" y="0"/>
                    <a:pt x="1" y="149"/>
                    <a:pt x="1" y="323"/>
                  </a:cubicBezTo>
                  <a:lnTo>
                    <a:pt x="1" y="2727"/>
                  </a:lnTo>
                  <a:cubicBezTo>
                    <a:pt x="1" y="2901"/>
                    <a:pt x="150" y="3025"/>
                    <a:pt x="323" y="3025"/>
                  </a:cubicBezTo>
                  <a:lnTo>
                    <a:pt x="3818" y="3025"/>
                  </a:lnTo>
                  <a:cubicBezTo>
                    <a:pt x="3967" y="3818"/>
                    <a:pt x="4661" y="4413"/>
                    <a:pt x="5479" y="4413"/>
                  </a:cubicBezTo>
                  <a:lnTo>
                    <a:pt x="9272" y="4413"/>
                  </a:lnTo>
                  <a:cubicBezTo>
                    <a:pt x="10214" y="4413"/>
                    <a:pt x="10958" y="3645"/>
                    <a:pt x="10958" y="2703"/>
                  </a:cubicBezTo>
                  <a:lnTo>
                    <a:pt x="8553" y="2703"/>
                  </a:lnTo>
                  <a:cubicBezTo>
                    <a:pt x="8380" y="2703"/>
                    <a:pt x="8256" y="2579"/>
                    <a:pt x="8256" y="2405"/>
                  </a:cubicBezTo>
                  <a:lnTo>
                    <a:pt x="8231" y="2405"/>
                  </a:lnTo>
                  <a:lnTo>
                    <a:pt x="8231" y="1017"/>
                  </a:lnTo>
                  <a:cubicBezTo>
                    <a:pt x="8231" y="447"/>
                    <a:pt x="7785" y="0"/>
                    <a:pt x="7215" y="0"/>
                  </a:cubicBezTo>
                  <a:lnTo>
                    <a:pt x="5132" y="0"/>
                  </a:lnTo>
                  <a:cubicBezTo>
                    <a:pt x="4512" y="0"/>
                    <a:pt x="3967" y="422"/>
                    <a:pt x="3818" y="1042"/>
                  </a:cubicBezTo>
                  <a:lnTo>
                    <a:pt x="1984" y="1042"/>
                  </a:lnTo>
                  <a:cubicBezTo>
                    <a:pt x="1835" y="422"/>
                    <a:pt x="1290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7"/>
            <p:cNvSpPr/>
            <p:nvPr/>
          </p:nvSpPr>
          <p:spPr>
            <a:xfrm>
              <a:off x="7249851" y="4289028"/>
              <a:ext cx="321163" cy="68963"/>
            </a:xfrm>
            <a:custGeom>
              <a:avLst/>
              <a:gdLst/>
              <a:ahLst/>
              <a:cxnLst/>
              <a:rect l="l" t="t" r="r" b="b"/>
              <a:pathLst>
                <a:path w="9817" h="2108" extrusionOk="0">
                  <a:moveTo>
                    <a:pt x="421" y="1"/>
                  </a:moveTo>
                  <a:cubicBezTo>
                    <a:pt x="0" y="1"/>
                    <a:pt x="0" y="645"/>
                    <a:pt x="421" y="645"/>
                  </a:cubicBezTo>
                  <a:lnTo>
                    <a:pt x="4586" y="645"/>
                  </a:lnTo>
                  <a:lnTo>
                    <a:pt x="4586" y="1389"/>
                  </a:lnTo>
                  <a:lnTo>
                    <a:pt x="4214" y="1389"/>
                  </a:lnTo>
                  <a:cubicBezTo>
                    <a:pt x="4041" y="1389"/>
                    <a:pt x="3917" y="1513"/>
                    <a:pt x="3917" y="1687"/>
                  </a:cubicBezTo>
                  <a:lnTo>
                    <a:pt x="3917" y="2108"/>
                  </a:lnTo>
                  <a:lnTo>
                    <a:pt x="5925" y="2108"/>
                  </a:lnTo>
                  <a:lnTo>
                    <a:pt x="5925" y="1687"/>
                  </a:lnTo>
                  <a:cubicBezTo>
                    <a:pt x="5925" y="1513"/>
                    <a:pt x="5776" y="1389"/>
                    <a:pt x="5603" y="1389"/>
                  </a:cubicBezTo>
                  <a:lnTo>
                    <a:pt x="5255" y="1389"/>
                  </a:lnTo>
                  <a:lnTo>
                    <a:pt x="5255" y="645"/>
                  </a:lnTo>
                  <a:lnTo>
                    <a:pt x="9395" y="645"/>
                  </a:lnTo>
                  <a:cubicBezTo>
                    <a:pt x="9817" y="645"/>
                    <a:pt x="9817" y="1"/>
                    <a:pt x="9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57"/>
          <p:cNvGrpSpPr/>
          <p:nvPr/>
        </p:nvGrpSpPr>
        <p:grpSpPr>
          <a:xfrm>
            <a:off x="6391393" y="4249099"/>
            <a:ext cx="358491" cy="359276"/>
            <a:chOff x="6391802" y="4249312"/>
            <a:chExt cx="358491" cy="359276"/>
          </a:xfrm>
        </p:grpSpPr>
        <p:sp>
          <p:nvSpPr>
            <p:cNvPr id="887" name="Google Shape;887;p57"/>
            <p:cNvSpPr/>
            <p:nvPr/>
          </p:nvSpPr>
          <p:spPr>
            <a:xfrm>
              <a:off x="6558877" y="4473148"/>
              <a:ext cx="27611" cy="24144"/>
            </a:xfrm>
            <a:custGeom>
              <a:avLst/>
              <a:gdLst/>
              <a:ahLst/>
              <a:cxnLst/>
              <a:rect l="l" t="t" r="r" b="b"/>
              <a:pathLst>
                <a:path w="844" h="738" extrusionOk="0">
                  <a:moveTo>
                    <a:pt x="372" y="0"/>
                  </a:moveTo>
                  <a:cubicBezTo>
                    <a:pt x="149" y="0"/>
                    <a:pt x="0" y="174"/>
                    <a:pt x="0" y="372"/>
                  </a:cubicBezTo>
                  <a:cubicBezTo>
                    <a:pt x="0" y="588"/>
                    <a:pt x="179" y="737"/>
                    <a:pt x="364" y="737"/>
                  </a:cubicBezTo>
                  <a:cubicBezTo>
                    <a:pt x="454" y="737"/>
                    <a:pt x="547" y="701"/>
                    <a:pt x="620" y="620"/>
                  </a:cubicBezTo>
                  <a:cubicBezTo>
                    <a:pt x="843" y="397"/>
                    <a:pt x="69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7"/>
            <p:cNvSpPr/>
            <p:nvPr/>
          </p:nvSpPr>
          <p:spPr>
            <a:xfrm>
              <a:off x="6466425" y="4315789"/>
              <a:ext cx="206006" cy="292799"/>
            </a:xfrm>
            <a:custGeom>
              <a:avLst/>
              <a:gdLst/>
              <a:ahLst/>
              <a:cxnLst/>
              <a:rect l="l" t="t" r="r" b="b"/>
              <a:pathLst>
                <a:path w="6297" h="8950" extrusionOk="0">
                  <a:moveTo>
                    <a:pt x="3198" y="2802"/>
                  </a:moveTo>
                  <a:cubicBezTo>
                    <a:pt x="4512" y="2802"/>
                    <a:pt x="5578" y="3868"/>
                    <a:pt x="5578" y="5182"/>
                  </a:cubicBezTo>
                  <a:cubicBezTo>
                    <a:pt x="5578" y="6623"/>
                    <a:pt x="4400" y="7577"/>
                    <a:pt x="3170" y="7577"/>
                  </a:cubicBezTo>
                  <a:cubicBezTo>
                    <a:pt x="2580" y="7577"/>
                    <a:pt x="1978" y="7358"/>
                    <a:pt x="1488" y="6868"/>
                  </a:cubicBezTo>
                  <a:cubicBezTo>
                    <a:pt x="0" y="5355"/>
                    <a:pt x="1066" y="2802"/>
                    <a:pt x="3198" y="2802"/>
                  </a:cubicBezTo>
                  <a:close/>
                  <a:moveTo>
                    <a:pt x="5429" y="7115"/>
                  </a:moveTo>
                  <a:cubicBezTo>
                    <a:pt x="5603" y="7115"/>
                    <a:pt x="5751" y="7239"/>
                    <a:pt x="5751" y="7413"/>
                  </a:cubicBezTo>
                  <a:cubicBezTo>
                    <a:pt x="5751" y="7599"/>
                    <a:pt x="5590" y="7727"/>
                    <a:pt x="5425" y="7727"/>
                  </a:cubicBezTo>
                  <a:cubicBezTo>
                    <a:pt x="5347" y="7727"/>
                    <a:pt x="5269" y="7699"/>
                    <a:pt x="5206" y="7636"/>
                  </a:cubicBezTo>
                  <a:cubicBezTo>
                    <a:pt x="5008" y="7438"/>
                    <a:pt x="5157" y="7115"/>
                    <a:pt x="5429" y="7115"/>
                  </a:cubicBezTo>
                  <a:close/>
                  <a:moveTo>
                    <a:pt x="3198" y="1"/>
                  </a:moveTo>
                  <a:cubicBezTo>
                    <a:pt x="2603" y="1"/>
                    <a:pt x="2132" y="472"/>
                    <a:pt x="2132" y="1067"/>
                  </a:cubicBezTo>
                  <a:lnTo>
                    <a:pt x="2132" y="2108"/>
                  </a:lnTo>
                  <a:cubicBezTo>
                    <a:pt x="2132" y="2232"/>
                    <a:pt x="2058" y="2331"/>
                    <a:pt x="1959" y="2381"/>
                  </a:cubicBezTo>
                  <a:lnTo>
                    <a:pt x="645" y="3050"/>
                  </a:lnTo>
                  <a:cubicBezTo>
                    <a:pt x="298" y="3224"/>
                    <a:pt x="75" y="3571"/>
                    <a:pt x="75" y="3967"/>
                  </a:cubicBezTo>
                  <a:lnTo>
                    <a:pt x="75" y="8950"/>
                  </a:lnTo>
                  <a:lnTo>
                    <a:pt x="6297" y="8950"/>
                  </a:lnTo>
                  <a:lnTo>
                    <a:pt x="6297" y="3967"/>
                  </a:lnTo>
                  <a:cubicBezTo>
                    <a:pt x="6297" y="3571"/>
                    <a:pt x="6074" y="3199"/>
                    <a:pt x="5727" y="3025"/>
                  </a:cubicBezTo>
                  <a:lnTo>
                    <a:pt x="4413" y="2381"/>
                  </a:lnTo>
                  <a:cubicBezTo>
                    <a:pt x="4314" y="2331"/>
                    <a:pt x="4239" y="2207"/>
                    <a:pt x="4239" y="2108"/>
                  </a:cubicBezTo>
                  <a:lnTo>
                    <a:pt x="4239" y="1067"/>
                  </a:lnTo>
                  <a:cubicBezTo>
                    <a:pt x="4239" y="497"/>
                    <a:pt x="376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7"/>
            <p:cNvSpPr/>
            <p:nvPr/>
          </p:nvSpPr>
          <p:spPr>
            <a:xfrm>
              <a:off x="6513469" y="4428524"/>
              <a:ext cx="133837" cy="114077"/>
            </a:xfrm>
            <a:custGeom>
              <a:avLst/>
              <a:gdLst/>
              <a:ahLst/>
              <a:cxnLst/>
              <a:rect l="l" t="t" r="r" b="b"/>
              <a:pathLst>
                <a:path w="4091" h="3487" extrusionOk="0">
                  <a:moveTo>
                    <a:pt x="1760" y="720"/>
                  </a:moveTo>
                  <a:cubicBezTo>
                    <a:pt x="2306" y="720"/>
                    <a:pt x="2752" y="1166"/>
                    <a:pt x="2752" y="1736"/>
                  </a:cubicBezTo>
                  <a:cubicBezTo>
                    <a:pt x="2752" y="2336"/>
                    <a:pt x="2258" y="2735"/>
                    <a:pt x="1738" y="2735"/>
                  </a:cubicBezTo>
                  <a:cubicBezTo>
                    <a:pt x="1486" y="2735"/>
                    <a:pt x="1227" y="2641"/>
                    <a:pt x="1016" y="2430"/>
                  </a:cubicBezTo>
                  <a:cubicBezTo>
                    <a:pt x="397" y="1810"/>
                    <a:pt x="843" y="720"/>
                    <a:pt x="1760" y="720"/>
                  </a:cubicBezTo>
                  <a:close/>
                  <a:moveTo>
                    <a:pt x="1760" y="1"/>
                  </a:moveTo>
                  <a:cubicBezTo>
                    <a:pt x="793" y="1"/>
                    <a:pt x="0" y="769"/>
                    <a:pt x="0" y="1736"/>
                  </a:cubicBezTo>
                  <a:cubicBezTo>
                    <a:pt x="0" y="2793"/>
                    <a:pt x="863" y="3486"/>
                    <a:pt x="1759" y="3486"/>
                  </a:cubicBezTo>
                  <a:cubicBezTo>
                    <a:pt x="2187" y="3486"/>
                    <a:pt x="2622" y="3328"/>
                    <a:pt x="2975" y="2975"/>
                  </a:cubicBezTo>
                  <a:cubicBezTo>
                    <a:pt x="4090" y="1860"/>
                    <a:pt x="3297" y="1"/>
                    <a:pt x="1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7"/>
            <p:cNvSpPr/>
            <p:nvPr/>
          </p:nvSpPr>
          <p:spPr>
            <a:xfrm>
              <a:off x="6391802" y="4249312"/>
              <a:ext cx="358491" cy="359276"/>
            </a:xfrm>
            <a:custGeom>
              <a:avLst/>
              <a:gdLst/>
              <a:ahLst/>
              <a:cxnLst/>
              <a:rect l="l" t="t" r="r" b="b"/>
              <a:pathLst>
                <a:path w="10958" h="10982" extrusionOk="0">
                  <a:moveTo>
                    <a:pt x="9254" y="1416"/>
                  </a:moveTo>
                  <a:cubicBezTo>
                    <a:pt x="9415" y="1416"/>
                    <a:pt x="9569" y="1537"/>
                    <a:pt x="9569" y="1735"/>
                  </a:cubicBezTo>
                  <a:cubicBezTo>
                    <a:pt x="9545" y="1884"/>
                    <a:pt x="9421" y="2033"/>
                    <a:pt x="9247" y="2033"/>
                  </a:cubicBezTo>
                  <a:cubicBezTo>
                    <a:pt x="8974" y="2033"/>
                    <a:pt x="8826" y="1711"/>
                    <a:pt x="9024" y="1512"/>
                  </a:cubicBezTo>
                  <a:cubicBezTo>
                    <a:pt x="9090" y="1446"/>
                    <a:pt x="9173" y="1416"/>
                    <a:pt x="9254" y="1416"/>
                  </a:cubicBezTo>
                  <a:close/>
                  <a:moveTo>
                    <a:pt x="2033" y="2085"/>
                  </a:moveTo>
                  <a:cubicBezTo>
                    <a:pt x="2188" y="2085"/>
                    <a:pt x="2331" y="2206"/>
                    <a:pt x="2331" y="2405"/>
                  </a:cubicBezTo>
                  <a:cubicBezTo>
                    <a:pt x="2331" y="2578"/>
                    <a:pt x="2207" y="2727"/>
                    <a:pt x="2033" y="2727"/>
                  </a:cubicBezTo>
                  <a:lnTo>
                    <a:pt x="2033" y="2702"/>
                  </a:lnTo>
                  <a:cubicBezTo>
                    <a:pt x="1761" y="2702"/>
                    <a:pt x="1612" y="2380"/>
                    <a:pt x="1810" y="2182"/>
                  </a:cubicBezTo>
                  <a:cubicBezTo>
                    <a:pt x="1876" y="2116"/>
                    <a:pt x="1956" y="2085"/>
                    <a:pt x="2033" y="2085"/>
                  </a:cubicBezTo>
                  <a:close/>
                  <a:moveTo>
                    <a:pt x="8556" y="2785"/>
                  </a:moveTo>
                  <a:cubicBezTo>
                    <a:pt x="8714" y="2785"/>
                    <a:pt x="8875" y="2913"/>
                    <a:pt x="8875" y="3099"/>
                  </a:cubicBezTo>
                  <a:cubicBezTo>
                    <a:pt x="8875" y="3272"/>
                    <a:pt x="8727" y="3421"/>
                    <a:pt x="8553" y="3421"/>
                  </a:cubicBezTo>
                  <a:cubicBezTo>
                    <a:pt x="8280" y="3421"/>
                    <a:pt x="8156" y="3074"/>
                    <a:pt x="8355" y="2876"/>
                  </a:cubicBezTo>
                  <a:cubicBezTo>
                    <a:pt x="8410" y="2813"/>
                    <a:pt x="8483" y="2785"/>
                    <a:pt x="8556" y="2785"/>
                  </a:cubicBezTo>
                  <a:close/>
                  <a:moveTo>
                    <a:pt x="298" y="0"/>
                  </a:moveTo>
                  <a:cubicBezTo>
                    <a:pt x="125" y="0"/>
                    <a:pt x="1" y="149"/>
                    <a:pt x="1" y="322"/>
                  </a:cubicBezTo>
                  <a:lnTo>
                    <a:pt x="1" y="10635"/>
                  </a:lnTo>
                  <a:cubicBezTo>
                    <a:pt x="1" y="10808"/>
                    <a:pt x="125" y="10932"/>
                    <a:pt x="298" y="10932"/>
                  </a:cubicBezTo>
                  <a:lnTo>
                    <a:pt x="1711" y="10932"/>
                  </a:lnTo>
                  <a:lnTo>
                    <a:pt x="1711" y="5999"/>
                  </a:lnTo>
                  <a:cubicBezTo>
                    <a:pt x="1711" y="5355"/>
                    <a:pt x="2058" y="4760"/>
                    <a:pt x="2628" y="4487"/>
                  </a:cubicBezTo>
                  <a:lnTo>
                    <a:pt x="3769" y="3917"/>
                  </a:lnTo>
                  <a:lnTo>
                    <a:pt x="3769" y="3099"/>
                  </a:lnTo>
                  <a:cubicBezTo>
                    <a:pt x="3769" y="2157"/>
                    <a:pt x="4512" y="1388"/>
                    <a:pt x="5454" y="1388"/>
                  </a:cubicBezTo>
                  <a:cubicBezTo>
                    <a:pt x="6396" y="1388"/>
                    <a:pt x="7165" y="2157"/>
                    <a:pt x="7165" y="3099"/>
                  </a:cubicBezTo>
                  <a:lnTo>
                    <a:pt x="7165" y="3942"/>
                  </a:lnTo>
                  <a:lnTo>
                    <a:pt x="8305" y="4487"/>
                  </a:lnTo>
                  <a:cubicBezTo>
                    <a:pt x="8875" y="4785"/>
                    <a:pt x="9222" y="5379"/>
                    <a:pt x="9222" y="6024"/>
                  </a:cubicBezTo>
                  <a:lnTo>
                    <a:pt x="9222" y="10982"/>
                  </a:lnTo>
                  <a:lnTo>
                    <a:pt x="10635" y="10982"/>
                  </a:lnTo>
                  <a:cubicBezTo>
                    <a:pt x="10809" y="10982"/>
                    <a:pt x="10933" y="10858"/>
                    <a:pt x="10933" y="10684"/>
                  </a:cubicBezTo>
                  <a:lnTo>
                    <a:pt x="10933" y="372"/>
                  </a:lnTo>
                  <a:cubicBezTo>
                    <a:pt x="10958" y="174"/>
                    <a:pt x="10809" y="0"/>
                    <a:pt x="10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57"/>
          <p:cNvGrpSpPr/>
          <p:nvPr/>
        </p:nvGrpSpPr>
        <p:grpSpPr>
          <a:xfrm>
            <a:off x="3127564" y="4249492"/>
            <a:ext cx="365786" cy="358491"/>
            <a:chOff x="3127564" y="4250097"/>
            <a:chExt cx="365786" cy="358491"/>
          </a:xfrm>
        </p:grpSpPr>
        <p:sp>
          <p:nvSpPr>
            <p:cNvPr id="892" name="Google Shape;892;p57"/>
            <p:cNvSpPr/>
            <p:nvPr/>
          </p:nvSpPr>
          <p:spPr>
            <a:xfrm>
              <a:off x="3127564" y="4587487"/>
              <a:ext cx="365786" cy="21101"/>
            </a:xfrm>
            <a:custGeom>
              <a:avLst/>
              <a:gdLst/>
              <a:ahLst/>
              <a:cxnLst/>
              <a:rect l="l" t="t" r="r" b="b"/>
              <a:pathLst>
                <a:path w="11181" h="645" extrusionOk="0">
                  <a:moveTo>
                    <a:pt x="422" y="0"/>
                  </a:moveTo>
                  <a:cubicBezTo>
                    <a:pt x="0" y="0"/>
                    <a:pt x="0" y="645"/>
                    <a:pt x="422" y="645"/>
                  </a:cubicBezTo>
                  <a:lnTo>
                    <a:pt x="10759" y="645"/>
                  </a:lnTo>
                  <a:cubicBezTo>
                    <a:pt x="11181" y="645"/>
                    <a:pt x="11181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7"/>
            <p:cNvSpPr/>
            <p:nvPr/>
          </p:nvSpPr>
          <p:spPr>
            <a:xfrm>
              <a:off x="3164042" y="4429342"/>
              <a:ext cx="201165" cy="137076"/>
            </a:xfrm>
            <a:custGeom>
              <a:avLst/>
              <a:gdLst/>
              <a:ahLst/>
              <a:cxnLst/>
              <a:rect l="l" t="t" r="r" b="b"/>
              <a:pathLst>
                <a:path w="6149" h="4190" extrusionOk="0">
                  <a:moveTo>
                    <a:pt x="3075" y="0"/>
                  </a:moveTo>
                  <a:cubicBezTo>
                    <a:pt x="1389" y="0"/>
                    <a:pt x="1" y="1389"/>
                    <a:pt x="1" y="3074"/>
                  </a:cubicBezTo>
                  <a:lnTo>
                    <a:pt x="1" y="4190"/>
                  </a:lnTo>
                  <a:lnTo>
                    <a:pt x="1389" y="4190"/>
                  </a:lnTo>
                  <a:lnTo>
                    <a:pt x="1389" y="2752"/>
                  </a:lnTo>
                  <a:lnTo>
                    <a:pt x="1414" y="2752"/>
                  </a:lnTo>
                  <a:cubicBezTo>
                    <a:pt x="1414" y="2579"/>
                    <a:pt x="1538" y="2430"/>
                    <a:pt x="1711" y="2430"/>
                  </a:cubicBezTo>
                  <a:lnTo>
                    <a:pt x="4463" y="2430"/>
                  </a:lnTo>
                  <a:cubicBezTo>
                    <a:pt x="4637" y="2430"/>
                    <a:pt x="4785" y="2579"/>
                    <a:pt x="4785" y="2752"/>
                  </a:cubicBezTo>
                  <a:lnTo>
                    <a:pt x="4785" y="4190"/>
                  </a:lnTo>
                  <a:lnTo>
                    <a:pt x="6149" y="4190"/>
                  </a:lnTo>
                  <a:lnTo>
                    <a:pt x="6149" y="3074"/>
                  </a:lnTo>
                  <a:cubicBezTo>
                    <a:pt x="6149" y="1389"/>
                    <a:pt x="4785" y="0"/>
                    <a:pt x="3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7"/>
            <p:cNvSpPr/>
            <p:nvPr/>
          </p:nvSpPr>
          <p:spPr>
            <a:xfrm>
              <a:off x="3231369" y="4529908"/>
              <a:ext cx="68963" cy="36510"/>
            </a:xfrm>
            <a:custGeom>
              <a:avLst/>
              <a:gdLst/>
              <a:ahLst/>
              <a:cxnLst/>
              <a:rect l="l" t="t" r="r" b="b"/>
              <a:pathLst>
                <a:path w="2108" h="1116" extrusionOk="0">
                  <a:moveTo>
                    <a:pt x="0" y="0"/>
                  </a:moveTo>
                  <a:lnTo>
                    <a:pt x="0" y="1116"/>
                  </a:lnTo>
                  <a:lnTo>
                    <a:pt x="2108" y="111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7"/>
            <p:cNvSpPr/>
            <p:nvPr/>
          </p:nvSpPr>
          <p:spPr>
            <a:xfrm>
              <a:off x="3351400" y="4250097"/>
              <a:ext cx="104655" cy="112769"/>
            </a:xfrm>
            <a:custGeom>
              <a:avLst/>
              <a:gdLst/>
              <a:ahLst/>
              <a:cxnLst/>
              <a:rect l="l" t="t" r="r" b="b"/>
              <a:pathLst>
                <a:path w="3199" h="3447" extrusionOk="0">
                  <a:moveTo>
                    <a:pt x="1512" y="1"/>
                  </a:moveTo>
                  <a:cubicBezTo>
                    <a:pt x="1339" y="1"/>
                    <a:pt x="1190" y="150"/>
                    <a:pt x="1190" y="323"/>
                  </a:cubicBezTo>
                  <a:lnTo>
                    <a:pt x="1190" y="2257"/>
                  </a:lnTo>
                  <a:lnTo>
                    <a:pt x="0" y="3447"/>
                  </a:lnTo>
                  <a:lnTo>
                    <a:pt x="3025" y="3422"/>
                  </a:lnTo>
                  <a:lnTo>
                    <a:pt x="1835" y="2232"/>
                  </a:lnTo>
                  <a:lnTo>
                    <a:pt x="1835" y="2009"/>
                  </a:lnTo>
                  <a:lnTo>
                    <a:pt x="2876" y="2009"/>
                  </a:lnTo>
                  <a:cubicBezTo>
                    <a:pt x="3049" y="2009"/>
                    <a:pt x="3198" y="1860"/>
                    <a:pt x="3198" y="1687"/>
                  </a:cubicBezTo>
                  <a:lnTo>
                    <a:pt x="3198" y="323"/>
                  </a:lnTo>
                  <a:cubicBezTo>
                    <a:pt x="3198" y="150"/>
                    <a:pt x="3049" y="1"/>
                    <a:pt x="2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7"/>
            <p:cNvSpPr/>
            <p:nvPr/>
          </p:nvSpPr>
          <p:spPr>
            <a:xfrm>
              <a:off x="3357878" y="4450411"/>
              <a:ext cx="98178" cy="116007"/>
            </a:xfrm>
            <a:custGeom>
              <a:avLst/>
              <a:gdLst/>
              <a:ahLst/>
              <a:cxnLst/>
              <a:rect l="l" t="t" r="r" b="b"/>
              <a:pathLst>
                <a:path w="3001" h="3546" extrusionOk="0">
                  <a:moveTo>
                    <a:pt x="2356" y="472"/>
                  </a:moveTo>
                  <a:lnTo>
                    <a:pt x="2356" y="1662"/>
                  </a:lnTo>
                  <a:lnTo>
                    <a:pt x="1761" y="1067"/>
                  </a:lnTo>
                  <a:lnTo>
                    <a:pt x="2356" y="472"/>
                  </a:lnTo>
                  <a:close/>
                  <a:moveTo>
                    <a:pt x="1" y="1"/>
                  </a:moveTo>
                  <a:cubicBezTo>
                    <a:pt x="149" y="199"/>
                    <a:pt x="298" y="422"/>
                    <a:pt x="447" y="645"/>
                  </a:cubicBezTo>
                  <a:lnTo>
                    <a:pt x="843" y="1067"/>
                  </a:lnTo>
                  <a:lnTo>
                    <a:pt x="695" y="1216"/>
                  </a:lnTo>
                  <a:cubicBezTo>
                    <a:pt x="769" y="1464"/>
                    <a:pt x="819" y="1711"/>
                    <a:pt x="868" y="1959"/>
                  </a:cubicBezTo>
                  <a:lnTo>
                    <a:pt x="1314" y="1513"/>
                  </a:lnTo>
                  <a:lnTo>
                    <a:pt x="1885" y="2108"/>
                  </a:lnTo>
                  <a:lnTo>
                    <a:pt x="1314" y="2678"/>
                  </a:lnTo>
                  <a:lnTo>
                    <a:pt x="893" y="2257"/>
                  </a:lnTo>
                  <a:lnTo>
                    <a:pt x="893" y="2430"/>
                  </a:lnTo>
                  <a:lnTo>
                    <a:pt x="893" y="3546"/>
                  </a:lnTo>
                  <a:lnTo>
                    <a:pt x="2182" y="3546"/>
                  </a:lnTo>
                  <a:lnTo>
                    <a:pt x="1761" y="3124"/>
                  </a:lnTo>
                  <a:lnTo>
                    <a:pt x="2356" y="2529"/>
                  </a:lnTo>
                  <a:lnTo>
                    <a:pt x="2356" y="3546"/>
                  </a:lnTo>
                  <a:lnTo>
                    <a:pt x="3000" y="3546"/>
                  </a:lnTo>
                  <a:lnTo>
                    <a:pt x="3000" y="1"/>
                  </a:lnTo>
                  <a:lnTo>
                    <a:pt x="1909" y="1"/>
                  </a:lnTo>
                  <a:lnTo>
                    <a:pt x="1314" y="62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7"/>
            <p:cNvSpPr/>
            <p:nvPr/>
          </p:nvSpPr>
          <p:spPr>
            <a:xfrm>
              <a:off x="3344923" y="4383116"/>
              <a:ext cx="111133" cy="46259"/>
            </a:xfrm>
            <a:custGeom>
              <a:avLst/>
              <a:gdLst/>
              <a:ahLst/>
              <a:cxnLst/>
              <a:rect l="l" t="t" r="r" b="b"/>
              <a:pathLst>
                <a:path w="3397" h="1414" extrusionOk="0">
                  <a:moveTo>
                    <a:pt x="0" y="0"/>
                  </a:moveTo>
                  <a:lnTo>
                    <a:pt x="0" y="1413"/>
                  </a:lnTo>
                  <a:lnTo>
                    <a:pt x="3396" y="1413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57"/>
          <p:cNvGrpSpPr/>
          <p:nvPr/>
        </p:nvGrpSpPr>
        <p:grpSpPr>
          <a:xfrm>
            <a:off x="4790108" y="4248886"/>
            <a:ext cx="388491" cy="359701"/>
            <a:chOff x="4790108" y="4248886"/>
            <a:chExt cx="388491" cy="359701"/>
          </a:xfrm>
        </p:grpSpPr>
        <p:sp>
          <p:nvSpPr>
            <p:cNvPr id="899" name="Google Shape;899;p57"/>
            <p:cNvSpPr/>
            <p:nvPr/>
          </p:nvSpPr>
          <p:spPr>
            <a:xfrm>
              <a:off x="4808756" y="4587487"/>
              <a:ext cx="365786" cy="21101"/>
            </a:xfrm>
            <a:custGeom>
              <a:avLst/>
              <a:gdLst/>
              <a:ahLst/>
              <a:cxnLst/>
              <a:rect l="l" t="t" r="r" b="b"/>
              <a:pathLst>
                <a:path w="11181" h="645" extrusionOk="0">
                  <a:moveTo>
                    <a:pt x="447" y="0"/>
                  </a:moveTo>
                  <a:cubicBezTo>
                    <a:pt x="0" y="0"/>
                    <a:pt x="0" y="645"/>
                    <a:pt x="447" y="645"/>
                  </a:cubicBezTo>
                  <a:lnTo>
                    <a:pt x="10759" y="645"/>
                  </a:lnTo>
                  <a:cubicBezTo>
                    <a:pt x="11180" y="645"/>
                    <a:pt x="11180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7"/>
            <p:cNvSpPr/>
            <p:nvPr/>
          </p:nvSpPr>
          <p:spPr>
            <a:xfrm>
              <a:off x="4921491" y="4443933"/>
              <a:ext cx="139497" cy="32486"/>
            </a:xfrm>
            <a:custGeom>
              <a:avLst/>
              <a:gdLst/>
              <a:ahLst/>
              <a:cxnLst/>
              <a:rect l="l" t="t" r="r" b="b"/>
              <a:pathLst>
                <a:path w="4264" h="993" extrusionOk="0">
                  <a:moveTo>
                    <a:pt x="1066" y="1"/>
                  </a:moveTo>
                  <a:cubicBezTo>
                    <a:pt x="744" y="100"/>
                    <a:pt x="421" y="149"/>
                    <a:pt x="74" y="174"/>
                  </a:cubicBezTo>
                  <a:lnTo>
                    <a:pt x="0" y="174"/>
                  </a:lnTo>
                  <a:cubicBezTo>
                    <a:pt x="248" y="397"/>
                    <a:pt x="446" y="670"/>
                    <a:pt x="570" y="992"/>
                  </a:cubicBezTo>
                  <a:lnTo>
                    <a:pt x="3669" y="992"/>
                  </a:lnTo>
                  <a:cubicBezTo>
                    <a:pt x="3818" y="670"/>
                    <a:pt x="4016" y="397"/>
                    <a:pt x="4264" y="174"/>
                  </a:cubicBezTo>
                  <a:lnTo>
                    <a:pt x="4189" y="174"/>
                  </a:lnTo>
                  <a:cubicBezTo>
                    <a:pt x="3867" y="149"/>
                    <a:pt x="3520" y="100"/>
                    <a:pt x="3198" y="1"/>
                  </a:cubicBezTo>
                  <a:cubicBezTo>
                    <a:pt x="2851" y="112"/>
                    <a:pt x="2491" y="168"/>
                    <a:pt x="2132" y="168"/>
                  </a:cubicBezTo>
                  <a:cubicBezTo>
                    <a:pt x="1773" y="168"/>
                    <a:pt x="1413" y="112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7"/>
            <p:cNvSpPr/>
            <p:nvPr/>
          </p:nvSpPr>
          <p:spPr>
            <a:xfrm>
              <a:off x="4921491" y="4539625"/>
              <a:ext cx="139497" cy="26794"/>
            </a:xfrm>
            <a:custGeom>
              <a:avLst/>
              <a:gdLst/>
              <a:ahLst/>
              <a:cxnLst/>
              <a:rect l="l" t="t" r="r" b="b"/>
              <a:pathLst>
                <a:path w="4264" h="819" extrusionOk="0">
                  <a:moveTo>
                    <a:pt x="595" y="1"/>
                  </a:moveTo>
                  <a:cubicBezTo>
                    <a:pt x="446" y="298"/>
                    <a:pt x="248" y="571"/>
                    <a:pt x="0" y="819"/>
                  </a:cubicBezTo>
                  <a:lnTo>
                    <a:pt x="4264" y="819"/>
                  </a:lnTo>
                  <a:cubicBezTo>
                    <a:pt x="4016" y="571"/>
                    <a:pt x="3818" y="298"/>
                    <a:pt x="3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7"/>
            <p:cNvSpPr/>
            <p:nvPr/>
          </p:nvSpPr>
          <p:spPr>
            <a:xfrm>
              <a:off x="4920674" y="4497455"/>
              <a:ext cx="141133" cy="21134"/>
            </a:xfrm>
            <a:custGeom>
              <a:avLst/>
              <a:gdLst/>
              <a:ahLst/>
              <a:cxnLst/>
              <a:rect l="l" t="t" r="r" b="b"/>
              <a:pathLst>
                <a:path w="4314" h="646" extrusionOk="0">
                  <a:moveTo>
                    <a:pt x="446" y="1"/>
                  </a:moveTo>
                  <a:cubicBezTo>
                    <a:pt x="0" y="1"/>
                    <a:pt x="0" y="645"/>
                    <a:pt x="446" y="645"/>
                  </a:cubicBezTo>
                  <a:lnTo>
                    <a:pt x="3892" y="645"/>
                  </a:lnTo>
                  <a:cubicBezTo>
                    <a:pt x="4314" y="645"/>
                    <a:pt x="4314" y="1"/>
                    <a:pt x="3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7"/>
            <p:cNvSpPr/>
            <p:nvPr/>
          </p:nvSpPr>
          <p:spPr>
            <a:xfrm>
              <a:off x="4790108" y="4248886"/>
              <a:ext cx="388491" cy="179671"/>
            </a:xfrm>
            <a:custGeom>
              <a:avLst/>
              <a:gdLst/>
              <a:ahLst/>
              <a:cxnLst/>
              <a:rect l="l" t="t" r="r" b="b"/>
              <a:pathLst>
                <a:path w="11875" h="5492" extrusionOk="0">
                  <a:moveTo>
                    <a:pt x="6136" y="1"/>
                  </a:moveTo>
                  <a:cubicBezTo>
                    <a:pt x="5485" y="1"/>
                    <a:pt x="4834" y="236"/>
                    <a:pt x="4314" y="707"/>
                  </a:cubicBezTo>
                  <a:lnTo>
                    <a:pt x="4090" y="707"/>
                  </a:lnTo>
                  <a:cubicBezTo>
                    <a:pt x="3124" y="707"/>
                    <a:pt x="2256" y="1277"/>
                    <a:pt x="1884" y="2145"/>
                  </a:cubicBezTo>
                  <a:cubicBezTo>
                    <a:pt x="0" y="2690"/>
                    <a:pt x="397" y="5467"/>
                    <a:pt x="2355" y="5492"/>
                  </a:cubicBezTo>
                  <a:lnTo>
                    <a:pt x="2380" y="5492"/>
                  </a:lnTo>
                  <a:cubicBezTo>
                    <a:pt x="2628" y="5492"/>
                    <a:pt x="2901" y="5417"/>
                    <a:pt x="3148" y="5293"/>
                  </a:cubicBezTo>
                  <a:cubicBezTo>
                    <a:pt x="3446" y="5417"/>
                    <a:pt x="3768" y="5467"/>
                    <a:pt x="4066" y="5492"/>
                  </a:cubicBezTo>
                  <a:cubicBezTo>
                    <a:pt x="4413" y="5492"/>
                    <a:pt x="4760" y="5417"/>
                    <a:pt x="5082" y="5269"/>
                  </a:cubicBezTo>
                  <a:cubicBezTo>
                    <a:pt x="5417" y="5405"/>
                    <a:pt x="5776" y="5473"/>
                    <a:pt x="6139" y="5473"/>
                  </a:cubicBezTo>
                  <a:cubicBezTo>
                    <a:pt x="6501" y="5473"/>
                    <a:pt x="6867" y="5405"/>
                    <a:pt x="7214" y="5269"/>
                  </a:cubicBezTo>
                  <a:cubicBezTo>
                    <a:pt x="7518" y="5408"/>
                    <a:pt x="7856" y="5476"/>
                    <a:pt x="8195" y="5476"/>
                  </a:cubicBezTo>
                  <a:cubicBezTo>
                    <a:pt x="8519" y="5476"/>
                    <a:pt x="8845" y="5414"/>
                    <a:pt x="9147" y="5293"/>
                  </a:cubicBezTo>
                  <a:cubicBezTo>
                    <a:pt x="9396" y="5418"/>
                    <a:pt x="9660" y="5476"/>
                    <a:pt x="9919" y="5476"/>
                  </a:cubicBezTo>
                  <a:cubicBezTo>
                    <a:pt x="10591" y="5476"/>
                    <a:pt x="11234" y="5081"/>
                    <a:pt x="11503" y="4401"/>
                  </a:cubicBezTo>
                  <a:cubicBezTo>
                    <a:pt x="11874" y="3484"/>
                    <a:pt x="11354" y="2443"/>
                    <a:pt x="10387" y="2145"/>
                  </a:cubicBezTo>
                  <a:cubicBezTo>
                    <a:pt x="10015" y="1277"/>
                    <a:pt x="9147" y="707"/>
                    <a:pt x="8205" y="707"/>
                  </a:cubicBezTo>
                  <a:lnTo>
                    <a:pt x="7958" y="707"/>
                  </a:lnTo>
                  <a:cubicBezTo>
                    <a:pt x="7437" y="236"/>
                    <a:pt x="6786" y="1"/>
                    <a:pt x="6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57"/>
          <p:cNvGrpSpPr/>
          <p:nvPr/>
        </p:nvGrpSpPr>
        <p:grpSpPr>
          <a:xfrm>
            <a:off x="5586489" y="4249443"/>
            <a:ext cx="360912" cy="358589"/>
            <a:chOff x="5586489" y="4249802"/>
            <a:chExt cx="360912" cy="358589"/>
          </a:xfrm>
        </p:grpSpPr>
        <p:sp>
          <p:nvSpPr>
            <p:cNvPr id="905" name="Google Shape;905;p57"/>
            <p:cNvSpPr/>
            <p:nvPr/>
          </p:nvSpPr>
          <p:spPr>
            <a:xfrm>
              <a:off x="5826552" y="4249802"/>
              <a:ext cx="120849" cy="119541"/>
            </a:xfrm>
            <a:custGeom>
              <a:avLst/>
              <a:gdLst/>
              <a:ahLst/>
              <a:cxnLst/>
              <a:rect l="l" t="t" r="r" b="b"/>
              <a:pathLst>
                <a:path w="3694" h="3654" extrusionOk="0">
                  <a:moveTo>
                    <a:pt x="3315" y="1"/>
                  </a:moveTo>
                  <a:cubicBezTo>
                    <a:pt x="3285" y="1"/>
                    <a:pt x="3254" y="4"/>
                    <a:pt x="3223" y="10"/>
                  </a:cubicBezTo>
                  <a:lnTo>
                    <a:pt x="323" y="977"/>
                  </a:lnTo>
                  <a:cubicBezTo>
                    <a:pt x="223" y="1026"/>
                    <a:pt x="149" y="1101"/>
                    <a:pt x="99" y="1200"/>
                  </a:cubicBezTo>
                  <a:lnTo>
                    <a:pt x="0" y="1547"/>
                  </a:lnTo>
                  <a:cubicBezTo>
                    <a:pt x="75" y="1572"/>
                    <a:pt x="174" y="1646"/>
                    <a:pt x="248" y="1720"/>
                  </a:cubicBezTo>
                  <a:lnTo>
                    <a:pt x="1959" y="3431"/>
                  </a:lnTo>
                  <a:cubicBezTo>
                    <a:pt x="2033" y="3505"/>
                    <a:pt x="2083" y="3580"/>
                    <a:pt x="2132" y="3654"/>
                  </a:cubicBezTo>
                  <a:lnTo>
                    <a:pt x="2454" y="3555"/>
                  </a:lnTo>
                  <a:cubicBezTo>
                    <a:pt x="2554" y="3505"/>
                    <a:pt x="2628" y="3431"/>
                    <a:pt x="2678" y="3357"/>
                  </a:cubicBezTo>
                  <a:lnTo>
                    <a:pt x="3644" y="431"/>
                  </a:lnTo>
                  <a:cubicBezTo>
                    <a:pt x="3694" y="307"/>
                    <a:pt x="3644" y="183"/>
                    <a:pt x="3570" y="84"/>
                  </a:cubicBezTo>
                  <a:lnTo>
                    <a:pt x="3545" y="84"/>
                  </a:lnTo>
                  <a:cubicBezTo>
                    <a:pt x="3489" y="29"/>
                    <a:pt x="3406" y="1"/>
                    <a:pt x="3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7"/>
            <p:cNvSpPr/>
            <p:nvPr/>
          </p:nvSpPr>
          <p:spPr>
            <a:xfrm>
              <a:off x="5730566" y="4484500"/>
              <a:ext cx="127654" cy="123565"/>
            </a:xfrm>
            <a:custGeom>
              <a:avLst/>
              <a:gdLst/>
              <a:ahLst/>
              <a:cxnLst/>
              <a:rect l="l" t="t" r="r" b="b"/>
              <a:pathLst>
                <a:path w="3902" h="3777" extrusionOk="0">
                  <a:moveTo>
                    <a:pt x="2141" y="0"/>
                  </a:moveTo>
                  <a:lnTo>
                    <a:pt x="1447" y="694"/>
                  </a:lnTo>
                  <a:lnTo>
                    <a:pt x="133" y="3297"/>
                  </a:lnTo>
                  <a:cubicBezTo>
                    <a:pt x="1" y="3562"/>
                    <a:pt x="221" y="3771"/>
                    <a:pt x="434" y="3771"/>
                  </a:cubicBezTo>
                  <a:cubicBezTo>
                    <a:pt x="541" y="3771"/>
                    <a:pt x="645" y="3719"/>
                    <a:pt x="703" y="3595"/>
                  </a:cubicBezTo>
                  <a:lnTo>
                    <a:pt x="1967" y="1066"/>
                  </a:lnTo>
                  <a:lnTo>
                    <a:pt x="3232" y="3595"/>
                  </a:lnTo>
                  <a:cubicBezTo>
                    <a:pt x="3284" y="3716"/>
                    <a:pt x="3397" y="3777"/>
                    <a:pt x="3511" y="3777"/>
                  </a:cubicBezTo>
                  <a:cubicBezTo>
                    <a:pt x="3559" y="3777"/>
                    <a:pt x="3609" y="3766"/>
                    <a:pt x="3653" y="3743"/>
                  </a:cubicBezTo>
                  <a:cubicBezTo>
                    <a:pt x="3827" y="3669"/>
                    <a:pt x="3901" y="3471"/>
                    <a:pt x="3802" y="3297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7"/>
            <p:cNvSpPr/>
            <p:nvPr/>
          </p:nvSpPr>
          <p:spPr>
            <a:xfrm>
              <a:off x="5586489" y="4317032"/>
              <a:ext cx="293617" cy="291360"/>
            </a:xfrm>
            <a:custGeom>
              <a:avLst/>
              <a:gdLst/>
              <a:ahLst/>
              <a:cxnLst/>
              <a:rect l="l" t="t" r="r" b="b"/>
              <a:pathLst>
                <a:path w="8975" h="8906" extrusionOk="0">
                  <a:moveTo>
                    <a:pt x="6880" y="0"/>
                  </a:moveTo>
                  <a:cubicBezTo>
                    <a:pt x="6793" y="0"/>
                    <a:pt x="6706" y="37"/>
                    <a:pt x="6644" y="112"/>
                  </a:cubicBezTo>
                  <a:lnTo>
                    <a:pt x="5281" y="1475"/>
                  </a:lnTo>
                  <a:cubicBezTo>
                    <a:pt x="5157" y="1599"/>
                    <a:pt x="5157" y="1797"/>
                    <a:pt x="5281" y="1921"/>
                  </a:cubicBezTo>
                  <a:lnTo>
                    <a:pt x="5405" y="2045"/>
                  </a:lnTo>
                  <a:lnTo>
                    <a:pt x="4636" y="2814"/>
                  </a:lnTo>
                  <a:cubicBezTo>
                    <a:pt x="4584" y="2772"/>
                    <a:pt x="4524" y="2752"/>
                    <a:pt x="4464" y="2752"/>
                  </a:cubicBezTo>
                  <a:cubicBezTo>
                    <a:pt x="4380" y="2752"/>
                    <a:pt x="4297" y="2791"/>
                    <a:pt x="4240" y="2863"/>
                  </a:cubicBezTo>
                  <a:lnTo>
                    <a:pt x="2876" y="4227"/>
                  </a:lnTo>
                  <a:cubicBezTo>
                    <a:pt x="2752" y="4326"/>
                    <a:pt x="2752" y="4499"/>
                    <a:pt x="2827" y="4623"/>
                  </a:cubicBezTo>
                  <a:lnTo>
                    <a:pt x="2083" y="5367"/>
                  </a:lnTo>
                  <a:lnTo>
                    <a:pt x="1959" y="5243"/>
                  </a:lnTo>
                  <a:cubicBezTo>
                    <a:pt x="1897" y="5181"/>
                    <a:pt x="1810" y="5150"/>
                    <a:pt x="1723" y="5150"/>
                  </a:cubicBezTo>
                  <a:cubicBezTo>
                    <a:pt x="1637" y="5150"/>
                    <a:pt x="1550" y="5181"/>
                    <a:pt x="1488" y="5243"/>
                  </a:cubicBezTo>
                  <a:lnTo>
                    <a:pt x="124" y="6631"/>
                  </a:lnTo>
                  <a:cubicBezTo>
                    <a:pt x="1" y="6755"/>
                    <a:pt x="1" y="6954"/>
                    <a:pt x="124" y="7077"/>
                  </a:cubicBezTo>
                  <a:lnTo>
                    <a:pt x="1835" y="8813"/>
                  </a:lnTo>
                  <a:cubicBezTo>
                    <a:pt x="1897" y="8875"/>
                    <a:pt x="1984" y="8906"/>
                    <a:pt x="2070" y="8906"/>
                  </a:cubicBezTo>
                  <a:cubicBezTo>
                    <a:pt x="2157" y="8906"/>
                    <a:pt x="2244" y="8875"/>
                    <a:pt x="2306" y="8813"/>
                  </a:cubicBezTo>
                  <a:lnTo>
                    <a:pt x="3669" y="7425"/>
                  </a:lnTo>
                  <a:cubicBezTo>
                    <a:pt x="3793" y="7301"/>
                    <a:pt x="3793" y="7102"/>
                    <a:pt x="3669" y="6978"/>
                  </a:cubicBezTo>
                  <a:lnTo>
                    <a:pt x="3545" y="6854"/>
                  </a:lnTo>
                  <a:lnTo>
                    <a:pt x="4314" y="6111"/>
                  </a:lnTo>
                  <a:cubicBezTo>
                    <a:pt x="4363" y="6140"/>
                    <a:pt x="4419" y="6154"/>
                    <a:pt x="4476" y="6154"/>
                  </a:cubicBezTo>
                  <a:cubicBezTo>
                    <a:pt x="4563" y="6154"/>
                    <a:pt x="4651" y="6121"/>
                    <a:pt x="4711" y="6061"/>
                  </a:cubicBezTo>
                  <a:lnTo>
                    <a:pt x="6074" y="4673"/>
                  </a:lnTo>
                  <a:cubicBezTo>
                    <a:pt x="6198" y="4574"/>
                    <a:pt x="6198" y="4400"/>
                    <a:pt x="6124" y="4276"/>
                  </a:cubicBezTo>
                  <a:lnTo>
                    <a:pt x="6892" y="3533"/>
                  </a:lnTo>
                  <a:lnTo>
                    <a:pt x="6991" y="3632"/>
                  </a:lnTo>
                  <a:cubicBezTo>
                    <a:pt x="7053" y="3706"/>
                    <a:pt x="7140" y="3743"/>
                    <a:pt x="7227" y="3743"/>
                  </a:cubicBezTo>
                  <a:cubicBezTo>
                    <a:pt x="7313" y="3743"/>
                    <a:pt x="7400" y="3706"/>
                    <a:pt x="7462" y="3632"/>
                  </a:cubicBezTo>
                  <a:lnTo>
                    <a:pt x="8826" y="2268"/>
                  </a:lnTo>
                  <a:cubicBezTo>
                    <a:pt x="8974" y="2144"/>
                    <a:pt x="8974" y="1946"/>
                    <a:pt x="8826" y="1822"/>
                  </a:cubicBezTo>
                  <a:lnTo>
                    <a:pt x="7115" y="112"/>
                  </a:lnTo>
                  <a:cubicBezTo>
                    <a:pt x="7053" y="37"/>
                    <a:pt x="6966" y="0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57"/>
          <p:cNvGrpSpPr/>
          <p:nvPr/>
        </p:nvGrpSpPr>
        <p:grpSpPr>
          <a:xfrm>
            <a:off x="3987609" y="4317621"/>
            <a:ext cx="359309" cy="222233"/>
            <a:chOff x="3988820" y="4317424"/>
            <a:chExt cx="359309" cy="222233"/>
          </a:xfrm>
        </p:grpSpPr>
        <p:sp>
          <p:nvSpPr>
            <p:cNvPr id="909" name="Google Shape;909;p57"/>
            <p:cNvSpPr/>
            <p:nvPr/>
          </p:nvSpPr>
          <p:spPr>
            <a:xfrm>
              <a:off x="4056147" y="4317424"/>
              <a:ext cx="66542" cy="23555"/>
            </a:xfrm>
            <a:custGeom>
              <a:avLst/>
              <a:gdLst/>
              <a:ahLst/>
              <a:cxnLst/>
              <a:rect l="l" t="t" r="r" b="b"/>
              <a:pathLst>
                <a:path w="2034" h="720" extrusionOk="0">
                  <a:moveTo>
                    <a:pt x="323" y="0"/>
                  </a:moveTo>
                  <a:cubicBezTo>
                    <a:pt x="149" y="0"/>
                    <a:pt x="1" y="149"/>
                    <a:pt x="1" y="323"/>
                  </a:cubicBezTo>
                  <a:lnTo>
                    <a:pt x="1" y="719"/>
                  </a:lnTo>
                  <a:lnTo>
                    <a:pt x="2033" y="719"/>
                  </a:lnTo>
                  <a:lnTo>
                    <a:pt x="2008" y="323"/>
                  </a:lnTo>
                  <a:cubicBezTo>
                    <a:pt x="2008" y="149"/>
                    <a:pt x="1860" y="0"/>
                    <a:pt x="1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7"/>
            <p:cNvSpPr/>
            <p:nvPr/>
          </p:nvSpPr>
          <p:spPr>
            <a:xfrm>
              <a:off x="4033443" y="4362833"/>
              <a:ext cx="111951" cy="23555"/>
            </a:xfrm>
            <a:custGeom>
              <a:avLst/>
              <a:gdLst/>
              <a:ahLst/>
              <a:cxnLst/>
              <a:rect l="l" t="t" r="r" b="b"/>
              <a:pathLst>
                <a:path w="3422" h="720" extrusionOk="0">
                  <a:moveTo>
                    <a:pt x="323" y="1"/>
                  </a:moveTo>
                  <a:cubicBezTo>
                    <a:pt x="149" y="1"/>
                    <a:pt x="0" y="125"/>
                    <a:pt x="0" y="298"/>
                  </a:cubicBezTo>
                  <a:lnTo>
                    <a:pt x="0" y="720"/>
                  </a:lnTo>
                  <a:lnTo>
                    <a:pt x="3421" y="720"/>
                  </a:lnTo>
                  <a:lnTo>
                    <a:pt x="3372" y="298"/>
                  </a:lnTo>
                  <a:cubicBezTo>
                    <a:pt x="3372" y="125"/>
                    <a:pt x="3223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7"/>
            <p:cNvSpPr/>
            <p:nvPr/>
          </p:nvSpPr>
          <p:spPr>
            <a:xfrm>
              <a:off x="4073191" y="4407456"/>
              <a:ext cx="93270" cy="23522"/>
            </a:xfrm>
            <a:custGeom>
              <a:avLst/>
              <a:gdLst/>
              <a:ahLst/>
              <a:cxnLst/>
              <a:rect l="l" t="t" r="r" b="b"/>
              <a:pathLst>
                <a:path w="2851" h="719" extrusionOk="0">
                  <a:moveTo>
                    <a:pt x="0" y="0"/>
                  </a:moveTo>
                  <a:cubicBezTo>
                    <a:pt x="50" y="99"/>
                    <a:pt x="50" y="198"/>
                    <a:pt x="74" y="322"/>
                  </a:cubicBezTo>
                  <a:lnTo>
                    <a:pt x="50" y="322"/>
                  </a:lnTo>
                  <a:lnTo>
                    <a:pt x="50" y="719"/>
                  </a:lnTo>
                  <a:lnTo>
                    <a:pt x="2529" y="719"/>
                  </a:lnTo>
                  <a:cubicBezTo>
                    <a:pt x="2653" y="719"/>
                    <a:pt x="2777" y="669"/>
                    <a:pt x="2851" y="570"/>
                  </a:cubicBezTo>
                  <a:lnTo>
                    <a:pt x="2851" y="322"/>
                  </a:lnTo>
                  <a:cubicBezTo>
                    <a:pt x="2851" y="149"/>
                    <a:pt x="270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7"/>
            <p:cNvSpPr/>
            <p:nvPr/>
          </p:nvSpPr>
          <p:spPr>
            <a:xfrm>
              <a:off x="4224826" y="4351481"/>
              <a:ext cx="103052" cy="34089"/>
            </a:xfrm>
            <a:custGeom>
              <a:avLst/>
              <a:gdLst/>
              <a:ahLst/>
              <a:cxnLst/>
              <a:rect l="l" t="t" r="r" b="b"/>
              <a:pathLst>
                <a:path w="3150" h="1042" extrusionOk="0">
                  <a:moveTo>
                    <a:pt x="323" y="1"/>
                  </a:moveTo>
                  <a:cubicBezTo>
                    <a:pt x="149" y="1"/>
                    <a:pt x="1" y="149"/>
                    <a:pt x="1" y="323"/>
                  </a:cubicBezTo>
                  <a:lnTo>
                    <a:pt x="1" y="1042"/>
                  </a:lnTo>
                  <a:lnTo>
                    <a:pt x="2009" y="1042"/>
                  </a:lnTo>
                  <a:lnTo>
                    <a:pt x="2009" y="645"/>
                  </a:lnTo>
                  <a:lnTo>
                    <a:pt x="2728" y="645"/>
                  </a:lnTo>
                  <a:cubicBezTo>
                    <a:pt x="3149" y="645"/>
                    <a:pt x="314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7"/>
            <p:cNvSpPr/>
            <p:nvPr/>
          </p:nvSpPr>
          <p:spPr>
            <a:xfrm>
              <a:off x="3988820" y="4407325"/>
              <a:ext cx="359309" cy="132332"/>
            </a:xfrm>
            <a:custGeom>
              <a:avLst/>
              <a:gdLst/>
              <a:ahLst/>
              <a:cxnLst/>
              <a:rect l="l" t="t" r="r" b="b"/>
              <a:pathLst>
                <a:path w="10983" h="4045" extrusionOk="0">
                  <a:moveTo>
                    <a:pt x="10650" y="0"/>
                  </a:moveTo>
                  <a:cubicBezTo>
                    <a:pt x="10637" y="0"/>
                    <a:pt x="10624" y="2"/>
                    <a:pt x="10611" y="4"/>
                  </a:cubicBezTo>
                  <a:lnTo>
                    <a:pt x="6496" y="4"/>
                  </a:lnTo>
                  <a:cubicBezTo>
                    <a:pt x="6322" y="4"/>
                    <a:pt x="6174" y="128"/>
                    <a:pt x="6174" y="302"/>
                  </a:cubicBezTo>
                  <a:cubicBezTo>
                    <a:pt x="6174" y="897"/>
                    <a:pt x="5703" y="1368"/>
                    <a:pt x="5132" y="1368"/>
                  </a:cubicBezTo>
                  <a:lnTo>
                    <a:pt x="2009" y="1368"/>
                  </a:lnTo>
                  <a:lnTo>
                    <a:pt x="2009" y="302"/>
                  </a:lnTo>
                  <a:cubicBezTo>
                    <a:pt x="2009" y="128"/>
                    <a:pt x="1860" y="4"/>
                    <a:pt x="1687" y="4"/>
                  </a:cubicBezTo>
                  <a:lnTo>
                    <a:pt x="323" y="4"/>
                  </a:lnTo>
                  <a:cubicBezTo>
                    <a:pt x="150" y="4"/>
                    <a:pt x="1" y="128"/>
                    <a:pt x="1" y="302"/>
                  </a:cubicBezTo>
                  <a:lnTo>
                    <a:pt x="1" y="3747"/>
                  </a:lnTo>
                  <a:cubicBezTo>
                    <a:pt x="1" y="3921"/>
                    <a:pt x="150" y="4045"/>
                    <a:pt x="323" y="4045"/>
                  </a:cubicBezTo>
                  <a:lnTo>
                    <a:pt x="6694" y="4045"/>
                  </a:lnTo>
                  <a:cubicBezTo>
                    <a:pt x="7091" y="4045"/>
                    <a:pt x="7487" y="3896"/>
                    <a:pt x="7760" y="3623"/>
                  </a:cubicBezTo>
                  <a:lnTo>
                    <a:pt x="10859" y="525"/>
                  </a:lnTo>
                  <a:cubicBezTo>
                    <a:pt x="10958" y="426"/>
                    <a:pt x="10983" y="277"/>
                    <a:pt x="10933" y="178"/>
                  </a:cubicBezTo>
                  <a:lnTo>
                    <a:pt x="10933" y="178"/>
                  </a:lnTo>
                  <a:lnTo>
                    <a:pt x="10908" y="202"/>
                  </a:lnTo>
                  <a:cubicBezTo>
                    <a:pt x="10864" y="91"/>
                    <a:pt x="10760" y="0"/>
                    <a:pt x="10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57"/>
          <p:cNvGrpSpPr/>
          <p:nvPr/>
        </p:nvGrpSpPr>
        <p:grpSpPr>
          <a:xfrm>
            <a:off x="2428756" y="4249099"/>
            <a:ext cx="215755" cy="359276"/>
            <a:chOff x="2428478" y="4249312"/>
            <a:chExt cx="215755" cy="359276"/>
          </a:xfrm>
        </p:grpSpPr>
        <p:sp>
          <p:nvSpPr>
            <p:cNvPr id="915" name="Google Shape;915;p57"/>
            <p:cNvSpPr/>
            <p:nvPr/>
          </p:nvSpPr>
          <p:spPr>
            <a:xfrm>
              <a:off x="2553383" y="4489342"/>
              <a:ext cx="90850" cy="106291"/>
            </a:xfrm>
            <a:custGeom>
              <a:avLst/>
              <a:gdLst/>
              <a:ahLst/>
              <a:cxnLst/>
              <a:rect l="l" t="t" r="r" b="b"/>
              <a:pathLst>
                <a:path w="2777" h="3249" extrusionOk="0">
                  <a:moveTo>
                    <a:pt x="2777" y="1"/>
                  </a:moveTo>
                  <a:lnTo>
                    <a:pt x="0" y="893"/>
                  </a:lnTo>
                  <a:lnTo>
                    <a:pt x="1711" y="3248"/>
                  </a:lnTo>
                  <a:lnTo>
                    <a:pt x="1711" y="1463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7"/>
            <p:cNvSpPr/>
            <p:nvPr/>
          </p:nvSpPr>
          <p:spPr>
            <a:xfrm>
              <a:off x="2480396" y="4530726"/>
              <a:ext cx="111951" cy="77862"/>
            </a:xfrm>
            <a:custGeom>
              <a:avLst/>
              <a:gdLst/>
              <a:ahLst/>
              <a:cxnLst/>
              <a:rect l="l" t="t" r="r" b="b"/>
              <a:pathLst>
                <a:path w="3422" h="2380" extrusionOk="0">
                  <a:moveTo>
                    <a:pt x="1711" y="0"/>
                  </a:moveTo>
                  <a:lnTo>
                    <a:pt x="0" y="2380"/>
                  </a:lnTo>
                  <a:lnTo>
                    <a:pt x="1711" y="1810"/>
                  </a:lnTo>
                  <a:lnTo>
                    <a:pt x="3421" y="2380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7"/>
            <p:cNvSpPr/>
            <p:nvPr/>
          </p:nvSpPr>
          <p:spPr>
            <a:xfrm>
              <a:off x="2458477" y="4249312"/>
              <a:ext cx="38178" cy="130598"/>
            </a:xfrm>
            <a:custGeom>
              <a:avLst/>
              <a:gdLst/>
              <a:ahLst/>
              <a:cxnLst/>
              <a:rect l="l" t="t" r="r" b="b"/>
              <a:pathLst>
                <a:path w="1167" h="3992" extrusionOk="0">
                  <a:moveTo>
                    <a:pt x="323" y="0"/>
                  </a:moveTo>
                  <a:cubicBezTo>
                    <a:pt x="150" y="0"/>
                    <a:pt x="1" y="149"/>
                    <a:pt x="1" y="322"/>
                  </a:cubicBezTo>
                  <a:lnTo>
                    <a:pt x="1" y="2677"/>
                  </a:lnTo>
                  <a:cubicBezTo>
                    <a:pt x="1" y="2752"/>
                    <a:pt x="51" y="2851"/>
                    <a:pt x="100" y="2901"/>
                  </a:cubicBezTo>
                  <a:lnTo>
                    <a:pt x="1166" y="3991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7"/>
            <p:cNvSpPr/>
            <p:nvPr/>
          </p:nvSpPr>
          <p:spPr>
            <a:xfrm>
              <a:off x="2576088" y="4250097"/>
              <a:ext cx="38146" cy="130631"/>
            </a:xfrm>
            <a:custGeom>
              <a:avLst/>
              <a:gdLst/>
              <a:ahLst/>
              <a:cxnLst/>
              <a:rect l="l" t="t" r="r" b="b"/>
              <a:pathLst>
                <a:path w="1166" h="3993" extrusionOk="0">
                  <a:moveTo>
                    <a:pt x="0" y="1"/>
                  </a:moveTo>
                  <a:lnTo>
                    <a:pt x="0" y="3992"/>
                  </a:lnTo>
                  <a:lnTo>
                    <a:pt x="1091" y="2901"/>
                  </a:lnTo>
                  <a:cubicBezTo>
                    <a:pt x="1141" y="2852"/>
                    <a:pt x="1166" y="2753"/>
                    <a:pt x="1166" y="2678"/>
                  </a:cubicBezTo>
                  <a:lnTo>
                    <a:pt x="1166" y="298"/>
                  </a:lnTo>
                  <a:cubicBezTo>
                    <a:pt x="1166" y="125"/>
                    <a:pt x="1042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7"/>
            <p:cNvSpPr/>
            <p:nvPr/>
          </p:nvSpPr>
          <p:spPr>
            <a:xfrm>
              <a:off x="2517691" y="4249312"/>
              <a:ext cx="38146" cy="132201"/>
            </a:xfrm>
            <a:custGeom>
              <a:avLst/>
              <a:gdLst/>
              <a:ahLst/>
              <a:cxnLst/>
              <a:rect l="l" t="t" r="r" b="b"/>
              <a:pathLst>
                <a:path w="1166" h="4041" extrusionOk="0">
                  <a:moveTo>
                    <a:pt x="1" y="0"/>
                  </a:moveTo>
                  <a:lnTo>
                    <a:pt x="1" y="4041"/>
                  </a:lnTo>
                  <a:cubicBezTo>
                    <a:pt x="174" y="3917"/>
                    <a:pt x="372" y="3843"/>
                    <a:pt x="571" y="3843"/>
                  </a:cubicBezTo>
                  <a:cubicBezTo>
                    <a:pt x="794" y="3843"/>
                    <a:pt x="992" y="3917"/>
                    <a:pt x="1166" y="4041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7"/>
            <p:cNvSpPr/>
            <p:nvPr/>
          </p:nvSpPr>
          <p:spPr>
            <a:xfrm>
              <a:off x="2428478" y="4489342"/>
              <a:ext cx="90882" cy="106291"/>
            </a:xfrm>
            <a:custGeom>
              <a:avLst/>
              <a:gdLst/>
              <a:ahLst/>
              <a:cxnLst/>
              <a:rect l="l" t="t" r="r" b="b"/>
              <a:pathLst>
                <a:path w="2778" h="3249" extrusionOk="0">
                  <a:moveTo>
                    <a:pt x="1" y="1"/>
                  </a:moveTo>
                  <a:lnTo>
                    <a:pt x="1067" y="1463"/>
                  </a:lnTo>
                  <a:lnTo>
                    <a:pt x="1067" y="3248"/>
                  </a:lnTo>
                  <a:lnTo>
                    <a:pt x="2777" y="8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7"/>
            <p:cNvSpPr/>
            <p:nvPr/>
          </p:nvSpPr>
          <p:spPr>
            <a:xfrm>
              <a:off x="2435773" y="4403399"/>
              <a:ext cx="90882" cy="95724"/>
            </a:xfrm>
            <a:custGeom>
              <a:avLst/>
              <a:gdLst/>
              <a:ahLst/>
              <a:cxnLst/>
              <a:rect l="l" t="t" r="r" b="b"/>
              <a:pathLst>
                <a:path w="2778" h="2926" extrusionOk="0">
                  <a:moveTo>
                    <a:pt x="2752" y="0"/>
                  </a:moveTo>
                  <a:lnTo>
                    <a:pt x="1711" y="1438"/>
                  </a:lnTo>
                  <a:lnTo>
                    <a:pt x="1" y="2008"/>
                  </a:lnTo>
                  <a:lnTo>
                    <a:pt x="2777" y="2925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7"/>
            <p:cNvSpPr/>
            <p:nvPr/>
          </p:nvSpPr>
          <p:spPr>
            <a:xfrm>
              <a:off x="2546906" y="4403399"/>
              <a:ext cx="90850" cy="95724"/>
            </a:xfrm>
            <a:custGeom>
              <a:avLst/>
              <a:gdLst/>
              <a:ahLst/>
              <a:cxnLst/>
              <a:rect l="l" t="t" r="r" b="b"/>
              <a:pathLst>
                <a:path w="2777" h="2926" extrusionOk="0">
                  <a:moveTo>
                    <a:pt x="0" y="0"/>
                  </a:moveTo>
                  <a:lnTo>
                    <a:pt x="0" y="2925"/>
                  </a:lnTo>
                  <a:lnTo>
                    <a:pt x="2776" y="2008"/>
                  </a:lnTo>
                  <a:lnTo>
                    <a:pt x="1066" y="1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57"/>
          <p:cNvGrpSpPr/>
          <p:nvPr/>
        </p:nvGrpSpPr>
        <p:grpSpPr>
          <a:xfrm>
            <a:off x="1542883" y="2461977"/>
            <a:ext cx="359309" cy="358491"/>
            <a:chOff x="1542883" y="2461862"/>
            <a:chExt cx="359309" cy="358491"/>
          </a:xfrm>
        </p:grpSpPr>
        <p:sp>
          <p:nvSpPr>
            <p:cNvPr id="924" name="Google Shape;924;p57"/>
            <p:cNvSpPr/>
            <p:nvPr/>
          </p:nvSpPr>
          <p:spPr>
            <a:xfrm>
              <a:off x="1543700" y="2461862"/>
              <a:ext cx="358491" cy="292799"/>
            </a:xfrm>
            <a:custGeom>
              <a:avLst/>
              <a:gdLst/>
              <a:ahLst/>
              <a:cxnLst/>
              <a:rect l="l" t="t" r="r" b="b"/>
              <a:pathLst>
                <a:path w="10958" h="8950" extrusionOk="0">
                  <a:moveTo>
                    <a:pt x="645" y="1"/>
                  </a:moveTo>
                  <a:cubicBezTo>
                    <a:pt x="471" y="1"/>
                    <a:pt x="347" y="150"/>
                    <a:pt x="347" y="298"/>
                  </a:cubicBezTo>
                  <a:lnTo>
                    <a:pt x="347" y="5058"/>
                  </a:lnTo>
                  <a:cubicBezTo>
                    <a:pt x="124" y="5529"/>
                    <a:pt x="0" y="6050"/>
                    <a:pt x="0" y="6595"/>
                  </a:cubicBezTo>
                  <a:lnTo>
                    <a:pt x="0" y="6868"/>
                  </a:lnTo>
                  <a:lnTo>
                    <a:pt x="1711" y="6868"/>
                  </a:lnTo>
                  <a:cubicBezTo>
                    <a:pt x="2901" y="6868"/>
                    <a:pt x="3892" y="7760"/>
                    <a:pt x="4066" y="8950"/>
                  </a:cubicBezTo>
                  <a:lnTo>
                    <a:pt x="10957" y="8950"/>
                  </a:lnTo>
                  <a:lnTo>
                    <a:pt x="10957" y="8578"/>
                  </a:lnTo>
                  <a:cubicBezTo>
                    <a:pt x="10957" y="7453"/>
                    <a:pt x="10064" y="6545"/>
                    <a:pt x="8945" y="6545"/>
                  </a:cubicBezTo>
                  <a:cubicBezTo>
                    <a:pt x="8930" y="6545"/>
                    <a:pt x="8915" y="6545"/>
                    <a:pt x="8900" y="6545"/>
                  </a:cubicBezTo>
                  <a:lnTo>
                    <a:pt x="7883" y="6545"/>
                  </a:lnTo>
                  <a:cubicBezTo>
                    <a:pt x="7759" y="6545"/>
                    <a:pt x="7635" y="6521"/>
                    <a:pt x="7536" y="6496"/>
                  </a:cubicBezTo>
                  <a:lnTo>
                    <a:pt x="6099" y="7314"/>
                  </a:lnTo>
                  <a:cubicBezTo>
                    <a:pt x="6047" y="7344"/>
                    <a:pt x="5995" y="7357"/>
                    <a:pt x="5947" y="7357"/>
                  </a:cubicBezTo>
                  <a:cubicBezTo>
                    <a:pt x="5671" y="7357"/>
                    <a:pt x="5485" y="6934"/>
                    <a:pt x="5801" y="6744"/>
                  </a:cubicBezTo>
                  <a:lnTo>
                    <a:pt x="6917" y="6099"/>
                  </a:lnTo>
                  <a:lnTo>
                    <a:pt x="6346" y="5554"/>
                  </a:lnTo>
                  <a:lnTo>
                    <a:pt x="5082" y="6273"/>
                  </a:lnTo>
                  <a:cubicBezTo>
                    <a:pt x="5026" y="6302"/>
                    <a:pt x="4972" y="6315"/>
                    <a:pt x="4922" y="6315"/>
                  </a:cubicBezTo>
                  <a:cubicBezTo>
                    <a:pt x="4636" y="6315"/>
                    <a:pt x="4469" y="5896"/>
                    <a:pt x="4785" y="5727"/>
                  </a:cubicBezTo>
                  <a:lnTo>
                    <a:pt x="5900" y="5083"/>
                  </a:lnTo>
                  <a:lnTo>
                    <a:pt x="5727" y="4909"/>
                  </a:lnTo>
                  <a:cubicBezTo>
                    <a:pt x="5652" y="4835"/>
                    <a:pt x="5603" y="4761"/>
                    <a:pt x="5553" y="4686"/>
                  </a:cubicBezTo>
                  <a:lnTo>
                    <a:pt x="4239" y="5033"/>
                  </a:lnTo>
                  <a:cubicBezTo>
                    <a:pt x="4208" y="5041"/>
                    <a:pt x="4179" y="5044"/>
                    <a:pt x="4150" y="5044"/>
                  </a:cubicBezTo>
                  <a:cubicBezTo>
                    <a:pt x="3796" y="5044"/>
                    <a:pt x="3675" y="4505"/>
                    <a:pt x="4066" y="4414"/>
                  </a:cubicBezTo>
                  <a:lnTo>
                    <a:pt x="5479" y="4042"/>
                  </a:lnTo>
                  <a:lnTo>
                    <a:pt x="5479" y="3571"/>
                  </a:lnTo>
                  <a:lnTo>
                    <a:pt x="3942" y="3571"/>
                  </a:lnTo>
                  <a:cubicBezTo>
                    <a:pt x="3520" y="3571"/>
                    <a:pt x="3520" y="2926"/>
                    <a:pt x="3942" y="2926"/>
                  </a:cubicBezTo>
                  <a:lnTo>
                    <a:pt x="5479" y="2926"/>
                  </a:lnTo>
                  <a:lnTo>
                    <a:pt x="5479" y="2182"/>
                  </a:lnTo>
                  <a:lnTo>
                    <a:pt x="3942" y="2182"/>
                  </a:lnTo>
                  <a:cubicBezTo>
                    <a:pt x="3520" y="2182"/>
                    <a:pt x="3520" y="1538"/>
                    <a:pt x="3942" y="1538"/>
                  </a:cubicBezTo>
                  <a:lnTo>
                    <a:pt x="5479" y="1538"/>
                  </a:lnTo>
                  <a:lnTo>
                    <a:pt x="5479" y="298"/>
                  </a:lnTo>
                  <a:cubicBezTo>
                    <a:pt x="5479" y="150"/>
                    <a:pt x="5330" y="1"/>
                    <a:pt x="5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7"/>
            <p:cNvSpPr/>
            <p:nvPr/>
          </p:nvSpPr>
          <p:spPr>
            <a:xfrm>
              <a:off x="1543700" y="2708435"/>
              <a:ext cx="111951" cy="46226"/>
            </a:xfrm>
            <a:custGeom>
              <a:avLst/>
              <a:gdLst/>
              <a:ahLst/>
              <a:cxnLst/>
              <a:rect l="l" t="t" r="r" b="b"/>
              <a:pathLst>
                <a:path w="3422" h="1413" extrusionOk="0">
                  <a:moveTo>
                    <a:pt x="0" y="0"/>
                  </a:moveTo>
                  <a:lnTo>
                    <a:pt x="0" y="1413"/>
                  </a:lnTo>
                  <a:lnTo>
                    <a:pt x="3421" y="1413"/>
                  </a:lnTo>
                  <a:cubicBezTo>
                    <a:pt x="3248" y="595"/>
                    <a:pt x="2529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7"/>
            <p:cNvSpPr/>
            <p:nvPr/>
          </p:nvSpPr>
          <p:spPr>
            <a:xfrm>
              <a:off x="1542883" y="2775730"/>
              <a:ext cx="358491" cy="44623"/>
            </a:xfrm>
            <a:custGeom>
              <a:avLst/>
              <a:gdLst/>
              <a:ahLst/>
              <a:cxnLst/>
              <a:rect l="l" t="t" r="r" b="b"/>
              <a:pathLst>
                <a:path w="10958" h="1364" extrusionOk="0">
                  <a:moveTo>
                    <a:pt x="0" y="1"/>
                  </a:moveTo>
                  <a:lnTo>
                    <a:pt x="0" y="1042"/>
                  </a:lnTo>
                  <a:cubicBezTo>
                    <a:pt x="0" y="1215"/>
                    <a:pt x="149" y="1364"/>
                    <a:pt x="323" y="1364"/>
                  </a:cubicBezTo>
                  <a:lnTo>
                    <a:pt x="10635" y="1364"/>
                  </a:lnTo>
                  <a:cubicBezTo>
                    <a:pt x="10809" y="1364"/>
                    <a:pt x="10957" y="1215"/>
                    <a:pt x="10957" y="1042"/>
                  </a:cubicBezTo>
                  <a:lnTo>
                    <a:pt x="10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57"/>
          <p:cNvGrpSpPr/>
          <p:nvPr/>
        </p:nvGrpSpPr>
        <p:grpSpPr>
          <a:xfrm>
            <a:off x="714457" y="3650611"/>
            <a:ext cx="358491" cy="291556"/>
            <a:chOff x="714048" y="3650398"/>
            <a:chExt cx="358491" cy="291556"/>
          </a:xfrm>
        </p:grpSpPr>
        <p:sp>
          <p:nvSpPr>
            <p:cNvPr id="928" name="Google Shape;928;p57"/>
            <p:cNvSpPr/>
            <p:nvPr/>
          </p:nvSpPr>
          <p:spPr>
            <a:xfrm>
              <a:off x="870557" y="3851923"/>
              <a:ext cx="46259" cy="90032"/>
            </a:xfrm>
            <a:custGeom>
              <a:avLst/>
              <a:gdLst/>
              <a:ahLst/>
              <a:cxnLst/>
              <a:rect l="l" t="t" r="r" b="b"/>
              <a:pathLst>
                <a:path w="1414" h="2752" extrusionOk="0">
                  <a:moveTo>
                    <a:pt x="1" y="0"/>
                  </a:moveTo>
                  <a:lnTo>
                    <a:pt x="1" y="2752"/>
                  </a:lnTo>
                  <a:lnTo>
                    <a:pt x="1414" y="2752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7"/>
            <p:cNvSpPr/>
            <p:nvPr/>
          </p:nvSpPr>
          <p:spPr>
            <a:xfrm>
              <a:off x="780558" y="3829218"/>
              <a:ext cx="23555" cy="24340"/>
            </a:xfrm>
            <a:custGeom>
              <a:avLst/>
              <a:gdLst/>
              <a:ahLst/>
              <a:cxnLst/>
              <a:rect l="l" t="t" r="r" b="b"/>
              <a:pathLst>
                <a:path w="720" h="744" extrusionOk="0">
                  <a:moveTo>
                    <a:pt x="0" y="0"/>
                  </a:moveTo>
                  <a:lnTo>
                    <a:pt x="0" y="744"/>
                  </a:lnTo>
                  <a:lnTo>
                    <a:pt x="719" y="744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7"/>
            <p:cNvSpPr/>
            <p:nvPr/>
          </p:nvSpPr>
          <p:spPr>
            <a:xfrm>
              <a:off x="714048" y="3650398"/>
              <a:ext cx="358491" cy="291556"/>
            </a:xfrm>
            <a:custGeom>
              <a:avLst/>
              <a:gdLst/>
              <a:ahLst/>
              <a:cxnLst/>
              <a:rect l="l" t="t" r="r" b="b"/>
              <a:pathLst>
                <a:path w="10958" h="8912" extrusionOk="0">
                  <a:moveTo>
                    <a:pt x="3074" y="4846"/>
                  </a:moveTo>
                  <a:cubicBezTo>
                    <a:pt x="3248" y="4846"/>
                    <a:pt x="3397" y="4995"/>
                    <a:pt x="3397" y="5169"/>
                  </a:cubicBezTo>
                  <a:lnTo>
                    <a:pt x="3397" y="6532"/>
                  </a:lnTo>
                  <a:cubicBezTo>
                    <a:pt x="3397" y="6706"/>
                    <a:pt x="3273" y="6854"/>
                    <a:pt x="3099" y="6854"/>
                  </a:cubicBezTo>
                  <a:lnTo>
                    <a:pt x="1711" y="6854"/>
                  </a:lnTo>
                  <a:cubicBezTo>
                    <a:pt x="1537" y="6854"/>
                    <a:pt x="1389" y="6706"/>
                    <a:pt x="1389" y="6532"/>
                  </a:cubicBezTo>
                  <a:lnTo>
                    <a:pt x="1389" y="5169"/>
                  </a:lnTo>
                  <a:cubicBezTo>
                    <a:pt x="1389" y="4995"/>
                    <a:pt x="1537" y="4846"/>
                    <a:pt x="1711" y="4846"/>
                  </a:cubicBezTo>
                  <a:close/>
                  <a:moveTo>
                    <a:pt x="9297" y="4846"/>
                  </a:moveTo>
                  <a:cubicBezTo>
                    <a:pt x="9470" y="4846"/>
                    <a:pt x="9594" y="4995"/>
                    <a:pt x="9594" y="5169"/>
                  </a:cubicBezTo>
                  <a:lnTo>
                    <a:pt x="9594" y="6532"/>
                  </a:lnTo>
                  <a:cubicBezTo>
                    <a:pt x="9594" y="6706"/>
                    <a:pt x="9470" y="6854"/>
                    <a:pt x="9297" y="6854"/>
                  </a:cubicBezTo>
                  <a:lnTo>
                    <a:pt x="7908" y="6854"/>
                  </a:lnTo>
                  <a:cubicBezTo>
                    <a:pt x="7735" y="6854"/>
                    <a:pt x="7611" y="6706"/>
                    <a:pt x="7611" y="6532"/>
                  </a:cubicBezTo>
                  <a:lnTo>
                    <a:pt x="7611" y="5169"/>
                  </a:lnTo>
                  <a:cubicBezTo>
                    <a:pt x="7611" y="4995"/>
                    <a:pt x="7735" y="4846"/>
                    <a:pt x="7908" y="4846"/>
                  </a:cubicBezTo>
                  <a:close/>
                  <a:moveTo>
                    <a:pt x="5491" y="0"/>
                  </a:moveTo>
                  <a:cubicBezTo>
                    <a:pt x="5405" y="0"/>
                    <a:pt x="5318" y="37"/>
                    <a:pt x="5256" y="112"/>
                  </a:cubicBezTo>
                  <a:cubicBezTo>
                    <a:pt x="3818" y="1525"/>
                    <a:pt x="2108" y="2690"/>
                    <a:pt x="224" y="3483"/>
                  </a:cubicBezTo>
                  <a:cubicBezTo>
                    <a:pt x="75" y="3508"/>
                    <a:pt x="0" y="3632"/>
                    <a:pt x="0" y="3780"/>
                  </a:cubicBezTo>
                  <a:lnTo>
                    <a:pt x="0" y="8590"/>
                  </a:lnTo>
                  <a:cubicBezTo>
                    <a:pt x="0" y="8763"/>
                    <a:pt x="149" y="8912"/>
                    <a:pt x="323" y="8912"/>
                  </a:cubicBezTo>
                  <a:lnTo>
                    <a:pt x="4140" y="8912"/>
                  </a:lnTo>
                  <a:lnTo>
                    <a:pt x="4140" y="4450"/>
                  </a:lnTo>
                  <a:cubicBezTo>
                    <a:pt x="4140" y="4276"/>
                    <a:pt x="4264" y="4152"/>
                    <a:pt x="4438" y="4152"/>
                  </a:cubicBezTo>
                  <a:lnTo>
                    <a:pt x="6495" y="4152"/>
                  </a:lnTo>
                  <a:cubicBezTo>
                    <a:pt x="6669" y="4152"/>
                    <a:pt x="6818" y="4276"/>
                    <a:pt x="6818" y="4450"/>
                  </a:cubicBezTo>
                  <a:lnTo>
                    <a:pt x="6818" y="8912"/>
                  </a:lnTo>
                  <a:lnTo>
                    <a:pt x="10635" y="8912"/>
                  </a:lnTo>
                  <a:cubicBezTo>
                    <a:pt x="10809" y="8912"/>
                    <a:pt x="10957" y="8763"/>
                    <a:pt x="10957" y="8590"/>
                  </a:cubicBezTo>
                  <a:lnTo>
                    <a:pt x="10957" y="3780"/>
                  </a:lnTo>
                  <a:cubicBezTo>
                    <a:pt x="10957" y="3632"/>
                    <a:pt x="10858" y="3508"/>
                    <a:pt x="10734" y="3458"/>
                  </a:cubicBezTo>
                  <a:lnTo>
                    <a:pt x="10734" y="3458"/>
                  </a:lnTo>
                  <a:lnTo>
                    <a:pt x="10759" y="3483"/>
                  </a:lnTo>
                  <a:cubicBezTo>
                    <a:pt x="8875" y="2690"/>
                    <a:pt x="7165" y="1549"/>
                    <a:pt x="5727" y="112"/>
                  </a:cubicBezTo>
                  <a:cubicBezTo>
                    <a:pt x="5665" y="37"/>
                    <a:pt x="5578" y="0"/>
                    <a:pt x="5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7"/>
            <p:cNvSpPr/>
            <p:nvPr/>
          </p:nvSpPr>
          <p:spPr>
            <a:xfrm>
              <a:off x="870557" y="3806514"/>
              <a:ext cx="46259" cy="24340"/>
            </a:xfrm>
            <a:custGeom>
              <a:avLst/>
              <a:gdLst/>
              <a:ahLst/>
              <a:cxnLst/>
              <a:rect l="l" t="t" r="r" b="b"/>
              <a:pathLst>
                <a:path w="1414" h="744" extrusionOk="0">
                  <a:moveTo>
                    <a:pt x="1" y="0"/>
                  </a:moveTo>
                  <a:lnTo>
                    <a:pt x="1" y="744"/>
                  </a:lnTo>
                  <a:lnTo>
                    <a:pt x="1414" y="744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7"/>
            <p:cNvSpPr/>
            <p:nvPr/>
          </p:nvSpPr>
          <p:spPr>
            <a:xfrm>
              <a:off x="983292" y="3829218"/>
              <a:ext cx="23555" cy="24340"/>
            </a:xfrm>
            <a:custGeom>
              <a:avLst/>
              <a:gdLst/>
              <a:ahLst/>
              <a:cxnLst/>
              <a:rect l="l" t="t" r="r" b="b"/>
              <a:pathLst>
                <a:path w="720" h="744" extrusionOk="0">
                  <a:moveTo>
                    <a:pt x="1" y="0"/>
                  </a:moveTo>
                  <a:lnTo>
                    <a:pt x="1" y="744"/>
                  </a:lnTo>
                  <a:lnTo>
                    <a:pt x="720" y="744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57"/>
          <p:cNvGrpSpPr/>
          <p:nvPr/>
        </p:nvGrpSpPr>
        <p:grpSpPr>
          <a:xfrm>
            <a:off x="713639" y="3066942"/>
            <a:ext cx="360127" cy="359145"/>
            <a:chOff x="714048" y="3067024"/>
            <a:chExt cx="360127" cy="359145"/>
          </a:xfrm>
        </p:grpSpPr>
        <p:sp>
          <p:nvSpPr>
            <p:cNvPr id="934" name="Google Shape;934;p57"/>
            <p:cNvSpPr/>
            <p:nvPr/>
          </p:nvSpPr>
          <p:spPr>
            <a:xfrm>
              <a:off x="949236" y="3067024"/>
              <a:ext cx="124939" cy="123957"/>
            </a:xfrm>
            <a:custGeom>
              <a:avLst/>
              <a:gdLst/>
              <a:ahLst/>
              <a:cxnLst/>
              <a:rect l="l" t="t" r="r" b="b"/>
              <a:pathLst>
                <a:path w="3819" h="3789" extrusionOk="0">
                  <a:moveTo>
                    <a:pt x="3450" y="1"/>
                  </a:moveTo>
                  <a:cubicBezTo>
                    <a:pt x="3416" y="1"/>
                    <a:pt x="3382" y="7"/>
                    <a:pt x="3347" y="21"/>
                  </a:cubicBezTo>
                  <a:lnTo>
                    <a:pt x="447" y="988"/>
                  </a:lnTo>
                  <a:cubicBezTo>
                    <a:pt x="348" y="1012"/>
                    <a:pt x="273" y="1087"/>
                    <a:pt x="248" y="1186"/>
                  </a:cubicBezTo>
                  <a:lnTo>
                    <a:pt x="0" y="1905"/>
                  </a:lnTo>
                  <a:lnTo>
                    <a:pt x="1884" y="3789"/>
                  </a:lnTo>
                  <a:lnTo>
                    <a:pt x="2579" y="3541"/>
                  </a:lnTo>
                  <a:cubicBezTo>
                    <a:pt x="2678" y="3516"/>
                    <a:pt x="2752" y="3442"/>
                    <a:pt x="2802" y="3343"/>
                  </a:cubicBezTo>
                  <a:lnTo>
                    <a:pt x="3768" y="417"/>
                  </a:lnTo>
                  <a:cubicBezTo>
                    <a:pt x="3818" y="318"/>
                    <a:pt x="3768" y="194"/>
                    <a:pt x="3694" y="95"/>
                  </a:cubicBezTo>
                  <a:cubicBezTo>
                    <a:pt x="3623" y="42"/>
                    <a:pt x="3538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7"/>
            <p:cNvSpPr/>
            <p:nvPr/>
          </p:nvSpPr>
          <p:spPr>
            <a:xfrm>
              <a:off x="870557" y="3299628"/>
              <a:ext cx="76291" cy="75244"/>
            </a:xfrm>
            <a:custGeom>
              <a:avLst/>
              <a:gdLst/>
              <a:ahLst/>
              <a:cxnLst/>
              <a:rect l="l" t="t" r="r" b="b"/>
              <a:pathLst>
                <a:path w="2332" h="2300" extrusionOk="0">
                  <a:moveTo>
                    <a:pt x="1414" y="1"/>
                  </a:moveTo>
                  <a:lnTo>
                    <a:pt x="1" y="1414"/>
                  </a:lnTo>
                  <a:lnTo>
                    <a:pt x="769" y="2207"/>
                  </a:lnTo>
                  <a:cubicBezTo>
                    <a:pt x="831" y="2269"/>
                    <a:pt x="918" y="2300"/>
                    <a:pt x="1005" y="2300"/>
                  </a:cubicBezTo>
                  <a:cubicBezTo>
                    <a:pt x="1092" y="2300"/>
                    <a:pt x="1178" y="2269"/>
                    <a:pt x="1240" y="2207"/>
                  </a:cubicBezTo>
                  <a:lnTo>
                    <a:pt x="2207" y="1215"/>
                  </a:lnTo>
                  <a:cubicBezTo>
                    <a:pt x="2331" y="1091"/>
                    <a:pt x="2331" y="893"/>
                    <a:pt x="2207" y="769"/>
                  </a:cubicBezTo>
                  <a:lnTo>
                    <a:pt x="1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7"/>
            <p:cNvSpPr/>
            <p:nvPr/>
          </p:nvSpPr>
          <p:spPr>
            <a:xfrm>
              <a:off x="934645" y="3235572"/>
              <a:ext cx="91667" cy="91471"/>
            </a:xfrm>
            <a:custGeom>
              <a:avLst/>
              <a:gdLst/>
              <a:ahLst/>
              <a:cxnLst/>
              <a:rect l="l" t="t" r="r" b="b"/>
              <a:pathLst>
                <a:path w="2802" h="2796" extrusionOk="0">
                  <a:moveTo>
                    <a:pt x="1413" y="0"/>
                  </a:moveTo>
                  <a:lnTo>
                    <a:pt x="0" y="1438"/>
                  </a:lnTo>
                  <a:lnTo>
                    <a:pt x="1265" y="2702"/>
                  </a:lnTo>
                  <a:cubicBezTo>
                    <a:pt x="1314" y="2764"/>
                    <a:pt x="1395" y="2795"/>
                    <a:pt x="1478" y="2795"/>
                  </a:cubicBezTo>
                  <a:cubicBezTo>
                    <a:pt x="1562" y="2795"/>
                    <a:pt x="1649" y="2764"/>
                    <a:pt x="1711" y="2702"/>
                  </a:cubicBezTo>
                  <a:lnTo>
                    <a:pt x="2678" y="1711"/>
                  </a:lnTo>
                  <a:cubicBezTo>
                    <a:pt x="2801" y="1587"/>
                    <a:pt x="2801" y="1388"/>
                    <a:pt x="2678" y="1264"/>
                  </a:cubicBezTo>
                  <a:lnTo>
                    <a:pt x="1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7"/>
            <p:cNvSpPr/>
            <p:nvPr/>
          </p:nvSpPr>
          <p:spPr>
            <a:xfrm>
              <a:off x="808922" y="3151233"/>
              <a:ext cx="179278" cy="180063"/>
            </a:xfrm>
            <a:custGeom>
              <a:avLst/>
              <a:gdLst/>
              <a:ahLst/>
              <a:cxnLst/>
              <a:rect l="l" t="t" r="r" b="b"/>
              <a:pathLst>
                <a:path w="5480" h="5504" extrusionOk="0">
                  <a:moveTo>
                    <a:pt x="4042" y="0"/>
                  </a:moveTo>
                  <a:lnTo>
                    <a:pt x="1" y="4066"/>
                  </a:lnTo>
                  <a:lnTo>
                    <a:pt x="1414" y="5503"/>
                  </a:lnTo>
                  <a:lnTo>
                    <a:pt x="5479" y="1438"/>
                  </a:lnTo>
                  <a:lnTo>
                    <a:pt x="4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7"/>
            <p:cNvSpPr/>
            <p:nvPr/>
          </p:nvSpPr>
          <p:spPr>
            <a:xfrm>
              <a:off x="714048" y="3299628"/>
              <a:ext cx="127359" cy="126542"/>
            </a:xfrm>
            <a:custGeom>
              <a:avLst/>
              <a:gdLst/>
              <a:ahLst/>
              <a:cxnLst/>
              <a:rect l="l" t="t" r="r" b="b"/>
              <a:pathLst>
                <a:path w="3893" h="3868" extrusionOk="0">
                  <a:moveTo>
                    <a:pt x="2455" y="1"/>
                  </a:moveTo>
                  <a:lnTo>
                    <a:pt x="1686" y="744"/>
                  </a:lnTo>
                  <a:lnTo>
                    <a:pt x="174" y="1686"/>
                  </a:lnTo>
                  <a:cubicBezTo>
                    <a:pt x="75" y="1711"/>
                    <a:pt x="25" y="1810"/>
                    <a:pt x="0" y="1909"/>
                  </a:cubicBezTo>
                  <a:cubicBezTo>
                    <a:pt x="0" y="2009"/>
                    <a:pt x="25" y="2108"/>
                    <a:pt x="100" y="2182"/>
                  </a:cubicBezTo>
                  <a:lnTo>
                    <a:pt x="1711" y="3769"/>
                  </a:lnTo>
                  <a:cubicBezTo>
                    <a:pt x="1761" y="3843"/>
                    <a:pt x="1860" y="3868"/>
                    <a:pt x="1959" y="3868"/>
                  </a:cubicBezTo>
                  <a:cubicBezTo>
                    <a:pt x="2058" y="3843"/>
                    <a:pt x="2157" y="3793"/>
                    <a:pt x="2207" y="3719"/>
                  </a:cubicBezTo>
                  <a:lnTo>
                    <a:pt x="3124" y="2182"/>
                  </a:lnTo>
                  <a:lnTo>
                    <a:pt x="3892" y="1438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7"/>
          <p:cNvGrpSpPr/>
          <p:nvPr/>
        </p:nvGrpSpPr>
        <p:grpSpPr>
          <a:xfrm>
            <a:off x="1543291" y="4317163"/>
            <a:ext cx="358491" cy="223149"/>
            <a:chOff x="1542883" y="4317326"/>
            <a:chExt cx="358491" cy="223149"/>
          </a:xfrm>
        </p:grpSpPr>
        <p:sp>
          <p:nvSpPr>
            <p:cNvPr id="940" name="Google Shape;940;p57"/>
            <p:cNvSpPr/>
            <p:nvPr/>
          </p:nvSpPr>
          <p:spPr>
            <a:xfrm>
              <a:off x="1593983" y="4473148"/>
              <a:ext cx="67327" cy="67327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1041" y="0"/>
                  </a:moveTo>
                  <a:cubicBezTo>
                    <a:pt x="471" y="0"/>
                    <a:pt x="0" y="471"/>
                    <a:pt x="0" y="1041"/>
                  </a:cubicBezTo>
                  <a:cubicBezTo>
                    <a:pt x="0" y="1611"/>
                    <a:pt x="471" y="2058"/>
                    <a:pt x="1041" y="2058"/>
                  </a:cubicBezTo>
                  <a:cubicBezTo>
                    <a:pt x="1587" y="2058"/>
                    <a:pt x="2058" y="1611"/>
                    <a:pt x="2058" y="1041"/>
                  </a:cubicBezTo>
                  <a:cubicBezTo>
                    <a:pt x="2058" y="471"/>
                    <a:pt x="1587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7"/>
            <p:cNvSpPr/>
            <p:nvPr/>
          </p:nvSpPr>
          <p:spPr>
            <a:xfrm>
              <a:off x="1768322" y="4362015"/>
              <a:ext cx="133052" cy="156574"/>
            </a:xfrm>
            <a:custGeom>
              <a:avLst/>
              <a:gdLst/>
              <a:ahLst/>
              <a:cxnLst/>
              <a:rect l="l" t="t" r="r" b="b"/>
              <a:pathLst>
                <a:path w="4067" h="4786" extrusionOk="0">
                  <a:moveTo>
                    <a:pt x="1" y="1"/>
                  </a:moveTo>
                  <a:lnTo>
                    <a:pt x="1" y="4438"/>
                  </a:lnTo>
                  <a:cubicBezTo>
                    <a:pt x="1" y="3323"/>
                    <a:pt x="838" y="2765"/>
                    <a:pt x="1674" y="2765"/>
                  </a:cubicBezTo>
                  <a:cubicBezTo>
                    <a:pt x="2511" y="2765"/>
                    <a:pt x="3348" y="3323"/>
                    <a:pt x="3348" y="4438"/>
                  </a:cubicBezTo>
                  <a:cubicBezTo>
                    <a:pt x="3348" y="4537"/>
                    <a:pt x="3323" y="4661"/>
                    <a:pt x="3323" y="4785"/>
                  </a:cubicBezTo>
                  <a:lnTo>
                    <a:pt x="3769" y="4785"/>
                  </a:lnTo>
                  <a:cubicBezTo>
                    <a:pt x="3918" y="4785"/>
                    <a:pt x="4066" y="4637"/>
                    <a:pt x="4066" y="4463"/>
                  </a:cubicBezTo>
                  <a:lnTo>
                    <a:pt x="4066" y="1711"/>
                  </a:lnTo>
                  <a:cubicBezTo>
                    <a:pt x="4066" y="1538"/>
                    <a:pt x="3918" y="1414"/>
                    <a:pt x="3769" y="1414"/>
                  </a:cubicBezTo>
                  <a:lnTo>
                    <a:pt x="3769" y="1389"/>
                  </a:lnTo>
                  <a:lnTo>
                    <a:pt x="2579" y="1389"/>
                  </a:lnTo>
                  <a:lnTo>
                    <a:pt x="1984" y="174"/>
                  </a:lnTo>
                  <a:cubicBezTo>
                    <a:pt x="1935" y="75"/>
                    <a:pt x="1811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7"/>
            <p:cNvSpPr/>
            <p:nvPr/>
          </p:nvSpPr>
          <p:spPr>
            <a:xfrm>
              <a:off x="1789423" y="4473148"/>
              <a:ext cx="67360" cy="67327"/>
            </a:xfrm>
            <a:custGeom>
              <a:avLst/>
              <a:gdLst/>
              <a:ahLst/>
              <a:cxnLst/>
              <a:rect l="l" t="t" r="r" b="b"/>
              <a:pathLst>
                <a:path w="2059" h="2058" extrusionOk="0">
                  <a:moveTo>
                    <a:pt x="1042" y="0"/>
                  </a:moveTo>
                  <a:cubicBezTo>
                    <a:pt x="472" y="0"/>
                    <a:pt x="1" y="471"/>
                    <a:pt x="1" y="1041"/>
                  </a:cubicBezTo>
                  <a:cubicBezTo>
                    <a:pt x="1" y="1611"/>
                    <a:pt x="472" y="2058"/>
                    <a:pt x="1042" y="2058"/>
                  </a:cubicBezTo>
                  <a:cubicBezTo>
                    <a:pt x="1587" y="2058"/>
                    <a:pt x="2058" y="1611"/>
                    <a:pt x="2058" y="1041"/>
                  </a:cubicBezTo>
                  <a:cubicBezTo>
                    <a:pt x="2058" y="471"/>
                    <a:pt x="1587" y="0"/>
                    <a:pt x="1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7"/>
            <p:cNvSpPr/>
            <p:nvPr/>
          </p:nvSpPr>
          <p:spPr>
            <a:xfrm>
              <a:off x="1599643" y="4317424"/>
              <a:ext cx="34907" cy="134655"/>
            </a:xfrm>
            <a:custGeom>
              <a:avLst/>
              <a:gdLst/>
              <a:ahLst/>
              <a:cxnLst/>
              <a:rect l="l" t="t" r="r" b="b"/>
              <a:pathLst>
                <a:path w="1067" h="4116" extrusionOk="0">
                  <a:moveTo>
                    <a:pt x="1" y="0"/>
                  </a:moveTo>
                  <a:lnTo>
                    <a:pt x="1" y="4116"/>
                  </a:lnTo>
                  <a:lnTo>
                    <a:pt x="1067" y="411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7"/>
            <p:cNvSpPr/>
            <p:nvPr/>
          </p:nvSpPr>
          <p:spPr>
            <a:xfrm>
              <a:off x="1544518" y="4317424"/>
              <a:ext cx="34874" cy="134655"/>
            </a:xfrm>
            <a:custGeom>
              <a:avLst/>
              <a:gdLst/>
              <a:ahLst/>
              <a:cxnLst/>
              <a:rect l="l" t="t" r="r" b="b"/>
              <a:pathLst>
                <a:path w="1066" h="4116" extrusionOk="0">
                  <a:moveTo>
                    <a:pt x="298" y="0"/>
                  </a:moveTo>
                  <a:cubicBezTo>
                    <a:pt x="124" y="0"/>
                    <a:pt x="0" y="124"/>
                    <a:pt x="0" y="298"/>
                  </a:cubicBezTo>
                  <a:lnTo>
                    <a:pt x="0" y="4116"/>
                  </a:lnTo>
                  <a:lnTo>
                    <a:pt x="1066" y="411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7"/>
            <p:cNvSpPr/>
            <p:nvPr/>
          </p:nvSpPr>
          <p:spPr>
            <a:xfrm>
              <a:off x="1655618" y="4317424"/>
              <a:ext cx="35692" cy="134655"/>
            </a:xfrm>
            <a:custGeom>
              <a:avLst/>
              <a:gdLst/>
              <a:ahLst/>
              <a:cxnLst/>
              <a:rect l="l" t="t" r="r" b="b"/>
              <a:pathLst>
                <a:path w="1091" h="4116" extrusionOk="0">
                  <a:moveTo>
                    <a:pt x="0" y="0"/>
                  </a:moveTo>
                  <a:lnTo>
                    <a:pt x="0" y="4116"/>
                  </a:lnTo>
                  <a:lnTo>
                    <a:pt x="1091" y="4116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7"/>
            <p:cNvSpPr/>
            <p:nvPr/>
          </p:nvSpPr>
          <p:spPr>
            <a:xfrm>
              <a:off x="1712379" y="4317326"/>
              <a:ext cx="34907" cy="134753"/>
            </a:xfrm>
            <a:custGeom>
              <a:avLst/>
              <a:gdLst/>
              <a:ahLst/>
              <a:cxnLst/>
              <a:rect l="l" t="t" r="r" b="b"/>
              <a:pathLst>
                <a:path w="1067" h="4119" extrusionOk="0">
                  <a:moveTo>
                    <a:pt x="782" y="1"/>
                  </a:moveTo>
                  <a:cubicBezTo>
                    <a:pt x="770" y="1"/>
                    <a:pt x="757" y="2"/>
                    <a:pt x="744" y="3"/>
                  </a:cubicBezTo>
                  <a:lnTo>
                    <a:pt x="0" y="3"/>
                  </a:lnTo>
                  <a:lnTo>
                    <a:pt x="0" y="4119"/>
                  </a:lnTo>
                  <a:lnTo>
                    <a:pt x="1066" y="4119"/>
                  </a:lnTo>
                  <a:lnTo>
                    <a:pt x="1066" y="326"/>
                  </a:lnTo>
                  <a:cubicBezTo>
                    <a:pt x="1066" y="142"/>
                    <a:pt x="93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7"/>
            <p:cNvSpPr/>
            <p:nvPr/>
          </p:nvSpPr>
          <p:spPr>
            <a:xfrm>
              <a:off x="1671027" y="4473148"/>
              <a:ext cx="76259" cy="45441"/>
            </a:xfrm>
            <a:custGeom>
              <a:avLst/>
              <a:gdLst/>
              <a:ahLst/>
              <a:cxnLst/>
              <a:rect l="l" t="t" r="r" b="b"/>
              <a:pathLst>
                <a:path w="2331" h="1389" extrusionOk="0">
                  <a:moveTo>
                    <a:pt x="0" y="0"/>
                  </a:moveTo>
                  <a:cubicBezTo>
                    <a:pt x="223" y="298"/>
                    <a:pt x="347" y="669"/>
                    <a:pt x="347" y="1041"/>
                  </a:cubicBezTo>
                  <a:cubicBezTo>
                    <a:pt x="347" y="1140"/>
                    <a:pt x="347" y="1264"/>
                    <a:pt x="322" y="1388"/>
                  </a:cubicBezTo>
                  <a:lnTo>
                    <a:pt x="2330" y="1388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7"/>
            <p:cNvSpPr/>
            <p:nvPr/>
          </p:nvSpPr>
          <p:spPr>
            <a:xfrm>
              <a:off x="1542883" y="4473148"/>
              <a:ext cx="41384" cy="44623"/>
            </a:xfrm>
            <a:custGeom>
              <a:avLst/>
              <a:gdLst/>
              <a:ahLst/>
              <a:cxnLst/>
              <a:rect l="l" t="t" r="r" b="b"/>
              <a:pathLst>
                <a:path w="1265" h="1364" extrusionOk="0">
                  <a:moveTo>
                    <a:pt x="0" y="0"/>
                  </a:moveTo>
                  <a:lnTo>
                    <a:pt x="0" y="1066"/>
                  </a:lnTo>
                  <a:cubicBezTo>
                    <a:pt x="0" y="1240"/>
                    <a:pt x="149" y="1363"/>
                    <a:pt x="323" y="1363"/>
                  </a:cubicBezTo>
                  <a:lnTo>
                    <a:pt x="942" y="1363"/>
                  </a:lnTo>
                  <a:cubicBezTo>
                    <a:pt x="918" y="1264"/>
                    <a:pt x="918" y="1140"/>
                    <a:pt x="918" y="1016"/>
                  </a:cubicBezTo>
                  <a:cubicBezTo>
                    <a:pt x="893" y="645"/>
                    <a:pt x="1042" y="273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7"/>
          <p:cNvGrpSpPr/>
          <p:nvPr/>
        </p:nvGrpSpPr>
        <p:grpSpPr>
          <a:xfrm>
            <a:off x="714457" y="2490357"/>
            <a:ext cx="358491" cy="301730"/>
            <a:chOff x="714048" y="2490259"/>
            <a:chExt cx="358491" cy="301730"/>
          </a:xfrm>
        </p:grpSpPr>
        <p:sp>
          <p:nvSpPr>
            <p:cNvPr id="950" name="Google Shape;950;p57"/>
            <p:cNvSpPr/>
            <p:nvPr/>
          </p:nvSpPr>
          <p:spPr>
            <a:xfrm>
              <a:off x="827602" y="2490259"/>
              <a:ext cx="133019" cy="34907"/>
            </a:xfrm>
            <a:custGeom>
              <a:avLst/>
              <a:gdLst/>
              <a:ahLst/>
              <a:cxnLst/>
              <a:rect l="l" t="t" r="r" b="b"/>
              <a:pathLst>
                <a:path w="4066" h="1067" extrusionOk="0">
                  <a:moveTo>
                    <a:pt x="297" y="1"/>
                  </a:moveTo>
                  <a:cubicBezTo>
                    <a:pt x="124" y="1"/>
                    <a:pt x="0" y="149"/>
                    <a:pt x="0" y="323"/>
                  </a:cubicBezTo>
                  <a:lnTo>
                    <a:pt x="0" y="1067"/>
                  </a:lnTo>
                  <a:lnTo>
                    <a:pt x="645" y="1067"/>
                  </a:lnTo>
                  <a:lnTo>
                    <a:pt x="620" y="645"/>
                  </a:lnTo>
                  <a:lnTo>
                    <a:pt x="3421" y="645"/>
                  </a:lnTo>
                  <a:lnTo>
                    <a:pt x="3421" y="1067"/>
                  </a:lnTo>
                  <a:lnTo>
                    <a:pt x="4066" y="1067"/>
                  </a:lnTo>
                  <a:lnTo>
                    <a:pt x="4066" y="323"/>
                  </a:lnTo>
                  <a:cubicBezTo>
                    <a:pt x="4066" y="149"/>
                    <a:pt x="3917" y="1"/>
                    <a:pt x="3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7"/>
            <p:cNvSpPr/>
            <p:nvPr/>
          </p:nvSpPr>
          <p:spPr>
            <a:xfrm>
              <a:off x="714048" y="2546234"/>
              <a:ext cx="55975" cy="245755"/>
            </a:xfrm>
            <a:custGeom>
              <a:avLst/>
              <a:gdLst/>
              <a:ahLst/>
              <a:cxnLst/>
              <a:rect l="l" t="t" r="r" b="b"/>
              <a:pathLst>
                <a:path w="1711" h="7512" extrusionOk="0">
                  <a:moveTo>
                    <a:pt x="323" y="0"/>
                  </a:moveTo>
                  <a:cubicBezTo>
                    <a:pt x="149" y="0"/>
                    <a:pt x="0" y="124"/>
                    <a:pt x="0" y="322"/>
                  </a:cubicBezTo>
                  <a:lnTo>
                    <a:pt x="0" y="7189"/>
                  </a:lnTo>
                  <a:cubicBezTo>
                    <a:pt x="0" y="7363"/>
                    <a:pt x="149" y="7511"/>
                    <a:pt x="323" y="7511"/>
                  </a:cubicBezTo>
                  <a:lnTo>
                    <a:pt x="1711" y="7511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7"/>
            <p:cNvSpPr/>
            <p:nvPr/>
          </p:nvSpPr>
          <p:spPr>
            <a:xfrm>
              <a:off x="877296" y="2658087"/>
              <a:ext cx="28168" cy="23817"/>
            </a:xfrm>
            <a:custGeom>
              <a:avLst/>
              <a:gdLst/>
              <a:ahLst/>
              <a:cxnLst/>
              <a:rect l="l" t="t" r="r" b="b"/>
              <a:pathLst>
                <a:path w="861" h="728" extrusionOk="0">
                  <a:moveTo>
                    <a:pt x="460" y="1"/>
                  </a:moveTo>
                  <a:cubicBezTo>
                    <a:pt x="157" y="1"/>
                    <a:pt x="1" y="381"/>
                    <a:pt x="241" y="622"/>
                  </a:cubicBezTo>
                  <a:cubicBezTo>
                    <a:pt x="313" y="694"/>
                    <a:pt x="404" y="727"/>
                    <a:pt x="494" y="727"/>
                  </a:cubicBezTo>
                  <a:cubicBezTo>
                    <a:pt x="680" y="727"/>
                    <a:pt x="861" y="584"/>
                    <a:pt x="861" y="349"/>
                  </a:cubicBezTo>
                  <a:cubicBezTo>
                    <a:pt x="861" y="151"/>
                    <a:pt x="712" y="2"/>
                    <a:pt x="489" y="2"/>
                  </a:cubicBezTo>
                  <a:cubicBezTo>
                    <a:pt x="479" y="1"/>
                    <a:pt x="470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7"/>
            <p:cNvSpPr/>
            <p:nvPr/>
          </p:nvSpPr>
          <p:spPr>
            <a:xfrm>
              <a:off x="918419" y="2680039"/>
              <a:ext cx="25158" cy="27611"/>
            </a:xfrm>
            <a:custGeom>
              <a:avLst/>
              <a:gdLst/>
              <a:ahLst/>
              <a:cxnLst/>
              <a:rect l="l" t="t" r="r" b="b"/>
              <a:pathLst>
                <a:path w="769" h="844" extrusionOk="0">
                  <a:moveTo>
                    <a:pt x="199" y="0"/>
                  </a:moveTo>
                  <a:cubicBezTo>
                    <a:pt x="149" y="124"/>
                    <a:pt x="100" y="248"/>
                    <a:pt x="0" y="347"/>
                  </a:cubicBezTo>
                  <a:lnTo>
                    <a:pt x="298" y="843"/>
                  </a:lnTo>
                  <a:cubicBezTo>
                    <a:pt x="546" y="620"/>
                    <a:pt x="719" y="323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7"/>
            <p:cNvSpPr/>
            <p:nvPr/>
          </p:nvSpPr>
          <p:spPr>
            <a:xfrm>
              <a:off x="843011" y="2680039"/>
              <a:ext cx="25976" cy="27611"/>
            </a:xfrm>
            <a:custGeom>
              <a:avLst/>
              <a:gdLst/>
              <a:ahLst/>
              <a:cxnLst/>
              <a:rect l="l" t="t" r="r" b="b"/>
              <a:pathLst>
                <a:path w="794" h="844" extrusionOk="0">
                  <a:moveTo>
                    <a:pt x="0" y="0"/>
                  </a:moveTo>
                  <a:cubicBezTo>
                    <a:pt x="74" y="323"/>
                    <a:pt x="248" y="620"/>
                    <a:pt x="496" y="843"/>
                  </a:cubicBezTo>
                  <a:lnTo>
                    <a:pt x="793" y="347"/>
                  </a:lnTo>
                  <a:cubicBezTo>
                    <a:pt x="694" y="248"/>
                    <a:pt x="620" y="124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7"/>
            <p:cNvSpPr/>
            <p:nvPr/>
          </p:nvSpPr>
          <p:spPr>
            <a:xfrm>
              <a:off x="877067" y="2618403"/>
              <a:ext cx="32453" cy="19498"/>
            </a:xfrm>
            <a:custGeom>
              <a:avLst/>
              <a:gdLst/>
              <a:ahLst/>
              <a:cxnLst/>
              <a:rect l="l" t="t" r="r" b="b"/>
              <a:pathLst>
                <a:path w="992" h="596" extrusionOk="0">
                  <a:moveTo>
                    <a:pt x="496" y="0"/>
                  </a:moveTo>
                  <a:cubicBezTo>
                    <a:pt x="329" y="0"/>
                    <a:pt x="161" y="25"/>
                    <a:pt x="0" y="75"/>
                  </a:cubicBezTo>
                  <a:lnTo>
                    <a:pt x="298" y="595"/>
                  </a:lnTo>
                  <a:cubicBezTo>
                    <a:pt x="360" y="571"/>
                    <a:pt x="428" y="558"/>
                    <a:pt x="496" y="558"/>
                  </a:cubicBezTo>
                  <a:cubicBezTo>
                    <a:pt x="564" y="558"/>
                    <a:pt x="632" y="571"/>
                    <a:pt x="694" y="595"/>
                  </a:cubicBezTo>
                  <a:lnTo>
                    <a:pt x="992" y="75"/>
                  </a:lnTo>
                  <a:cubicBezTo>
                    <a:pt x="831" y="25"/>
                    <a:pt x="6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7"/>
            <p:cNvSpPr/>
            <p:nvPr/>
          </p:nvSpPr>
          <p:spPr>
            <a:xfrm>
              <a:off x="791910" y="2546234"/>
              <a:ext cx="203585" cy="245755"/>
            </a:xfrm>
            <a:custGeom>
              <a:avLst/>
              <a:gdLst/>
              <a:ahLst/>
              <a:cxnLst/>
              <a:rect l="l" t="t" r="r" b="b"/>
              <a:pathLst>
                <a:path w="6223" h="7512" extrusionOk="0">
                  <a:moveTo>
                    <a:pt x="3124" y="1562"/>
                  </a:moveTo>
                  <a:cubicBezTo>
                    <a:pt x="3508" y="1562"/>
                    <a:pt x="3892" y="1661"/>
                    <a:pt x="4239" y="1859"/>
                  </a:cubicBezTo>
                  <a:cubicBezTo>
                    <a:pt x="4388" y="1934"/>
                    <a:pt x="4438" y="2132"/>
                    <a:pt x="4338" y="2281"/>
                  </a:cubicBezTo>
                  <a:lnTo>
                    <a:pt x="3867" y="3099"/>
                  </a:lnTo>
                  <a:cubicBezTo>
                    <a:pt x="3942" y="3198"/>
                    <a:pt x="4016" y="3322"/>
                    <a:pt x="4066" y="3446"/>
                  </a:cubicBezTo>
                  <a:lnTo>
                    <a:pt x="5008" y="3446"/>
                  </a:lnTo>
                  <a:cubicBezTo>
                    <a:pt x="5157" y="3446"/>
                    <a:pt x="5305" y="3570"/>
                    <a:pt x="5305" y="3743"/>
                  </a:cubicBezTo>
                  <a:cubicBezTo>
                    <a:pt x="5305" y="4537"/>
                    <a:pt x="4884" y="5280"/>
                    <a:pt x="4190" y="5677"/>
                  </a:cubicBezTo>
                  <a:cubicBezTo>
                    <a:pt x="4144" y="5700"/>
                    <a:pt x="4093" y="5711"/>
                    <a:pt x="4042" y="5711"/>
                  </a:cubicBezTo>
                  <a:cubicBezTo>
                    <a:pt x="3930" y="5711"/>
                    <a:pt x="3820" y="5656"/>
                    <a:pt x="3768" y="5553"/>
                  </a:cubicBezTo>
                  <a:lnTo>
                    <a:pt x="3297" y="4760"/>
                  </a:lnTo>
                  <a:cubicBezTo>
                    <a:pt x="3235" y="4772"/>
                    <a:pt x="3167" y="4778"/>
                    <a:pt x="3099" y="4778"/>
                  </a:cubicBezTo>
                  <a:cubicBezTo>
                    <a:pt x="3031" y="4778"/>
                    <a:pt x="2963" y="4772"/>
                    <a:pt x="2901" y="4760"/>
                  </a:cubicBezTo>
                  <a:lnTo>
                    <a:pt x="2430" y="5553"/>
                  </a:lnTo>
                  <a:cubicBezTo>
                    <a:pt x="2381" y="5667"/>
                    <a:pt x="2268" y="5727"/>
                    <a:pt x="2154" y="5727"/>
                  </a:cubicBezTo>
                  <a:cubicBezTo>
                    <a:pt x="2094" y="5727"/>
                    <a:pt x="2034" y="5711"/>
                    <a:pt x="1983" y="5677"/>
                  </a:cubicBezTo>
                  <a:cubicBezTo>
                    <a:pt x="1314" y="5280"/>
                    <a:pt x="893" y="4561"/>
                    <a:pt x="893" y="3768"/>
                  </a:cubicBezTo>
                  <a:cubicBezTo>
                    <a:pt x="893" y="3595"/>
                    <a:pt x="1017" y="3446"/>
                    <a:pt x="1190" y="3446"/>
                  </a:cubicBezTo>
                  <a:lnTo>
                    <a:pt x="2157" y="3446"/>
                  </a:lnTo>
                  <a:cubicBezTo>
                    <a:pt x="2207" y="3322"/>
                    <a:pt x="2281" y="3198"/>
                    <a:pt x="2380" y="3099"/>
                  </a:cubicBezTo>
                  <a:lnTo>
                    <a:pt x="1909" y="2281"/>
                  </a:lnTo>
                  <a:cubicBezTo>
                    <a:pt x="1810" y="2132"/>
                    <a:pt x="1859" y="1934"/>
                    <a:pt x="2008" y="1859"/>
                  </a:cubicBezTo>
                  <a:cubicBezTo>
                    <a:pt x="2355" y="1661"/>
                    <a:pt x="2740" y="1562"/>
                    <a:pt x="3124" y="1562"/>
                  </a:cubicBezTo>
                  <a:close/>
                  <a:moveTo>
                    <a:pt x="0" y="0"/>
                  </a:moveTo>
                  <a:lnTo>
                    <a:pt x="0" y="7511"/>
                  </a:lnTo>
                  <a:lnTo>
                    <a:pt x="6222" y="7511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7"/>
            <p:cNvSpPr/>
            <p:nvPr/>
          </p:nvSpPr>
          <p:spPr>
            <a:xfrm>
              <a:off x="1016531" y="2546234"/>
              <a:ext cx="56008" cy="245755"/>
            </a:xfrm>
            <a:custGeom>
              <a:avLst/>
              <a:gdLst/>
              <a:ahLst/>
              <a:cxnLst/>
              <a:rect l="l" t="t" r="r" b="b"/>
              <a:pathLst>
                <a:path w="1712" h="7512" extrusionOk="0">
                  <a:moveTo>
                    <a:pt x="1" y="0"/>
                  </a:moveTo>
                  <a:lnTo>
                    <a:pt x="1" y="7511"/>
                  </a:lnTo>
                  <a:lnTo>
                    <a:pt x="1389" y="7511"/>
                  </a:lnTo>
                  <a:cubicBezTo>
                    <a:pt x="1563" y="7511"/>
                    <a:pt x="1711" y="7387"/>
                    <a:pt x="1711" y="7214"/>
                  </a:cubicBezTo>
                  <a:lnTo>
                    <a:pt x="1711" y="322"/>
                  </a:lnTo>
                  <a:cubicBezTo>
                    <a:pt x="1711" y="149"/>
                    <a:pt x="1563" y="0"/>
                    <a:pt x="1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57"/>
          <p:cNvGrpSpPr/>
          <p:nvPr/>
        </p:nvGrpSpPr>
        <p:grpSpPr>
          <a:xfrm>
            <a:off x="8119219" y="1857371"/>
            <a:ext cx="257107" cy="358720"/>
            <a:chOff x="8119219" y="1858270"/>
            <a:chExt cx="257107" cy="358720"/>
          </a:xfrm>
        </p:grpSpPr>
        <p:sp>
          <p:nvSpPr>
            <p:cNvPr id="959" name="Google Shape;959;p57"/>
            <p:cNvSpPr/>
            <p:nvPr/>
          </p:nvSpPr>
          <p:spPr>
            <a:xfrm>
              <a:off x="8153275" y="1858270"/>
              <a:ext cx="223051" cy="234730"/>
            </a:xfrm>
            <a:custGeom>
              <a:avLst/>
              <a:gdLst/>
              <a:ahLst/>
              <a:cxnLst/>
              <a:rect l="l" t="t" r="r" b="b"/>
              <a:pathLst>
                <a:path w="6818" h="7175" extrusionOk="0">
                  <a:moveTo>
                    <a:pt x="5281" y="652"/>
                  </a:moveTo>
                  <a:cubicBezTo>
                    <a:pt x="6074" y="652"/>
                    <a:pt x="6471" y="1594"/>
                    <a:pt x="5925" y="2139"/>
                  </a:cubicBezTo>
                  <a:cubicBezTo>
                    <a:pt x="5739" y="2325"/>
                    <a:pt x="5514" y="2409"/>
                    <a:pt x="5294" y="2409"/>
                  </a:cubicBezTo>
                  <a:cubicBezTo>
                    <a:pt x="4841" y="2409"/>
                    <a:pt x="4413" y="2054"/>
                    <a:pt x="4413" y="1520"/>
                  </a:cubicBezTo>
                  <a:cubicBezTo>
                    <a:pt x="4413" y="1049"/>
                    <a:pt x="4810" y="652"/>
                    <a:pt x="5281" y="652"/>
                  </a:cubicBezTo>
                  <a:close/>
                  <a:moveTo>
                    <a:pt x="5286" y="0"/>
                  </a:moveTo>
                  <a:cubicBezTo>
                    <a:pt x="4603" y="0"/>
                    <a:pt x="3922" y="419"/>
                    <a:pt x="3794" y="1297"/>
                  </a:cubicBezTo>
                  <a:lnTo>
                    <a:pt x="2951" y="454"/>
                  </a:lnTo>
                  <a:cubicBezTo>
                    <a:pt x="2876" y="379"/>
                    <a:pt x="2802" y="355"/>
                    <a:pt x="2703" y="355"/>
                  </a:cubicBezTo>
                  <a:lnTo>
                    <a:pt x="298" y="355"/>
                  </a:lnTo>
                  <a:cubicBezTo>
                    <a:pt x="125" y="355"/>
                    <a:pt x="1" y="479"/>
                    <a:pt x="1" y="652"/>
                  </a:cubicBezTo>
                  <a:lnTo>
                    <a:pt x="1" y="3057"/>
                  </a:lnTo>
                  <a:lnTo>
                    <a:pt x="4636" y="3057"/>
                  </a:lnTo>
                  <a:cubicBezTo>
                    <a:pt x="5405" y="3875"/>
                    <a:pt x="5826" y="4941"/>
                    <a:pt x="5826" y="6056"/>
                  </a:cubicBezTo>
                  <a:lnTo>
                    <a:pt x="5826" y="6849"/>
                  </a:lnTo>
                  <a:cubicBezTo>
                    <a:pt x="5826" y="7023"/>
                    <a:pt x="5975" y="7172"/>
                    <a:pt x="6149" y="7172"/>
                  </a:cubicBezTo>
                  <a:cubicBezTo>
                    <a:pt x="6161" y="7174"/>
                    <a:pt x="6174" y="7174"/>
                    <a:pt x="6186" y="7174"/>
                  </a:cubicBezTo>
                  <a:cubicBezTo>
                    <a:pt x="6343" y="7174"/>
                    <a:pt x="6471" y="7035"/>
                    <a:pt x="6471" y="6874"/>
                  </a:cubicBezTo>
                  <a:lnTo>
                    <a:pt x="6471" y="6056"/>
                  </a:lnTo>
                  <a:cubicBezTo>
                    <a:pt x="6471" y="4990"/>
                    <a:pt x="6124" y="3924"/>
                    <a:pt x="5479" y="3057"/>
                  </a:cubicBezTo>
                  <a:cubicBezTo>
                    <a:pt x="6248" y="2958"/>
                    <a:pt x="6818" y="2313"/>
                    <a:pt x="6818" y="1545"/>
                  </a:cubicBezTo>
                  <a:lnTo>
                    <a:pt x="6818" y="1520"/>
                  </a:lnTo>
                  <a:cubicBezTo>
                    <a:pt x="6818" y="525"/>
                    <a:pt x="6051" y="0"/>
                    <a:pt x="5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7"/>
            <p:cNvSpPr/>
            <p:nvPr/>
          </p:nvSpPr>
          <p:spPr>
            <a:xfrm>
              <a:off x="8119219" y="1979349"/>
              <a:ext cx="178460" cy="126542"/>
            </a:xfrm>
            <a:custGeom>
              <a:avLst/>
              <a:gdLst/>
              <a:ahLst/>
              <a:cxnLst/>
              <a:rect l="l" t="t" r="r" b="b"/>
              <a:pathLst>
                <a:path w="5455" h="3868" extrusionOk="0">
                  <a:moveTo>
                    <a:pt x="323" y="0"/>
                  </a:moveTo>
                  <a:cubicBezTo>
                    <a:pt x="149" y="0"/>
                    <a:pt x="1" y="124"/>
                    <a:pt x="1" y="298"/>
                  </a:cubicBezTo>
                  <a:lnTo>
                    <a:pt x="1" y="3867"/>
                  </a:lnTo>
                  <a:lnTo>
                    <a:pt x="5454" y="3867"/>
                  </a:lnTo>
                  <a:lnTo>
                    <a:pt x="5454" y="7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7"/>
            <p:cNvSpPr/>
            <p:nvPr/>
          </p:nvSpPr>
          <p:spPr>
            <a:xfrm>
              <a:off x="8119219" y="2172367"/>
              <a:ext cx="177642" cy="44623"/>
            </a:xfrm>
            <a:custGeom>
              <a:avLst/>
              <a:gdLst/>
              <a:ahLst/>
              <a:cxnLst/>
              <a:rect l="l" t="t" r="r" b="b"/>
              <a:pathLst>
                <a:path w="5430" h="1364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1215"/>
                    <a:pt x="124" y="1364"/>
                    <a:pt x="298" y="1364"/>
                  </a:cubicBezTo>
                  <a:lnTo>
                    <a:pt x="5107" y="1364"/>
                  </a:lnTo>
                  <a:cubicBezTo>
                    <a:pt x="5281" y="1364"/>
                    <a:pt x="5429" y="1215"/>
                    <a:pt x="5429" y="1041"/>
                  </a:cubicBezTo>
                  <a:lnTo>
                    <a:pt x="5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7"/>
            <p:cNvSpPr/>
            <p:nvPr/>
          </p:nvSpPr>
          <p:spPr>
            <a:xfrm>
              <a:off x="8119219" y="2126926"/>
              <a:ext cx="178460" cy="24373"/>
            </a:xfrm>
            <a:custGeom>
              <a:avLst/>
              <a:gdLst/>
              <a:ahLst/>
              <a:cxnLst/>
              <a:rect l="l" t="t" r="r" b="b"/>
              <a:pathLst>
                <a:path w="5455" h="745" extrusionOk="0">
                  <a:moveTo>
                    <a:pt x="1" y="1"/>
                  </a:moveTo>
                  <a:lnTo>
                    <a:pt x="1" y="745"/>
                  </a:lnTo>
                  <a:lnTo>
                    <a:pt x="5454" y="745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57"/>
          <p:cNvGrpSpPr/>
          <p:nvPr/>
        </p:nvGrpSpPr>
        <p:grpSpPr>
          <a:xfrm>
            <a:off x="7215729" y="1857289"/>
            <a:ext cx="346419" cy="358884"/>
            <a:chOff x="7212425" y="1858107"/>
            <a:chExt cx="346419" cy="358884"/>
          </a:xfrm>
        </p:grpSpPr>
        <p:sp>
          <p:nvSpPr>
            <p:cNvPr id="964" name="Google Shape;964;p57"/>
            <p:cNvSpPr/>
            <p:nvPr/>
          </p:nvSpPr>
          <p:spPr>
            <a:xfrm>
              <a:off x="7420950" y="1858107"/>
              <a:ext cx="110348" cy="105048"/>
            </a:xfrm>
            <a:custGeom>
              <a:avLst/>
              <a:gdLst/>
              <a:ahLst/>
              <a:cxnLst/>
              <a:rect l="l" t="t" r="r" b="b"/>
              <a:pathLst>
                <a:path w="3373" h="3211" extrusionOk="0">
                  <a:moveTo>
                    <a:pt x="3016" y="0"/>
                  </a:moveTo>
                  <a:cubicBezTo>
                    <a:pt x="2932" y="0"/>
                    <a:pt x="2851" y="37"/>
                    <a:pt x="2802" y="112"/>
                  </a:cubicBezTo>
                  <a:lnTo>
                    <a:pt x="1" y="2888"/>
                  </a:lnTo>
                  <a:cubicBezTo>
                    <a:pt x="224" y="2987"/>
                    <a:pt x="422" y="3086"/>
                    <a:pt x="620" y="3210"/>
                  </a:cubicBezTo>
                  <a:lnTo>
                    <a:pt x="3248" y="558"/>
                  </a:lnTo>
                  <a:cubicBezTo>
                    <a:pt x="3372" y="434"/>
                    <a:pt x="3372" y="236"/>
                    <a:pt x="3248" y="112"/>
                  </a:cubicBezTo>
                  <a:cubicBezTo>
                    <a:pt x="3186" y="37"/>
                    <a:pt x="3099" y="0"/>
                    <a:pt x="3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7"/>
            <p:cNvSpPr/>
            <p:nvPr/>
          </p:nvSpPr>
          <p:spPr>
            <a:xfrm>
              <a:off x="7432302" y="2019883"/>
              <a:ext cx="126542" cy="197108"/>
            </a:xfrm>
            <a:custGeom>
              <a:avLst/>
              <a:gdLst/>
              <a:ahLst/>
              <a:cxnLst/>
              <a:rect l="l" t="t" r="r" b="b"/>
              <a:pathLst>
                <a:path w="3868" h="6025" extrusionOk="0">
                  <a:moveTo>
                    <a:pt x="1240" y="1"/>
                  </a:moveTo>
                  <a:lnTo>
                    <a:pt x="1240" y="4141"/>
                  </a:lnTo>
                  <a:cubicBezTo>
                    <a:pt x="1240" y="4388"/>
                    <a:pt x="1116" y="4636"/>
                    <a:pt x="943" y="4835"/>
                  </a:cubicBezTo>
                  <a:cubicBezTo>
                    <a:pt x="670" y="5107"/>
                    <a:pt x="348" y="5330"/>
                    <a:pt x="1" y="5529"/>
                  </a:cubicBezTo>
                  <a:lnTo>
                    <a:pt x="397" y="5925"/>
                  </a:lnTo>
                  <a:cubicBezTo>
                    <a:pt x="472" y="6000"/>
                    <a:pt x="546" y="6025"/>
                    <a:pt x="645" y="6025"/>
                  </a:cubicBezTo>
                  <a:cubicBezTo>
                    <a:pt x="2430" y="6025"/>
                    <a:pt x="3868" y="4562"/>
                    <a:pt x="3868" y="2777"/>
                  </a:cubicBezTo>
                  <a:cubicBezTo>
                    <a:pt x="3868" y="2703"/>
                    <a:pt x="3843" y="2628"/>
                    <a:pt x="3769" y="2554"/>
                  </a:cubicBezTo>
                  <a:lnTo>
                    <a:pt x="1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7"/>
            <p:cNvSpPr/>
            <p:nvPr/>
          </p:nvSpPr>
          <p:spPr>
            <a:xfrm>
              <a:off x="7295259" y="1965412"/>
              <a:ext cx="156541" cy="229070"/>
            </a:xfrm>
            <a:custGeom>
              <a:avLst/>
              <a:gdLst/>
              <a:ahLst/>
              <a:cxnLst/>
              <a:rect l="l" t="t" r="r" b="b"/>
              <a:pathLst>
                <a:path w="4785" h="7002" extrusionOk="0">
                  <a:moveTo>
                    <a:pt x="2400" y="0"/>
                  </a:moveTo>
                  <a:cubicBezTo>
                    <a:pt x="2344" y="0"/>
                    <a:pt x="2288" y="2"/>
                    <a:pt x="2231" y="5"/>
                  </a:cubicBezTo>
                  <a:lnTo>
                    <a:pt x="3074" y="848"/>
                  </a:lnTo>
                  <a:cubicBezTo>
                    <a:pt x="3777" y="1550"/>
                    <a:pt x="3141" y="2515"/>
                    <a:pt x="2392" y="2515"/>
                  </a:cubicBezTo>
                  <a:cubicBezTo>
                    <a:pt x="2164" y="2515"/>
                    <a:pt x="1925" y="2425"/>
                    <a:pt x="1711" y="2211"/>
                  </a:cubicBezTo>
                  <a:lnTo>
                    <a:pt x="273" y="773"/>
                  </a:lnTo>
                  <a:cubicBezTo>
                    <a:pt x="223" y="823"/>
                    <a:pt x="149" y="897"/>
                    <a:pt x="99" y="947"/>
                  </a:cubicBezTo>
                  <a:cubicBezTo>
                    <a:pt x="25" y="996"/>
                    <a:pt x="0" y="1096"/>
                    <a:pt x="0" y="1170"/>
                  </a:cubicBezTo>
                  <a:lnTo>
                    <a:pt x="0" y="5830"/>
                  </a:lnTo>
                  <a:cubicBezTo>
                    <a:pt x="0" y="5905"/>
                    <a:pt x="25" y="5979"/>
                    <a:pt x="99" y="6053"/>
                  </a:cubicBezTo>
                  <a:cubicBezTo>
                    <a:pt x="732" y="6686"/>
                    <a:pt x="1562" y="7002"/>
                    <a:pt x="2392" y="7002"/>
                  </a:cubicBezTo>
                  <a:cubicBezTo>
                    <a:pt x="3223" y="7002"/>
                    <a:pt x="4053" y="6686"/>
                    <a:pt x="4686" y="6053"/>
                  </a:cubicBezTo>
                  <a:cubicBezTo>
                    <a:pt x="4735" y="5979"/>
                    <a:pt x="4760" y="5905"/>
                    <a:pt x="4785" y="5830"/>
                  </a:cubicBezTo>
                  <a:lnTo>
                    <a:pt x="4785" y="5806"/>
                  </a:lnTo>
                  <a:lnTo>
                    <a:pt x="4785" y="1170"/>
                  </a:lnTo>
                  <a:cubicBezTo>
                    <a:pt x="4785" y="1071"/>
                    <a:pt x="4735" y="996"/>
                    <a:pt x="4686" y="947"/>
                  </a:cubicBezTo>
                  <a:cubicBezTo>
                    <a:pt x="4082" y="343"/>
                    <a:pt x="3238" y="0"/>
                    <a:pt x="2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7"/>
            <p:cNvSpPr/>
            <p:nvPr/>
          </p:nvSpPr>
          <p:spPr>
            <a:xfrm>
              <a:off x="7212425" y="1858205"/>
              <a:ext cx="172866" cy="167795"/>
            </a:xfrm>
            <a:custGeom>
              <a:avLst/>
              <a:gdLst/>
              <a:ahLst/>
              <a:cxnLst/>
              <a:rect l="l" t="t" r="r" b="b"/>
              <a:pathLst>
                <a:path w="5284" h="5129" extrusionOk="0">
                  <a:moveTo>
                    <a:pt x="448" y="0"/>
                  </a:moveTo>
                  <a:cubicBezTo>
                    <a:pt x="206" y="0"/>
                    <a:pt x="0" y="328"/>
                    <a:pt x="227" y="555"/>
                  </a:cubicBezTo>
                  <a:lnTo>
                    <a:pt x="4689" y="5017"/>
                  </a:lnTo>
                  <a:cubicBezTo>
                    <a:pt x="4751" y="5091"/>
                    <a:pt x="4838" y="5129"/>
                    <a:pt x="4924" y="5129"/>
                  </a:cubicBezTo>
                  <a:cubicBezTo>
                    <a:pt x="5011" y="5129"/>
                    <a:pt x="5098" y="5091"/>
                    <a:pt x="5160" y="5017"/>
                  </a:cubicBezTo>
                  <a:cubicBezTo>
                    <a:pt x="5284" y="4893"/>
                    <a:pt x="5284" y="4695"/>
                    <a:pt x="5160" y="4571"/>
                  </a:cubicBezTo>
                  <a:lnTo>
                    <a:pt x="673" y="109"/>
                  </a:lnTo>
                  <a:cubicBezTo>
                    <a:pt x="602" y="32"/>
                    <a:pt x="523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57"/>
          <p:cNvGrpSpPr/>
          <p:nvPr/>
        </p:nvGrpSpPr>
        <p:grpSpPr>
          <a:xfrm>
            <a:off x="6402336" y="1857387"/>
            <a:ext cx="336605" cy="358687"/>
            <a:chOff x="6402336" y="1858107"/>
            <a:chExt cx="336605" cy="358687"/>
          </a:xfrm>
        </p:grpSpPr>
        <p:sp>
          <p:nvSpPr>
            <p:cNvPr id="969" name="Google Shape;969;p57"/>
            <p:cNvSpPr/>
            <p:nvPr/>
          </p:nvSpPr>
          <p:spPr>
            <a:xfrm>
              <a:off x="6659443" y="1858107"/>
              <a:ext cx="79497" cy="79105"/>
            </a:xfrm>
            <a:custGeom>
              <a:avLst/>
              <a:gdLst/>
              <a:ahLst/>
              <a:cxnLst/>
              <a:rect l="l" t="t" r="r" b="b"/>
              <a:pathLst>
                <a:path w="2430" h="2418" extrusionOk="0">
                  <a:moveTo>
                    <a:pt x="2083" y="0"/>
                  </a:moveTo>
                  <a:cubicBezTo>
                    <a:pt x="2002" y="0"/>
                    <a:pt x="1921" y="37"/>
                    <a:pt x="1859" y="112"/>
                  </a:cubicBezTo>
                  <a:lnTo>
                    <a:pt x="0" y="1971"/>
                  </a:lnTo>
                  <a:lnTo>
                    <a:pt x="446" y="2417"/>
                  </a:lnTo>
                  <a:lnTo>
                    <a:pt x="2306" y="558"/>
                  </a:lnTo>
                  <a:cubicBezTo>
                    <a:pt x="2430" y="434"/>
                    <a:pt x="2430" y="236"/>
                    <a:pt x="2306" y="112"/>
                  </a:cubicBezTo>
                  <a:cubicBezTo>
                    <a:pt x="2244" y="37"/>
                    <a:pt x="2163" y="0"/>
                    <a:pt x="2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7"/>
            <p:cNvSpPr/>
            <p:nvPr/>
          </p:nvSpPr>
          <p:spPr>
            <a:xfrm>
              <a:off x="6524003" y="2100983"/>
              <a:ext cx="68145" cy="83979"/>
            </a:xfrm>
            <a:custGeom>
              <a:avLst/>
              <a:gdLst/>
              <a:ahLst/>
              <a:cxnLst/>
              <a:rect l="l" t="t" r="r" b="b"/>
              <a:pathLst>
                <a:path w="2083" h="2567" extrusionOk="0">
                  <a:moveTo>
                    <a:pt x="1463" y="1"/>
                  </a:moveTo>
                  <a:lnTo>
                    <a:pt x="0" y="1463"/>
                  </a:lnTo>
                  <a:lnTo>
                    <a:pt x="471" y="2380"/>
                  </a:lnTo>
                  <a:cubicBezTo>
                    <a:pt x="531" y="2501"/>
                    <a:pt x="655" y="2566"/>
                    <a:pt x="776" y="2566"/>
                  </a:cubicBezTo>
                  <a:cubicBezTo>
                    <a:pt x="855" y="2566"/>
                    <a:pt x="933" y="2538"/>
                    <a:pt x="992" y="2480"/>
                  </a:cubicBezTo>
                  <a:lnTo>
                    <a:pt x="1959" y="1488"/>
                  </a:lnTo>
                  <a:cubicBezTo>
                    <a:pt x="2058" y="1389"/>
                    <a:pt x="2083" y="1240"/>
                    <a:pt x="2033" y="1116"/>
                  </a:cubicBezTo>
                  <a:lnTo>
                    <a:pt x="14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7"/>
            <p:cNvSpPr/>
            <p:nvPr/>
          </p:nvSpPr>
          <p:spPr>
            <a:xfrm>
              <a:off x="6588059" y="2038530"/>
              <a:ext cx="76259" cy="75277"/>
            </a:xfrm>
            <a:custGeom>
              <a:avLst/>
              <a:gdLst/>
              <a:ahLst/>
              <a:cxnLst/>
              <a:rect l="l" t="t" r="r" b="b"/>
              <a:pathLst>
                <a:path w="2331" h="2301" extrusionOk="0">
                  <a:moveTo>
                    <a:pt x="1414" y="1"/>
                  </a:moveTo>
                  <a:lnTo>
                    <a:pt x="1" y="1414"/>
                  </a:lnTo>
                  <a:lnTo>
                    <a:pt x="769" y="2207"/>
                  </a:lnTo>
                  <a:cubicBezTo>
                    <a:pt x="831" y="2269"/>
                    <a:pt x="912" y="2300"/>
                    <a:pt x="992" y="2300"/>
                  </a:cubicBezTo>
                  <a:cubicBezTo>
                    <a:pt x="1073" y="2300"/>
                    <a:pt x="1153" y="2269"/>
                    <a:pt x="1215" y="2207"/>
                  </a:cubicBezTo>
                  <a:lnTo>
                    <a:pt x="2207" y="1216"/>
                  </a:lnTo>
                  <a:cubicBezTo>
                    <a:pt x="2331" y="1092"/>
                    <a:pt x="2331" y="893"/>
                    <a:pt x="2207" y="769"/>
                  </a:cubicBezTo>
                  <a:lnTo>
                    <a:pt x="1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7"/>
            <p:cNvSpPr/>
            <p:nvPr/>
          </p:nvSpPr>
          <p:spPr>
            <a:xfrm>
              <a:off x="6450198" y="1948727"/>
              <a:ext cx="107894" cy="107698"/>
            </a:xfrm>
            <a:custGeom>
              <a:avLst/>
              <a:gdLst/>
              <a:ahLst/>
              <a:cxnLst/>
              <a:rect l="l" t="t" r="r" b="b"/>
              <a:pathLst>
                <a:path w="3298" h="3292" extrusionOk="0">
                  <a:moveTo>
                    <a:pt x="2777" y="0"/>
                  </a:moveTo>
                  <a:cubicBezTo>
                    <a:pt x="2696" y="0"/>
                    <a:pt x="2616" y="31"/>
                    <a:pt x="2554" y="93"/>
                  </a:cubicBezTo>
                  <a:lnTo>
                    <a:pt x="124" y="2523"/>
                  </a:lnTo>
                  <a:cubicBezTo>
                    <a:pt x="0" y="2647"/>
                    <a:pt x="0" y="2845"/>
                    <a:pt x="124" y="2969"/>
                  </a:cubicBezTo>
                  <a:lnTo>
                    <a:pt x="422" y="3291"/>
                  </a:lnTo>
                  <a:lnTo>
                    <a:pt x="3298" y="416"/>
                  </a:lnTo>
                  <a:lnTo>
                    <a:pt x="3000" y="93"/>
                  </a:lnTo>
                  <a:cubicBezTo>
                    <a:pt x="2938" y="31"/>
                    <a:pt x="2857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7"/>
            <p:cNvSpPr/>
            <p:nvPr/>
          </p:nvSpPr>
          <p:spPr>
            <a:xfrm>
              <a:off x="6402336" y="2102619"/>
              <a:ext cx="103052" cy="114175"/>
            </a:xfrm>
            <a:custGeom>
              <a:avLst/>
              <a:gdLst/>
              <a:ahLst/>
              <a:cxnLst/>
              <a:rect l="l" t="t" r="r" b="b"/>
              <a:pathLst>
                <a:path w="3150" h="3490" extrusionOk="0">
                  <a:moveTo>
                    <a:pt x="1364" y="0"/>
                  </a:moveTo>
                  <a:lnTo>
                    <a:pt x="125" y="1240"/>
                  </a:lnTo>
                  <a:cubicBezTo>
                    <a:pt x="1" y="1364"/>
                    <a:pt x="1" y="1562"/>
                    <a:pt x="125" y="1686"/>
                  </a:cubicBezTo>
                  <a:lnTo>
                    <a:pt x="1835" y="3396"/>
                  </a:lnTo>
                  <a:cubicBezTo>
                    <a:pt x="1897" y="3458"/>
                    <a:pt x="1978" y="3489"/>
                    <a:pt x="2058" y="3489"/>
                  </a:cubicBezTo>
                  <a:cubicBezTo>
                    <a:pt x="2139" y="3489"/>
                    <a:pt x="2220" y="3458"/>
                    <a:pt x="2282" y="3396"/>
                  </a:cubicBezTo>
                  <a:lnTo>
                    <a:pt x="3025" y="2653"/>
                  </a:lnTo>
                  <a:cubicBezTo>
                    <a:pt x="3124" y="2554"/>
                    <a:pt x="3149" y="2405"/>
                    <a:pt x="3075" y="2281"/>
                  </a:cubicBezTo>
                  <a:lnTo>
                    <a:pt x="2678" y="1537"/>
                  </a:lnTo>
                  <a:lnTo>
                    <a:pt x="2802" y="1413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7"/>
            <p:cNvSpPr/>
            <p:nvPr/>
          </p:nvSpPr>
          <p:spPr>
            <a:xfrm>
              <a:off x="6462368" y="1925205"/>
              <a:ext cx="210063" cy="209082"/>
            </a:xfrm>
            <a:custGeom>
              <a:avLst/>
              <a:gdLst/>
              <a:ahLst/>
              <a:cxnLst/>
              <a:rect l="l" t="t" r="r" b="b"/>
              <a:pathLst>
                <a:path w="6421" h="6391" extrusionOk="0">
                  <a:moveTo>
                    <a:pt x="5082" y="1"/>
                  </a:moveTo>
                  <a:cubicBezTo>
                    <a:pt x="5002" y="1"/>
                    <a:pt x="4921" y="31"/>
                    <a:pt x="4859" y="93"/>
                  </a:cubicBezTo>
                  <a:lnTo>
                    <a:pt x="0" y="4977"/>
                  </a:lnTo>
                  <a:lnTo>
                    <a:pt x="1413" y="6390"/>
                  </a:lnTo>
                  <a:lnTo>
                    <a:pt x="6272" y="1531"/>
                  </a:lnTo>
                  <a:cubicBezTo>
                    <a:pt x="6421" y="1407"/>
                    <a:pt x="6421" y="1184"/>
                    <a:pt x="6272" y="1085"/>
                  </a:cubicBezTo>
                  <a:lnTo>
                    <a:pt x="5305" y="93"/>
                  </a:lnTo>
                  <a:cubicBezTo>
                    <a:pt x="5243" y="31"/>
                    <a:pt x="5163" y="1"/>
                    <a:pt x="5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57"/>
          <p:cNvGrpSpPr/>
          <p:nvPr/>
        </p:nvGrpSpPr>
        <p:grpSpPr>
          <a:xfrm>
            <a:off x="5587700" y="1857485"/>
            <a:ext cx="358491" cy="358491"/>
            <a:chOff x="5587307" y="1858499"/>
            <a:chExt cx="358491" cy="358491"/>
          </a:xfrm>
        </p:grpSpPr>
        <p:sp>
          <p:nvSpPr>
            <p:cNvPr id="976" name="Google Shape;976;p57"/>
            <p:cNvSpPr/>
            <p:nvPr/>
          </p:nvSpPr>
          <p:spPr>
            <a:xfrm>
              <a:off x="5644068" y="1974474"/>
              <a:ext cx="245755" cy="242516"/>
            </a:xfrm>
            <a:custGeom>
              <a:avLst/>
              <a:gdLst/>
              <a:ahLst/>
              <a:cxnLst/>
              <a:rect l="l" t="t" r="r" b="b"/>
              <a:pathLst>
                <a:path w="7512" h="7413" extrusionOk="0">
                  <a:moveTo>
                    <a:pt x="5801" y="1959"/>
                  </a:moveTo>
                  <a:cubicBezTo>
                    <a:pt x="5975" y="1959"/>
                    <a:pt x="6124" y="2108"/>
                    <a:pt x="6124" y="2281"/>
                  </a:cubicBezTo>
                  <a:lnTo>
                    <a:pt x="6124" y="5033"/>
                  </a:lnTo>
                  <a:cubicBezTo>
                    <a:pt x="6124" y="5206"/>
                    <a:pt x="6000" y="5330"/>
                    <a:pt x="5826" y="5330"/>
                  </a:cubicBezTo>
                  <a:lnTo>
                    <a:pt x="1686" y="5330"/>
                  </a:lnTo>
                  <a:cubicBezTo>
                    <a:pt x="1513" y="5330"/>
                    <a:pt x="1364" y="5206"/>
                    <a:pt x="1364" y="5033"/>
                  </a:cubicBezTo>
                  <a:lnTo>
                    <a:pt x="1364" y="2281"/>
                  </a:lnTo>
                  <a:cubicBezTo>
                    <a:pt x="1364" y="2108"/>
                    <a:pt x="1513" y="1959"/>
                    <a:pt x="1686" y="1959"/>
                  </a:cubicBezTo>
                  <a:close/>
                  <a:moveTo>
                    <a:pt x="1" y="0"/>
                  </a:moveTo>
                  <a:lnTo>
                    <a:pt x="1" y="6396"/>
                  </a:lnTo>
                  <a:cubicBezTo>
                    <a:pt x="1" y="6966"/>
                    <a:pt x="447" y="7413"/>
                    <a:pt x="1017" y="7413"/>
                  </a:cubicBezTo>
                  <a:lnTo>
                    <a:pt x="6520" y="7413"/>
                  </a:lnTo>
                  <a:cubicBezTo>
                    <a:pt x="7066" y="7413"/>
                    <a:pt x="7512" y="6966"/>
                    <a:pt x="7512" y="6396"/>
                  </a:cubicBezTo>
                  <a:lnTo>
                    <a:pt x="7512" y="0"/>
                  </a:lnTo>
                  <a:cubicBezTo>
                    <a:pt x="7140" y="348"/>
                    <a:pt x="6669" y="546"/>
                    <a:pt x="6173" y="546"/>
                  </a:cubicBezTo>
                  <a:lnTo>
                    <a:pt x="6124" y="546"/>
                  </a:lnTo>
                  <a:lnTo>
                    <a:pt x="6124" y="893"/>
                  </a:lnTo>
                  <a:cubicBezTo>
                    <a:pt x="6124" y="1104"/>
                    <a:pt x="5963" y="1209"/>
                    <a:pt x="5801" y="1209"/>
                  </a:cubicBezTo>
                  <a:cubicBezTo>
                    <a:pt x="5640" y="1209"/>
                    <a:pt x="5479" y="1104"/>
                    <a:pt x="5479" y="893"/>
                  </a:cubicBezTo>
                  <a:lnTo>
                    <a:pt x="5479" y="546"/>
                  </a:lnTo>
                  <a:lnTo>
                    <a:pt x="2009" y="546"/>
                  </a:lnTo>
                  <a:lnTo>
                    <a:pt x="2009" y="893"/>
                  </a:lnTo>
                  <a:cubicBezTo>
                    <a:pt x="2009" y="1104"/>
                    <a:pt x="1847" y="1209"/>
                    <a:pt x="1686" y="1209"/>
                  </a:cubicBezTo>
                  <a:cubicBezTo>
                    <a:pt x="1525" y="1209"/>
                    <a:pt x="1364" y="1104"/>
                    <a:pt x="1364" y="893"/>
                  </a:cubicBezTo>
                  <a:lnTo>
                    <a:pt x="1364" y="546"/>
                  </a:lnTo>
                  <a:lnTo>
                    <a:pt x="1339" y="546"/>
                  </a:lnTo>
                  <a:cubicBezTo>
                    <a:pt x="843" y="521"/>
                    <a:pt x="372" y="34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5709759" y="2059631"/>
              <a:ext cx="113586" cy="23555"/>
            </a:xfrm>
            <a:custGeom>
              <a:avLst/>
              <a:gdLst/>
              <a:ahLst/>
              <a:cxnLst/>
              <a:rect l="l" t="t" r="r" b="b"/>
              <a:pathLst>
                <a:path w="3472" h="720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571"/>
                    <a:pt x="149" y="719"/>
                    <a:pt x="372" y="719"/>
                  </a:cubicBezTo>
                  <a:lnTo>
                    <a:pt x="3124" y="719"/>
                  </a:lnTo>
                  <a:cubicBezTo>
                    <a:pt x="3322" y="719"/>
                    <a:pt x="3471" y="571"/>
                    <a:pt x="3471" y="372"/>
                  </a:cubicBezTo>
                  <a:lnTo>
                    <a:pt x="34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5709759" y="2101801"/>
              <a:ext cx="113586" cy="26794"/>
            </a:xfrm>
            <a:custGeom>
              <a:avLst/>
              <a:gdLst/>
              <a:ahLst/>
              <a:cxnLst/>
              <a:rect l="l" t="t" r="r" b="b"/>
              <a:pathLst>
                <a:path w="3472" h="819" extrusionOk="0">
                  <a:moveTo>
                    <a:pt x="1" y="0"/>
                  </a:moveTo>
                  <a:lnTo>
                    <a:pt x="1" y="818"/>
                  </a:lnTo>
                  <a:lnTo>
                    <a:pt x="3471" y="818"/>
                  </a:lnTo>
                  <a:lnTo>
                    <a:pt x="3471" y="25"/>
                  </a:lnTo>
                  <a:cubicBezTo>
                    <a:pt x="3372" y="50"/>
                    <a:pt x="3248" y="75"/>
                    <a:pt x="3124" y="75"/>
                  </a:cubicBezTo>
                  <a:lnTo>
                    <a:pt x="372" y="75"/>
                  </a:lnTo>
                  <a:cubicBezTo>
                    <a:pt x="248" y="75"/>
                    <a:pt x="100" y="5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5910891" y="1937179"/>
              <a:ext cx="34907" cy="201132"/>
            </a:xfrm>
            <a:custGeom>
              <a:avLst/>
              <a:gdLst/>
              <a:ahLst/>
              <a:cxnLst/>
              <a:rect l="l" t="t" r="r" b="b"/>
              <a:pathLst>
                <a:path w="1067" h="6148" extrusionOk="0">
                  <a:moveTo>
                    <a:pt x="0" y="0"/>
                  </a:moveTo>
                  <a:lnTo>
                    <a:pt x="0" y="6148"/>
                  </a:lnTo>
                  <a:lnTo>
                    <a:pt x="75" y="6148"/>
                  </a:lnTo>
                  <a:cubicBezTo>
                    <a:pt x="620" y="6148"/>
                    <a:pt x="1066" y="5702"/>
                    <a:pt x="1066" y="5132"/>
                  </a:cubicBezTo>
                  <a:lnTo>
                    <a:pt x="1066" y="1017"/>
                  </a:lnTo>
                  <a:cubicBezTo>
                    <a:pt x="1066" y="446"/>
                    <a:pt x="62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5587307" y="1937179"/>
              <a:ext cx="35725" cy="201132"/>
            </a:xfrm>
            <a:custGeom>
              <a:avLst/>
              <a:gdLst/>
              <a:ahLst/>
              <a:cxnLst/>
              <a:rect l="l" t="t" r="r" b="b"/>
              <a:pathLst>
                <a:path w="1092" h="6148" extrusionOk="0">
                  <a:moveTo>
                    <a:pt x="1017" y="0"/>
                  </a:moveTo>
                  <a:cubicBezTo>
                    <a:pt x="447" y="0"/>
                    <a:pt x="0" y="446"/>
                    <a:pt x="0" y="1017"/>
                  </a:cubicBezTo>
                  <a:lnTo>
                    <a:pt x="0" y="5132"/>
                  </a:lnTo>
                  <a:cubicBezTo>
                    <a:pt x="0" y="5702"/>
                    <a:pt x="447" y="6148"/>
                    <a:pt x="1017" y="6148"/>
                  </a:cubicBezTo>
                  <a:lnTo>
                    <a:pt x="1091" y="614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5709759" y="1858499"/>
              <a:ext cx="113586" cy="111951"/>
            </a:xfrm>
            <a:custGeom>
              <a:avLst/>
              <a:gdLst/>
              <a:ahLst/>
              <a:cxnLst/>
              <a:rect l="l" t="t" r="r" b="b"/>
              <a:pathLst>
                <a:path w="3472" h="3422" extrusionOk="0">
                  <a:moveTo>
                    <a:pt x="1" y="1"/>
                  </a:moveTo>
                  <a:lnTo>
                    <a:pt x="1" y="3422"/>
                  </a:lnTo>
                  <a:lnTo>
                    <a:pt x="3471" y="342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5644068" y="1858499"/>
              <a:ext cx="44656" cy="112769"/>
            </a:xfrm>
            <a:custGeom>
              <a:avLst/>
              <a:gdLst/>
              <a:ahLst/>
              <a:cxnLst/>
              <a:rect l="l" t="t" r="r" b="b"/>
              <a:pathLst>
                <a:path w="1365" h="3447" extrusionOk="0">
                  <a:moveTo>
                    <a:pt x="323" y="1"/>
                  </a:moveTo>
                  <a:cubicBezTo>
                    <a:pt x="149" y="1"/>
                    <a:pt x="1" y="125"/>
                    <a:pt x="1" y="298"/>
                  </a:cubicBezTo>
                  <a:lnTo>
                    <a:pt x="1" y="2083"/>
                  </a:lnTo>
                  <a:cubicBezTo>
                    <a:pt x="1" y="2827"/>
                    <a:pt x="596" y="3422"/>
                    <a:pt x="1339" y="3446"/>
                  </a:cubicBezTo>
                  <a:lnTo>
                    <a:pt x="1364" y="3446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5844382" y="1858499"/>
              <a:ext cx="45441" cy="111983"/>
            </a:xfrm>
            <a:custGeom>
              <a:avLst/>
              <a:gdLst/>
              <a:ahLst/>
              <a:cxnLst/>
              <a:rect l="l" t="t" r="r" b="b"/>
              <a:pathLst>
                <a:path w="1389" h="3423" extrusionOk="0">
                  <a:moveTo>
                    <a:pt x="1" y="1"/>
                  </a:moveTo>
                  <a:lnTo>
                    <a:pt x="1" y="3422"/>
                  </a:lnTo>
                  <a:lnTo>
                    <a:pt x="25" y="3422"/>
                  </a:lnTo>
                  <a:cubicBezTo>
                    <a:pt x="40" y="3422"/>
                    <a:pt x="54" y="3422"/>
                    <a:pt x="69" y="3422"/>
                  </a:cubicBezTo>
                  <a:cubicBezTo>
                    <a:pt x="793" y="3422"/>
                    <a:pt x="1389" y="2812"/>
                    <a:pt x="1389" y="2083"/>
                  </a:cubicBezTo>
                  <a:lnTo>
                    <a:pt x="1389" y="323"/>
                  </a:lnTo>
                  <a:cubicBezTo>
                    <a:pt x="1389" y="149"/>
                    <a:pt x="1240" y="1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57"/>
          <p:cNvGrpSpPr/>
          <p:nvPr/>
        </p:nvGrpSpPr>
        <p:grpSpPr>
          <a:xfrm>
            <a:off x="4808396" y="1857322"/>
            <a:ext cx="351915" cy="358818"/>
            <a:chOff x="4819290" y="1858172"/>
            <a:chExt cx="351915" cy="358818"/>
          </a:xfrm>
        </p:grpSpPr>
        <p:sp>
          <p:nvSpPr>
            <p:cNvPr id="985" name="Google Shape;985;p57"/>
            <p:cNvSpPr/>
            <p:nvPr/>
          </p:nvSpPr>
          <p:spPr>
            <a:xfrm>
              <a:off x="4819290" y="2151266"/>
              <a:ext cx="253868" cy="65724"/>
            </a:xfrm>
            <a:custGeom>
              <a:avLst/>
              <a:gdLst/>
              <a:ahLst/>
              <a:cxnLst/>
              <a:rect l="l" t="t" r="r" b="b"/>
              <a:pathLst>
                <a:path w="7760" h="2009" extrusionOk="0">
                  <a:moveTo>
                    <a:pt x="2827" y="1"/>
                  </a:moveTo>
                  <a:cubicBezTo>
                    <a:pt x="2009" y="1"/>
                    <a:pt x="1314" y="571"/>
                    <a:pt x="1166" y="1364"/>
                  </a:cubicBezTo>
                  <a:lnTo>
                    <a:pt x="447" y="1364"/>
                  </a:lnTo>
                  <a:cubicBezTo>
                    <a:pt x="1" y="1364"/>
                    <a:pt x="1" y="2009"/>
                    <a:pt x="447" y="2009"/>
                  </a:cubicBezTo>
                  <a:lnTo>
                    <a:pt x="7313" y="2009"/>
                  </a:lnTo>
                  <a:cubicBezTo>
                    <a:pt x="7760" y="2009"/>
                    <a:pt x="7760" y="1364"/>
                    <a:pt x="7313" y="1364"/>
                  </a:cubicBezTo>
                  <a:lnTo>
                    <a:pt x="6570" y="1364"/>
                  </a:lnTo>
                  <a:cubicBezTo>
                    <a:pt x="6421" y="571"/>
                    <a:pt x="5727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5026899" y="1858172"/>
              <a:ext cx="144306" cy="133379"/>
            </a:xfrm>
            <a:custGeom>
              <a:avLst/>
              <a:gdLst/>
              <a:ahLst/>
              <a:cxnLst/>
              <a:rect l="l" t="t" r="r" b="b"/>
              <a:pathLst>
                <a:path w="4411" h="4077" extrusionOk="0">
                  <a:moveTo>
                    <a:pt x="3036" y="0"/>
                  </a:moveTo>
                  <a:cubicBezTo>
                    <a:pt x="2477" y="0"/>
                    <a:pt x="1940" y="474"/>
                    <a:pt x="2009" y="1126"/>
                  </a:cubicBezTo>
                  <a:lnTo>
                    <a:pt x="199" y="1126"/>
                  </a:lnTo>
                  <a:cubicBezTo>
                    <a:pt x="125" y="1126"/>
                    <a:pt x="50" y="1151"/>
                    <a:pt x="1" y="1200"/>
                  </a:cubicBezTo>
                  <a:lnTo>
                    <a:pt x="2876" y="4076"/>
                  </a:lnTo>
                  <a:cubicBezTo>
                    <a:pt x="2926" y="4026"/>
                    <a:pt x="2926" y="3952"/>
                    <a:pt x="2926" y="3878"/>
                  </a:cubicBezTo>
                  <a:lnTo>
                    <a:pt x="2926" y="2068"/>
                  </a:lnTo>
                  <a:cubicBezTo>
                    <a:pt x="2965" y="2072"/>
                    <a:pt x="3003" y="2074"/>
                    <a:pt x="3041" y="2074"/>
                  </a:cubicBezTo>
                  <a:cubicBezTo>
                    <a:pt x="3935" y="2074"/>
                    <a:pt x="4410" y="974"/>
                    <a:pt x="3744" y="308"/>
                  </a:cubicBezTo>
                  <a:cubicBezTo>
                    <a:pt x="3538" y="94"/>
                    <a:pt x="3285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4931208" y="1860331"/>
              <a:ext cx="227108" cy="226093"/>
            </a:xfrm>
            <a:custGeom>
              <a:avLst/>
              <a:gdLst/>
              <a:ahLst/>
              <a:cxnLst/>
              <a:rect l="l" t="t" r="r" b="b"/>
              <a:pathLst>
                <a:path w="6942" h="6911" extrusionOk="0">
                  <a:moveTo>
                    <a:pt x="757" y="0"/>
                  </a:moveTo>
                  <a:cubicBezTo>
                    <a:pt x="670" y="0"/>
                    <a:pt x="583" y="31"/>
                    <a:pt x="521" y="93"/>
                  </a:cubicBezTo>
                  <a:lnTo>
                    <a:pt x="1" y="614"/>
                  </a:lnTo>
                  <a:lnTo>
                    <a:pt x="6297" y="6910"/>
                  </a:lnTo>
                  <a:lnTo>
                    <a:pt x="6818" y="6390"/>
                  </a:lnTo>
                  <a:cubicBezTo>
                    <a:pt x="6942" y="6266"/>
                    <a:pt x="6942" y="6043"/>
                    <a:pt x="6818" y="5919"/>
                  </a:cubicBezTo>
                  <a:lnTo>
                    <a:pt x="992" y="93"/>
                  </a:lnTo>
                  <a:cubicBezTo>
                    <a:pt x="930" y="31"/>
                    <a:pt x="84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4859856" y="1895009"/>
              <a:ext cx="262767" cy="248994"/>
            </a:xfrm>
            <a:custGeom>
              <a:avLst/>
              <a:gdLst/>
              <a:ahLst/>
              <a:cxnLst/>
              <a:rect l="l" t="t" r="r" b="b"/>
              <a:pathLst>
                <a:path w="8032" h="7611" extrusionOk="0">
                  <a:moveTo>
                    <a:pt x="1735" y="0"/>
                  </a:moveTo>
                  <a:cubicBezTo>
                    <a:pt x="174" y="1562"/>
                    <a:pt x="0" y="3991"/>
                    <a:pt x="1289" y="5776"/>
                  </a:cubicBezTo>
                  <a:lnTo>
                    <a:pt x="1289" y="5726"/>
                  </a:lnTo>
                  <a:cubicBezTo>
                    <a:pt x="1240" y="4784"/>
                    <a:pt x="1940" y="4313"/>
                    <a:pt x="2640" y="4313"/>
                  </a:cubicBezTo>
                  <a:cubicBezTo>
                    <a:pt x="3340" y="4313"/>
                    <a:pt x="4041" y="4784"/>
                    <a:pt x="3991" y="5726"/>
                  </a:cubicBezTo>
                  <a:lnTo>
                    <a:pt x="3991" y="7214"/>
                  </a:lnTo>
                  <a:cubicBezTo>
                    <a:pt x="4363" y="7263"/>
                    <a:pt x="4710" y="7387"/>
                    <a:pt x="5008" y="7610"/>
                  </a:cubicBezTo>
                  <a:cubicBezTo>
                    <a:pt x="6148" y="7561"/>
                    <a:pt x="7214" y="7090"/>
                    <a:pt x="8032" y="6297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4923094" y="2059631"/>
              <a:ext cx="46259" cy="70599"/>
            </a:xfrm>
            <a:custGeom>
              <a:avLst/>
              <a:gdLst/>
              <a:ahLst/>
              <a:cxnLst/>
              <a:rect l="l" t="t" r="r" b="b"/>
              <a:pathLst>
                <a:path w="1414" h="2158" extrusionOk="0">
                  <a:moveTo>
                    <a:pt x="720" y="0"/>
                  </a:moveTo>
                  <a:cubicBezTo>
                    <a:pt x="323" y="0"/>
                    <a:pt x="1" y="323"/>
                    <a:pt x="1" y="719"/>
                  </a:cubicBezTo>
                  <a:lnTo>
                    <a:pt x="1" y="2157"/>
                  </a:lnTo>
                  <a:lnTo>
                    <a:pt x="1414" y="2157"/>
                  </a:lnTo>
                  <a:lnTo>
                    <a:pt x="1414" y="719"/>
                  </a:lnTo>
                  <a:cubicBezTo>
                    <a:pt x="1414" y="323"/>
                    <a:pt x="1091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57"/>
          <p:cNvGrpSpPr/>
          <p:nvPr/>
        </p:nvGrpSpPr>
        <p:grpSpPr>
          <a:xfrm>
            <a:off x="3988411" y="1857485"/>
            <a:ext cx="357706" cy="358491"/>
            <a:chOff x="3988820" y="1858499"/>
            <a:chExt cx="357706" cy="358491"/>
          </a:xfrm>
        </p:grpSpPr>
        <p:sp>
          <p:nvSpPr>
            <p:cNvPr id="991" name="Google Shape;991;p57"/>
            <p:cNvSpPr/>
            <p:nvPr/>
          </p:nvSpPr>
          <p:spPr>
            <a:xfrm>
              <a:off x="4100738" y="1858499"/>
              <a:ext cx="133052" cy="34907"/>
            </a:xfrm>
            <a:custGeom>
              <a:avLst/>
              <a:gdLst/>
              <a:ahLst/>
              <a:cxnLst/>
              <a:rect l="l" t="t" r="r" b="b"/>
              <a:pathLst>
                <a:path w="4067" h="1067" extrusionOk="0">
                  <a:moveTo>
                    <a:pt x="323" y="1"/>
                  </a:moveTo>
                  <a:cubicBezTo>
                    <a:pt x="150" y="1"/>
                    <a:pt x="1" y="149"/>
                    <a:pt x="1" y="323"/>
                  </a:cubicBezTo>
                  <a:lnTo>
                    <a:pt x="1" y="1067"/>
                  </a:lnTo>
                  <a:lnTo>
                    <a:pt x="645" y="1067"/>
                  </a:lnTo>
                  <a:lnTo>
                    <a:pt x="645" y="645"/>
                  </a:lnTo>
                  <a:lnTo>
                    <a:pt x="3422" y="645"/>
                  </a:lnTo>
                  <a:lnTo>
                    <a:pt x="3422" y="1067"/>
                  </a:lnTo>
                  <a:lnTo>
                    <a:pt x="4066" y="1067"/>
                  </a:lnTo>
                  <a:lnTo>
                    <a:pt x="4066" y="323"/>
                  </a:lnTo>
                  <a:cubicBezTo>
                    <a:pt x="4066" y="149"/>
                    <a:pt x="3942" y="1"/>
                    <a:pt x="3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4065863" y="2070983"/>
              <a:ext cx="124939" cy="46259"/>
            </a:xfrm>
            <a:custGeom>
              <a:avLst/>
              <a:gdLst/>
              <a:ahLst/>
              <a:cxnLst/>
              <a:rect l="l" t="t" r="r" b="b"/>
              <a:pathLst>
                <a:path w="3819" h="1414" extrusionOk="0">
                  <a:moveTo>
                    <a:pt x="1" y="0"/>
                  </a:moveTo>
                  <a:lnTo>
                    <a:pt x="1" y="1413"/>
                  </a:lnTo>
                  <a:lnTo>
                    <a:pt x="2703" y="1413"/>
                  </a:lnTo>
                  <a:lnTo>
                    <a:pt x="3323" y="1091"/>
                  </a:lnTo>
                  <a:cubicBezTo>
                    <a:pt x="3348" y="1066"/>
                    <a:pt x="3397" y="1066"/>
                    <a:pt x="3447" y="1066"/>
                  </a:cubicBezTo>
                  <a:lnTo>
                    <a:pt x="3819" y="1066"/>
                  </a:lnTo>
                  <a:lnTo>
                    <a:pt x="3819" y="347"/>
                  </a:lnTo>
                  <a:lnTo>
                    <a:pt x="3447" y="347"/>
                  </a:lnTo>
                  <a:cubicBezTo>
                    <a:pt x="3397" y="347"/>
                    <a:pt x="3348" y="323"/>
                    <a:pt x="3323" y="298"/>
                  </a:cubicBezTo>
                  <a:lnTo>
                    <a:pt x="2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4211870" y="2082335"/>
              <a:ext cx="44623" cy="23555"/>
            </a:xfrm>
            <a:custGeom>
              <a:avLst/>
              <a:gdLst/>
              <a:ahLst/>
              <a:cxnLst/>
              <a:rect l="l" t="t" r="r" b="b"/>
              <a:pathLst>
                <a:path w="1364" h="720" extrusionOk="0">
                  <a:moveTo>
                    <a:pt x="0" y="0"/>
                  </a:moveTo>
                  <a:lnTo>
                    <a:pt x="0" y="719"/>
                  </a:lnTo>
                  <a:lnTo>
                    <a:pt x="620" y="719"/>
                  </a:lnTo>
                  <a:lnTo>
                    <a:pt x="1364" y="348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3999386" y="1992304"/>
              <a:ext cx="335787" cy="224687"/>
            </a:xfrm>
            <a:custGeom>
              <a:avLst/>
              <a:gdLst/>
              <a:ahLst/>
              <a:cxnLst/>
              <a:rect l="l" t="t" r="r" b="b"/>
              <a:pathLst>
                <a:path w="10264" h="6868" extrusionOk="0">
                  <a:moveTo>
                    <a:pt x="1698" y="1420"/>
                  </a:moveTo>
                  <a:cubicBezTo>
                    <a:pt x="1853" y="1420"/>
                    <a:pt x="2008" y="1525"/>
                    <a:pt x="2008" y="1736"/>
                  </a:cubicBezTo>
                  <a:lnTo>
                    <a:pt x="2008" y="1761"/>
                  </a:lnTo>
                  <a:lnTo>
                    <a:pt x="4809" y="1761"/>
                  </a:lnTo>
                  <a:cubicBezTo>
                    <a:pt x="4859" y="1761"/>
                    <a:pt x="4909" y="1761"/>
                    <a:pt x="4958" y="1786"/>
                  </a:cubicBezTo>
                  <a:lnTo>
                    <a:pt x="5578" y="2083"/>
                  </a:lnTo>
                  <a:lnTo>
                    <a:pt x="7214" y="2083"/>
                  </a:lnTo>
                  <a:cubicBezTo>
                    <a:pt x="7264" y="2083"/>
                    <a:pt x="7313" y="2108"/>
                    <a:pt x="7338" y="2133"/>
                  </a:cubicBezTo>
                  <a:lnTo>
                    <a:pt x="8726" y="2827"/>
                  </a:lnTo>
                  <a:cubicBezTo>
                    <a:pt x="8974" y="2926"/>
                    <a:pt x="8974" y="3298"/>
                    <a:pt x="8726" y="3397"/>
                  </a:cubicBezTo>
                  <a:lnTo>
                    <a:pt x="7338" y="4091"/>
                  </a:lnTo>
                  <a:cubicBezTo>
                    <a:pt x="7313" y="4091"/>
                    <a:pt x="7264" y="4116"/>
                    <a:pt x="7214" y="4116"/>
                  </a:cubicBezTo>
                  <a:lnTo>
                    <a:pt x="5553" y="4116"/>
                  </a:lnTo>
                  <a:lnTo>
                    <a:pt x="4933" y="4413"/>
                  </a:lnTo>
                  <a:cubicBezTo>
                    <a:pt x="4884" y="4438"/>
                    <a:pt x="4834" y="4463"/>
                    <a:pt x="4785" y="4463"/>
                  </a:cubicBezTo>
                  <a:lnTo>
                    <a:pt x="2008" y="4463"/>
                  </a:lnTo>
                  <a:lnTo>
                    <a:pt x="2008" y="4488"/>
                  </a:lnTo>
                  <a:cubicBezTo>
                    <a:pt x="2008" y="4698"/>
                    <a:pt x="1847" y="4804"/>
                    <a:pt x="1686" y="4804"/>
                  </a:cubicBezTo>
                  <a:cubicBezTo>
                    <a:pt x="1525" y="4804"/>
                    <a:pt x="1364" y="4698"/>
                    <a:pt x="1364" y="4488"/>
                  </a:cubicBezTo>
                  <a:lnTo>
                    <a:pt x="1388" y="1736"/>
                  </a:lnTo>
                  <a:cubicBezTo>
                    <a:pt x="1388" y="1525"/>
                    <a:pt x="1543" y="1420"/>
                    <a:pt x="1698" y="1420"/>
                  </a:cubicBezTo>
                  <a:close/>
                  <a:moveTo>
                    <a:pt x="0" y="1"/>
                  </a:moveTo>
                  <a:lnTo>
                    <a:pt x="0" y="6545"/>
                  </a:lnTo>
                  <a:cubicBezTo>
                    <a:pt x="0" y="6719"/>
                    <a:pt x="149" y="6868"/>
                    <a:pt x="323" y="6868"/>
                  </a:cubicBezTo>
                  <a:lnTo>
                    <a:pt x="9941" y="6868"/>
                  </a:lnTo>
                  <a:cubicBezTo>
                    <a:pt x="10114" y="6868"/>
                    <a:pt x="10263" y="6719"/>
                    <a:pt x="10263" y="6545"/>
                  </a:cubicBezTo>
                  <a:lnTo>
                    <a:pt x="10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3988820" y="1914475"/>
              <a:ext cx="357706" cy="55975"/>
            </a:xfrm>
            <a:custGeom>
              <a:avLst/>
              <a:gdLst/>
              <a:ahLst/>
              <a:cxnLst/>
              <a:rect l="l" t="t" r="r" b="b"/>
              <a:pathLst>
                <a:path w="10934" h="1711" extrusionOk="0">
                  <a:moveTo>
                    <a:pt x="298" y="0"/>
                  </a:moveTo>
                  <a:cubicBezTo>
                    <a:pt x="125" y="0"/>
                    <a:pt x="1" y="149"/>
                    <a:pt x="1" y="322"/>
                  </a:cubicBezTo>
                  <a:lnTo>
                    <a:pt x="1" y="1388"/>
                  </a:lnTo>
                  <a:cubicBezTo>
                    <a:pt x="1" y="1562"/>
                    <a:pt x="125" y="1711"/>
                    <a:pt x="298" y="1711"/>
                  </a:cubicBezTo>
                  <a:lnTo>
                    <a:pt x="10636" y="1711"/>
                  </a:lnTo>
                  <a:cubicBezTo>
                    <a:pt x="10784" y="1711"/>
                    <a:pt x="10933" y="1562"/>
                    <a:pt x="10933" y="1388"/>
                  </a:cubicBezTo>
                  <a:lnTo>
                    <a:pt x="10933" y="322"/>
                  </a:lnTo>
                  <a:cubicBezTo>
                    <a:pt x="10933" y="149"/>
                    <a:pt x="10784" y="0"/>
                    <a:pt x="10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57"/>
          <p:cNvGrpSpPr/>
          <p:nvPr/>
        </p:nvGrpSpPr>
        <p:grpSpPr>
          <a:xfrm>
            <a:off x="3187564" y="1856880"/>
            <a:ext cx="245788" cy="359701"/>
            <a:chOff x="3187564" y="1856471"/>
            <a:chExt cx="245788" cy="359701"/>
          </a:xfrm>
        </p:grpSpPr>
        <p:sp>
          <p:nvSpPr>
            <p:cNvPr id="997" name="Google Shape;997;p57"/>
            <p:cNvSpPr/>
            <p:nvPr/>
          </p:nvSpPr>
          <p:spPr>
            <a:xfrm>
              <a:off x="3335174" y="1925827"/>
              <a:ext cx="49498" cy="24340"/>
            </a:xfrm>
            <a:custGeom>
              <a:avLst/>
              <a:gdLst/>
              <a:ahLst/>
              <a:cxnLst/>
              <a:rect l="l" t="t" r="r" b="b"/>
              <a:pathLst>
                <a:path w="1513" h="744" extrusionOk="0">
                  <a:moveTo>
                    <a:pt x="744" y="0"/>
                  </a:moveTo>
                  <a:cubicBezTo>
                    <a:pt x="348" y="0"/>
                    <a:pt x="1" y="322"/>
                    <a:pt x="1" y="744"/>
                  </a:cubicBezTo>
                  <a:lnTo>
                    <a:pt x="1513" y="744"/>
                  </a:lnTo>
                  <a:cubicBezTo>
                    <a:pt x="1488" y="322"/>
                    <a:pt x="1166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7"/>
            <p:cNvSpPr/>
            <p:nvPr/>
          </p:nvSpPr>
          <p:spPr>
            <a:xfrm>
              <a:off x="3384639" y="1925827"/>
              <a:ext cx="48713" cy="25976"/>
            </a:xfrm>
            <a:custGeom>
              <a:avLst/>
              <a:gdLst/>
              <a:ahLst/>
              <a:cxnLst/>
              <a:rect l="l" t="t" r="r" b="b"/>
              <a:pathLst>
                <a:path w="1489" h="794" extrusionOk="0">
                  <a:moveTo>
                    <a:pt x="744" y="0"/>
                  </a:moveTo>
                  <a:cubicBezTo>
                    <a:pt x="348" y="0"/>
                    <a:pt x="1" y="322"/>
                    <a:pt x="1" y="744"/>
                  </a:cubicBezTo>
                  <a:lnTo>
                    <a:pt x="1166" y="744"/>
                  </a:lnTo>
                  <a:cubicBezTo>
                    <a:pt x="1290" y="744"/>
                    <a:pt x="1389" y="744"/>
                    <a:pt x="1488" y="793"/>
                  </a:cubicBezTo>
                  <a:lnTo>
                    <a:pt x="1488" y="744"/>
                  </a:lnTo>
                  <a:cubicBezTo>
                    <a:pt x="1488" y="347"/>
                    <a:pt x="1166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7"/>
            <p:cNvSpPr/>
            <p:nvPr/>
          </p:nvSpPr>
          <p:spPr>
            <a:xfrm>
              <a:off x="3231369" y="1856471"/>
              <a:ext cx="68571" cy="95332"/>
            </a:xfrm>
            <a:custGeom>
              <a:avLst/>
              <a:gdLst/>
              <a:ahLst/>
              <a:cxnLst/>
              <a:rect l="l" t="t" r="r" b="b"/>
              <a:pathLst>
                <a:path w="2096" h="2914" extrusionOk="0">
                  <a:moveTo>
                    <a:pt x="1045" y="1"/>
                  </a:moveTo>
                  <a:cubicBezTo>
                    <a:pt x="521" y="1"/>
                    <a:pt x="0" y="360"/>
                    <a:pt x="50" y="1079"/>
                  </a:cubicBezTo>
                  <a:lnTo>
                    <a:pt x="50" y="2913"/>
                  </a:lnTo>
                  <a:cubicBezTo>
                    <a:pt x="149" y="2864"/>
                    <a:pt x="248" y="2864"/>
                    <a:pt x="348" y="2864"/>
                  </a:cubicBezTo>
                  <a:lnTo>
                    <a:pt x="2058" y="2864"/>
                  </a:lnTo>
                  <a:lnTo>
                    <a:pt x="2058" y="1079"/>
                  </a:lnTo>
                  <a:cubicBezTo>
                    <a:pt x="2095" y="360"/>
                    <a:pt x="1568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7"/>
            <p:cNvSpPr/>
            <p:nvPr/>
          </p:nvSpPr>
          <p:spPr>
            <a:xfrm>
              <a:off x="3187564" y="2017462"/>
              <a:ext cx="24373" cy="107894"/>
            </a:xfrm>
            <a:custGeom>
              <a:avLst/>
              <a:gdLst/>
              <a:ahLst/>
              <a:cxnLst/>
              <a:rect l="l" t="t" r="r" b="b"/>
              <a:pathLst>
                <a:path w="745" h="3298" extrusionOk="0">
                  <a:moveTo>
                    <a:pt x="745" y="0"/>
                  </a:moveTo>
                  <a:cubicBezTo>
                    <a:pt x="298" y="124"/>
                    <a:pt x="1" y="521"/>
                    <a:pt x="1" y="967"/>
                  </a:cubicBezTo>
                  <a:lnTo>
                    <a:pt x="1" y="2331"/>
                  </a:lnTo>
                  <a:cubicBezTo>
                    <a:pt x="1" y="2777"/>
                    <a:pt x="298" y="3173"/>
                    <a:pt x="745" y="3297"/>
                  </a:cubicBezTo>
                  <a:lnTo>
                    <a:pt x="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3384639" y="1950134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7"/>
            <p:cNvSpPr/>
            <p:nvPr/>
          </p:nvSpPr>
          <p:spPr>
            <a:xfrm>
              <a:off x="3233005" y="1971235"/>
              <a:ext cx="200347" cy="244937"/>
            </a:xfrm>
            <a:custGeom>
              <a:avLst/>
              <a:gdLst/>
              <a:ahLst/>
              <a:cxnLst/>
              <a:rect l="l" t="t" r="r" b="b"/>
              <a:pathLst>
                <a:path w="6124" h="7487" extrusionOk="0">
                  <a:moveTo>
                    <a:pt x="4437" y="1389"/>
                  </a:moveTo>
                  <a:cubicBezTo>
                    <a:pt x="4611" y="1389"/>
                    <a:pt x="4735" y="1512"/>
                    <a:pt x="4735" y="1686"/>
                  </a:cubicBezTo>
                  <a:lnTo>
                    <a:pt x="4735" y="3074"/>
                  </a:lnTo>
                  <a:cubicBezTo>
                    <a:pt x="4735" y="3223"/>
                    <a:pt x="4611" y="3372"/>
                    <a:pt x="4437" y="3372"/>
                  </a:cubicBezTo>
                  <a:lnTo>
                    <a:pt x="1686" y="3372"/>
                  </a:lnTo>
                  <a:cubicBezTo>
                    <a:pt x="1512" y="3372"/>
                    <a:pt x="1363" y="3223"/>
                    <a:pt x="1363" y="3074"/>
                  </a:cubicBezTo>
                  <a:lnTo>
                    <a:pt x="1363" y="1686"/>
                  </a:lnTo>
                  <a:cubicBezTo>
                    <a:pt x="1363" y="1512"/>
                    <a:pt x="1512" y="1389"/>
                    <a:pt x="1686" y="1389"/>
                  </a:cubicBezTo>
                  <a:close/>
                  <a:moveTo>
                    <a:pt x="4437" y="4115"/>
                  </a:moveTo>
                  <a:cubicBezTo>
                    <a:pt x="4859" y="4115"/>
                    <a:pt x="4859" y="4760"/>
                    <a:pt x="4437" y="4760"/>
                  </a:cubicBezTo>
                  <a:lnTo>
                    <a:pt x="1686" y="4760"/>
                  </a:lnTo>
                  <a:cubicBezTo>
                    <a:pt x="1264" y="4760"/>
                    <a:pt x="1264" y="4115"/>
                    <a:pt x="1686" y="4115"/>
                  </a:cubicBezTo>
                  <a:close/>
                  <a:moveTo>
                    <a:pt x="4437" y="5504"/>
                  </a:moveTo>
                  <a:cubicBezTo>
                    <a:pt x="4859" y="5504"/>
                    <a:pt x="4859" y="6148"/>
                    <a:pt x="4437" y="6148"/>
                  </a:cubicBezTo>
                  <a:lnTo>
                    <a:pt x="1686" y="6148"/>
                  </a:lnTo>
                  <a:cubicBezTo>
                    <a:pt x="1264" y="6148"/>
                    <a:pt x="1264" y="5504"/>
                    <a:pt x="1686" y="5504"/>
                  </a:cubicBezTo>
                  <a:close/>
                  <a:moveTo>
                    <a:pt x="298" y="0"/>
                  </a:moveTo>
                  <a:cubicBezTo>
                    <a:pt x="124" y="0"/>
                    <a:pt x="0" y="124"/>
                    <a:pt x="0" y="298"/>
                  </a:cubicBezTo>
                  <a:lnTo>
                    <a:pt x="0" y="7189"/>
                  </a:lnTo>
                  <a:cubicBezTo>
                    <a:pt x="0" y="7338"/>
                    <a:pt x="124" y="7487"/>
                    <a:pt x="298" y="7487"/>
                  </a:cubicBezTo>
                  <a:lnTo>
                    <a:pt x="5801" y="7487"/>
                  </a:lnTo>
                  <a:cubicBezTo>
                    <a:pt x="5974" y="7487"/>
                    <a:pt x="6123" y="7338"/>
                    <a:pt x="6123" y="7189"/>
                  </a:cubicBezTo>
                  <a:lnTo>
                    <a:pt x="6123" y="298"/>
                  </a:lnTo>
                  <a:cubicBezTo>
                    <a:pt x="6123" y="124"/>
                    <a:pt x="5974" y="0"/>
                    <a:pt x="5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7"/>
            <p:cNvSpPr/>
            <p:nvPr/>
          </p:nvSpPr>
          <p:spPr>
            <a:xfrm>
              <a:off x="3298697" y="2036927"/>
              <a:ext cx="68963" cy="24340"/>
            </a:xfrm>
            <a:custGeom>
              <a:avLst/>
              <a:gdLst/>
              <a:ahLst/>
              <a:cxnLst/>
              <a:rect l="l" t="t" r="r" b="b"/>
              <a:pathLst>
                <a:path w="2108" h="744" extrusionOk="0">
                  <a:moveTo>
                    <a:pt x="0" y="0"/>
                  </a:moveTo>
                  <a:lnTo>
                    <a:pt x="0" y="744"/>
                  </a:lnTo>
                  <a:lnTo>
                    <a:pt x="2107" y="744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57"/>
          <p:cNvGrpSpPr/>
          <p:nvPr/>
        </p:nvGrpSpPr>
        <p:grpSpPr>
          <a:xfrm>
            <a:off x="2393881" y="1857371"/>
            <a:ext cx="285504" cy="358720"/>
            <a:chOff x="2393603" y="1858270"/>
            <a:chExt cx="285504" cy="358720"/>
          </a:xfrm>
        </p:grpSpPr>
        <p:sp>
          <p:nvSpPr>
            <p:cNvPr id="1005" name="Google Shape;1005;p57"/>
            <p:cNvSpPr/>
            <p:nvPr/>
          </p:nvSpPr>
          <p:spPr>
            <a:xfrm>
              <a:off x="2456056" y="1858270"/>
              <a:ext cx="223051" cy="234436"/>
            </a:xfrm>
            <a:custGeom>
              <a:avLst/>
              <a:gdLst/>
              <a:ahLst/>
              <a:cxnLst/>
              <a:rect l="l" t="t" r="r" b="b"/>
              <a:pathLst>
                <a:path w="6818" h="7166" extrusionOk="0">
                  <a:moveTo>
                    <a:pt x="5306" y="652"/>
                  </a:moveTo>
                  <a:cubicBezTo>
                    <a:pt x="6099" y="652"/>
                    <a:pt x="6495" y="1594"/>
                    <a:pt x="5925" y="2139"/>
                  </a:cubicBezTo>
                  <a:cubicBezTo>
                    <a:pt x="5747" y="2325"/>
                    <a:pt x="5525" y="2409"/>
                    <a:pt x="5305" y="2409"/>
                  </a:cubicBezTo>
                  <a:cubicBezTo>
                    <a:pt x="4852" y="2409"/>
                    <a:pt x="4413" y="2054"/>
                    <a:pt x="4413" y="1520"/>
                  </a:cubicBezTo>
                  <a:cubicBezTo>
                    <a:pt x="4413" y="1049"/>
                    <a:pt x="4810" y="652"/>
                    <a:pt x="5306" y="652"/>
                  </a:cubicBezTo>
                  <a:close/>
                  <a:moveTo>
                    <a:pt x="5296" y="0"/>
                  </a:moveTo>
                  <a:cubicBezTo>
                    <a:pt x="4615" y="0"/>
                    <a:pt x="3934" y="419"/>
                    <a:pt x="3793" y="1297"/>
                  </a:cubicBezTo>
                  <a:lnTo>
                    <a:pt x="2951" y="454"/>
                  </a:lnTo>
                  <a:cubicBezTo>
                    <a:pt x="2876" y="379"/>
                    <a:pt x="2802" y="355"/>
                    <a:pt x="2703" y="355"/>
                  </a:cubicBezTo>
                  <a:lnTo>
                    <a:pt x="298" y="355"/>
                  </a:lnTo>
                  <a:cubicBezTo>
                    <a:pt x="125" y="355"/>
                    <a:pt x="1" y="479"/>
                    <a:pt x="1" y="652"/>
                  </a:cubicBezTo>
                  <a:lnTo>
                    <a:pt x="1" y="2586"/>
                  </a:lnTo>
                  <a:lnTo>
                    <a:pt x="4190" y="2586"/>
                  </a:lnTo>
                  <a:lnTo>
                    <a:pt x="4661" y="3032"/>
                  </a:lnTo>
                  <a:cubicBezTo>
                    <a:pt x="5405" y="3850"/>
                    <a:pt x="5851" y="4916"/>
                    <a:pt x="5851" y="6031"/>
                  </a:cubicBezTo>
                  <a:lnTo>
                    <a:pt x="5851" y="6849"/>
                  </a:lnTo>
                  <a:cubicBezTo>
                    <a:pt x="5851" y="7060"/>
                    <a:pt x="6012" y="7166"/>
                    <a:pt x="6173" y="7166"/>
                  </a:cubicBezTo>
                  <a:cubicBezTo>
                    <a:pt x="6334" y="7166"/>
                    <a:pt x="6495" y="7060"/>
                    <a:pt x="6495" y="6849"/>
                  </a:cubicBezTo>
                  <a:lnTo>
                    <a:pt x="6495" y="6031"/>
                  </a:lnTo>
                  <a:cubicBezTo>
                    <a:pt x="6471" y="4965"/>
                    <a:pt x="6124" y="3924"/>
                    <a:pt x="5479" y="3057"/>
                  </a:cubicBezTo>
                  <a:cubicBezTo>
                    <a:pt x="6248" y="2958"/>
                    <a:pt x="6818" y="2313"/>
                    <a:pt x="6818" y="1545"/>
                  </a:cubicBezTo>
                  <a:lnTo>
                    <a:pt x="6818" y="1520"/>
                  </a:lnTo>
                  <a:cubicBezTo>
                    <a:pt x="6818" y="525"/>
                    <a:pt x="6057" y="0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7"/>
            <p:cNvSpPr/>
            <p:nvPr/>
          </p:nvSpPr>
          <p:spPr>
            <a:xfrm>
              <a:off x="2466591" y="2092870"/>
              <a:ext cx="78712" cy="45441"/>
            </a:xfrm>
            <a:custGeom>
              <a:avLst/>
              <a:gdLst/>
              <a:ahLst/>
              <a:cxnLst/>
              <a:rect l="l" t="t" r="r" b="b"/>
              <a:pathLst>
                <a:path w="2406" h="1389" extrusionOk="0">
                  <a:moveTo>
                    <a:pt x="1" y="1"/>
                  </a:moveTo>
                  <a:cubicBezTo>
                    <a:pt x="1" y="472"/>
                    <a:pt x="50" y="918"/>
                    <a:pt x="125" y="1389"/>
                  </a:cubicBezTo>
                  <a:lnTo>
                    <a:pt x="2281" y="1389"/>
                  </a:lnTo>
                  <a:cubicBezTo>
                    <a:pt x="2356" y="918"/>
                    <a:pt x="2381" y="472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7"/>
            <p:cNvSpPr/>
            <p:nvPr/>
          </p:nvSpPr>
          <p:spPr>
            <a:xfrm>
              <a:off x="2467408" y="2027178"/>
              <a:ext cx="77077" cy="44656"/>
            </a:xfrm>
            <a:custGeom>
              <a:avLst/>
              <a:gdLst/>
              <a:ahLst/>
              <a:cxnLst/>
              <a:rect l="l" t="t" r="r" b="b"/>
              <a:pathLst>
                <a:path w="2356" h="1365" extrusionOk="0">
                  <a:moveTo>
                    <a:pt x="149" y="1"/>
                  </a:moveTo>
                  <a:cubicBezTo>
                    <a:pt x="75" y="447"/>
                    <a:pt x="1" y="918"/>
                    <a:pt x="1" y="1364"/>
                  </a:cubicBezTo>
                  <a:lnTo>
                    <a:pt x="2356" y="1364"/>
                  </a:lnTo>
                  <a:cubicBezTo>
                    <a:pt x="2331" y="918"/>
                    <a:pt x="2281" y="447"/>
                    <a:pt x="2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7"/>
            <p:cNvSpPr/>
            <p:nvPr/>
          </p:nvSpPr>
          <p:spPr>
            <a:xfrm>
              <a:off x="2542031" y="1963940"/>
              <a:ext cx="59214" cy="42202"/>
            </a:xfrm>
            <a:custGeom>
              <a:avLst/>
              <a:gdLst/>
              <a:ahLst/>
              <a:cxnLst/>
              <a:rect l="l" t="t" r="r" b="b"/>
              <a:pathLst>
                <a:path w="1810" h="1290" extrusionOk="0">
                  <a:moveTo>
                    <a:pt x="0" y="0"/>
                  </a:moveTo>
                  <a:cubicBezTo>
                    <a:pt x="174" y="422"/>
                    <a:pt x="298" y="843"/>
                    <a:pt x="397" y="1289"/>
                  </a:cubicBezTo>
                  <a:lnTo>
                    <a:pt x="1810" y="1289"/>
                  </a:lnTo>
                  <a:cubicBezTo>
                    <a:pt x="1612" y="818"/>
                    <a:pt x="1339" y="397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7"/>
            <p:cNvSpPr/>
            <p:nvPr/>
          </p:nvSpPr>
          <p:spPr>
            <a:xfrm>
              <a:off x="2562315" y="2092870"/>
              <a:ext cx="55157" cy="45441"/>
            </a:xfrm>
            <a:custGeom>
              <a:avLst/>
              <a:gdLst/>
              <a:ahLst/>
              <a:cxnLst/>
              <a:rect l="l" t="t" r="r" b="b"/>
              <a:pathLst>
                <a:path w="1686" h="1389" extrusionOk="0">
                  <a:moveTo>
                    <a:pt x="99" y="1"/>
                  </a:moveTo>
                  <a:cubicBezTo>
                    <a:pt x="99" y="472"/>
                    <a:pt x="74" y="918"/>
                    <a:pt x="0" y="1389"/>
                  </a:cubicBezTo>
                  <a:lnTo>
                    <a:pt x="1463" y="1389"/>
                  </a:lnTo>
                  <a:cubicBezTo>
                    <a:pt x="1587" y="943"/>
                    <a:pt x="1661" y="472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7"/>
            <p:cNvSpPr/>
            <p:nvPr/>
          </p:nvSpPr>
          <p:spPr>
            <a:xfrm>
              <a:off x="2559861" y="2027178"/>
              <a:ext cx="58429" cy="44656"/>
            </a:xfrm>
            <a:custGeom>
              <a:avLst/>
              <a:gdLst/>
              <a:ahLst/>
              <a:cxnLst/>
              <a:rect l="l" t="t" r="r" b="b"/>
              <a:pathLst>
                <a:path w="1786" h="1365" extrusionOk="0">
                  <a:moveTo>
                    <a:pt x="1" y="1"/>
                  </a:moveTo>
                  <a:cubicBezTo>
                    <a:pt x="100" y="447"/>
                    <a:pt x="149" y="918"/>
                    <a:pt x="174" y="1364"/>
                  </a:cubicBezTo>
                  <a:lnTo>
                    <a:pt x="1786" y="1364"/>
                  </a:lnTo>
                  <a:cubicBezTo>
                    <a:pt x="1736" y="893"/>
                    <a:pt x="1662" y="447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7"/>
            <p:cNvSpPr/>
            <p:nvPr/>
          </p:nvSpPr>
          <p:spPr>
            <a:xfrm>
              <a:off x="2477157" y="1963940"/>
              <a:ext cx="56793" cy="42202"/>
            </a:xfrm>
            <a:custGeom>
              <a:avLst/>
              <a:gdLst/>
              <a:ahLst/>
              <a:cxnLst/>
              <a:rect l="l" t="t" r="r" b="b"/>
              <a:pathLst>
                <a:path w="1736" h="1290" extrusionOk="0">
                  <a:moveTo>
                    <a:pt x="446" y="0"/>
                  </a:moveTo>
                  <a:cubicBezTo>
                    <a:pt x="273" y="422"/>
                    <a:pt x="124" y="843"/>
                    <a:pt x="0" y="1289"/>
                  </a:cubicBezTo>
                  <a:lnTo>
                    <a:pt x="1735" y="1289"/>
                  </a:lnTo>
                  <a:cubicBezTo>
                    <a:pt x="1611" y="843"/>
                    <a:pt x="1463" y="422"/>
                    <a:pt x="1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7"/>
            <p:cNvSpPr/>
            <p:nvPr/>
          </p:nvSpPr>
          <p:spPr>
            <a:xfrm>
              <a:off x="2409830" y="2158561"/>
              <a:ext cx="60032" cy="58429"/>
            </a:xfrm>
            <a:custGeom>
              <a:avLst/>
              <a:gdLst/>
              <a:ahLst/>
              <a:cxnLst/>
              <a:rect l="l" t="t" r="r" b="b"/>
              <a:pathLst>
                <a:path w="1835" h="1786" extrusionOk="0">
                  <a:moveTo>
                    <a:pt x="1" y="1"/>
                  </a:moveTo>
                  <a:cubicBezTo>
                    <a:pt x="273" y="645"/>
                    <a:pt x="670" y="1191"/>
                    <a:pt x="1141" y="1686"/>
                  </a:cubicBezTo>
                  <a:cubicBezTo>
                    <a:pt x="1215" y="1761"/>
                    <a:pt x="1290" y="1786"/>
                    <a:pt x="1389" y="1786"/>
                  </a:cubicBezTo>
                  <a:lnTo>
                    <a:pt x="1835" y="1786"/>
                  </a:lnTo>
                  <a:cubicBezTo>
                    <a:pt x="1612" y="1215"/>
                    <a:pt x="1438" y="620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7"/>
            <p:cNvSpPr/>
            <p:nvPr/>
          </p:nvSpPr>
          <p:spPr>
            <a:xfrm>
              <a:off x="2473886" y="2158561"/>
              <a:ext cx="63304" cy="58429"/>
            </a:xfrm>
            <a:custGeom>
              <a:avLst/>
              <a:gdLst/>
              <a:ahLst/>
              <a:cxnLst/>
              <a:rect l="l" t="t" r="r" b="b"/>
              <a:pathLst>
                <a:path w="1935" h="1786" extrusionOk="0">
                  <a:moveTo>
                    <a:pt x="1" y="1"/>
                  </a:moveTo>
                  <a:cubicBezTo>
                    <a:pt x="150" y="620"/>
                    <a:pt x="323" y="1215"/>
                    <a:pt x="571" y="1786"/>
                  </a:cubicBezTo>
                  <a:lnTo>
                    <a:pt x="1364" y="1786"/>
                  </a:lnTo>
                  <a:cubicBezTo>
                    <a:pt x="1612" y="1215"/>
                    <a:pt x="1811" y="620"/>
                    <a:pt x="1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7"/>
            <p:cNvSpPr/>
            <p:nvPr/>
          </p:nvSpPr>
          <p:spPr>
            <a:xfrm>
              <a:off x="2541213" y="2158561"/>
              <a:ext cx="60850" cy="58429"/>
            </a:xfrm>
            <a:custGeom>
              <a:avLst/>
              <a:gdLst/>
              <a:ahLst/>
              <a:cxnLst/>
              <a:rect l="l" t="t" r="r" b="b"/>
              <a:pathLst>
                <a:path w="1860" h="1786" extrusionOk="0">
                  <a:moveTo>
                    <a:pt x="546" y="1"/>
                  </a:moveTo>
                  <a:cubicBezTo>
                    <a:pt x="422" y="620"/>
                    <a:pt x="224" y="1215"/>
                    <a:pt x="0" y="1786"/>
                  </a:cubicBezTo>
                  <a:lnTo>
                    <a:pt x="471" y="1786"/>
                  </a:lnTo>
                  <a:cubicBezTo>
                    <a:pt x="546" y="1786"/>
                    <a:pt x="620" y="1761"/>
                    <a:pt x="695" y="1686"/>
                  </a:cubicBezTo>
                  <a:cubicBezTo>
                    <a:pt x="1166" y="1215"/>
                    <a:pt x="1562" y="645"/>
                    <a:pt x="1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7"/>
            <p:cNvSpPr/>
            <p:nvPr/>
          </p:nvSpPr>
          <p:spPr>
            <a:xfrm>
              <a:off x="2409830" y="1963940"/>
              <a:ext cx="59247" cy="42202"/>
            </a:xfrm>
            <a:custGeom>
              <a:avLst/>
              <a:gdLst/>
              <a:ahLst/>
              <a:cxnLst/>
              <a:rect l="l" t="t" r="r" b="b"/>
              <a:pathLst>
                <a:path w="1811" h="1290" extrusionOk="0">
                  <a:moveTo>
                    <a:pt x="794" y="0"/>
                  </a:moveTo>
                  <a:cubicBezTo>
                    <a:pt x="472" y="397"/>
                    <a:pt x="199" y="818"/>
                    <a:pt x="1" y="1289"/>
                  </a:cubicBezTo>
                  <a:lnTo>
                    <a:pt x="1414" y="1289"/>
                  </a:lnTo>
                  <a:cubicBezTo>
                    <a:pt x="1513" y="843"/>
                    <a:pt x="1637" y="422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7"/>
            <p:cNvSpPr/>
            <p:nvPr/>
          </p:nvSpPr>
          <p:spPr>
            <a:xfrm>
              <a:off x="2393603" y="2092870"/>
              <a:ext cx="55190" cy="45441"/>
            </a:xfrm>
            <a:custGeom>
              <a:avLst/>
              <a:gdLst/>
              <a:ahLst/>
              <a:cxnLst/>
              <a:rect l="l" t="t" r="r" b="b"/>
              <a:pathLst>
                <a:path w="1687" h="1389" extrusionOk="0">
                  <a:moveTo>
                    <a:pt x="1" y="1"/>
                  </a:moveTo>
                  <a:cubicBezTo>
                    <a:pt x="26" y="472"/>
                    <a:pt x="100" y="943"/>
                    <a:pt x="249" y="1389"/>
                  </a:cubicBezTo>
                  <a:lnTo>
                    <a:pt x="1686" y="1389"/>
                  </a:lnTo>
                  <a:cubicBezTo>
                    <a:pt x="1637" y="918"/>
                    <a:pt x="1587" y="472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7"/>
            <p:cNvSpPr/>
            <p:nvPr/>
          </p:nvSpPr>
          <p:spPr>
            <a:xfrm>
              <a:off x="2393603" y="2027178"/>
              <a:ext cx="57611" cy="44656"/>
            </a:xfrm>
            <a:custGeom>
              <a:avLst/>
              <a:gdLst/>
              <a:ahLst/>
              <a:cxnLst/>
              <a:rect l="l" t="t" r="r" b="b"/>
              <a:pathLst>
                <a:path w="1761" h="1365" extrusionOk="0">
                  <a:moveTo>
                    <a:pt x="249" y="1"/>
                  </a:moveTo>
                  <a:cubicBezTo>
                    <a:pt x="100" y="447"/>
                    <a:pt x="1" y="893"/>
                    <a:pt x="1" y="1364"/>
                  </a:cubicBezTo>
                  <a:lnTo>
                    <a:pt x="1587" y="1364"/>
                  </a:lnTo>
                  <a:cubicBezTo>
                    <a:pt x="1612" y="918"/>
                    <a:pt x="1662" y="447"/>
                    <a:pt x="1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57"/>
          <p:cNvGrpSpPr/>
          <p:nvPr/>
        </p:nvGrpSpPr>
        <p:grpSpPr>
          <a:xfrm>
            <a:off x="1539644" y="1857682"/>
            <a:ext cx="365786" cy="358098"/>
            <a:chOff x="1539644" y="1858696"/>
            <a:chExt cx="365786" cy="358098"/>
          </a:xfrm>
        </p:grpSpPr>
        <p:sp>
          <p:nvSpPr>
            <p:cNvPr id="1019" name="Google Shape;1019;p57"/>
            <p:cNvSpPr/>
            <p:nvPr/>
          </p:nvSpPr>
          <p:spPr>
            <a:xfrm>
              <a:off x="1645051" y="1959065"/>
              <a:ext cx="47077" cy="43609"/>
            </a:xfrm>
            <a:custGeom>
              <a:avLst/>
              <a:gdLst/>
              <a:ahLst/>
              <a:cxnLst/>
              <a:rect l="l" t="t" r="r" b="b"/>
              <a:pathLst>
                <a:path w="1439" h="1333" extrusionOk="0">
                  <a:moveTo>
                    <a:pt x="993" y="0"/>
                  </a:moveTo>
                  <a:lnTo>
                    <a:pt x="993" y="25"/>
                  </a:lnTo>
                  <a:lnTo>
                    <a:pt x="298" y="25"/>
                  </a:lnTo>
                  <a:cubicBezTo>
                    <a:pt x="125" y="25"/>
                    <a:pt x="1" y="149"/>
                    <a:pt x="1" y="323"/>
                  </a:cubicBezTo>
                  <a:lnTo>
                    <a:pt x="1" y="1017"/>
                  </a:lnTo>
                  <a:cubicBezTo>
                    <a:pt x="1" y="1228"/>
                    <a:pt x="162" y="1333"/>
                    <a:pt x="323" y="1333"/>
                  </a:cubicBezTo>
                  <a:cubicBezTo>
                    <a:pt x="484" y="1333"/>
                    <a:pt x="645" y="1228"/>
                    <a:pt x="645" y="1017"/>
                  </a:cubicBezTo>
                  <a:lnTo>
                    <a:pt x="645" y="645"/>
                  </a:lnTo>
                  <a:lnTo>
                    <a:pt x="993" y="645"/>
                  </a:lnTo>
                  <a:cubicBezTo>
                    <a:pt x="1439" y="645"/>
                    <a:pt x="14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7"/>
            <p:cNvSpPr/>
            <p:nvPr/>
          </p:nvSpPr>
          <p:spPr>
            <a:xfrm>
              <a:off x="1644266" y="2071998"/>
              <a:ext cx="47044" cy="43609"/>
            </a:xfrm>
            <a:custGeom>
              <a:avLst/>
              <a:gdLst/>
              <a:ahLst/>
              <a:cxnLst/>
              <a:rect l="l" t="t" r="r" b="b"/>
              <a:pathLst>
                <a:path w="1438" h="1333" extrusionOk="0">
                  <a:moveTo>
                    <a:pt x="322" y="0"/>
                  </a:moveTo>
                  <a:cubicBezTo>
                    <a:pt x="161" y="0"/>
                    <a:pt x="0" y="106"/>
                    <a:pt x="0" y="316"/>
                  </a:cubicBezTo>
                  <a:lnTo>
                    <a:pt x="0" y="1011"/>
                  </a:lnTo>
                  <a:cubicBezTo>
                    <a:pt x="0" y="1184"/>
                    <a:pt x="149" y="1333"/>
                    <a:pt x="322" y="1333"/>
                  </a:cubicBezTo>
                  <a:lnTo>
                    <a:pt x="1017" y="1333"/>
                  </a:lnTo>
                  <a:cubicBezTo>
                    <a:pt x="1438" y="1333"/>
                    <a:pt x="1438" y="688"/>
                    <a:pt x="1017" y="688"/>
                  </a:cubicBezTo>
                  <a:lnTo>
                    <a:pt x="645" y="688"/>
                  </a:lnTo>
                  <a:lnTo>
                    <a:pt x="645" y="316"/>
                  </a:lnTo>
                  <a:cubicBezTo>
                    <a:pt x="645" y="106"/>
                    <a:pt x="484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7"/>
            <p:cNvSpPr/>
            <p:nvPr/>
          </p:nvSpPr>
          <p:spPr>
            <a:xfrm>
              <a:off x="1753731" y="1960701"/>
              <a:ext cx="46259" cy="42268"/>
            </a:xfrm>
            <a:custGeom>
              <a:avLst/>
              <a:gdLst/>
              <a:ahLst/>
              <a:cxnLst/>
              <a:rect l="l" t="t" r="r" b="b"/>
              <a:pathLst>
                <a:path w="1414" h="1292" extrusionOk="0">
                  <a:moveTo>
                    <a:pt x="422" y="0"/>
                  </a:moveTo>
                  <a:cubicBezTo>
                    <a:pt x="1" y="0"/>
                    <a:pt x="1" y="645"/>
                    <a:pt x="422" y="645"/>
                  </a:cubicBezTo>
                  <a:lnTo>
                    <a:pt x="794" y="645"/>
                  </a:lnTo>
                  <a:lnTo>
                    <a:pt x="794" y="992"/>
                  </a:lnTo>
                  <a:cubicBezTo>
                    <a:pt x="794" y="1152"/>
                    <a:pt x="922" y="1292"/>
                    <a:pt x="1078" y="1292"/>
                  </a:cubicBezTo>
                  <a:cubicBezTo>
                    <a:pt x="1091" y="1292"/>
                    <a:pt x="1104" y="1291"/>
                    <a:pt x="1116" y="1289"/>
                  </a:cubicBezTo>
                  <a:cubicBezTo>
                    <a:pt x="1290" y="1289"/>
                    <a:pt x="1414" y="1165"/>
                    <a:pt x="1414" y="992"/>
                  </a:cubicBezTo>
                  <a:lnTo>
                    <a:pt x="1414" y="298"/>
                  </a:lnTo>
                  <a:cubicBezTo>
                    <a:pt x="1414" y="124"/>
                    <a:pt x="1290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7"/>
            <p:cNvSpPr/>
            <p:nvPr/>
          </p:nvSpPr>
          <p:spPr>
            <a:xfrm>
              <a:off x="1753731" y="2072815"/>
              <a:ext cx="46259" cy="42791"/>
            </a:xfrm>
            <a:custGeom>
              <a:avLst/>
              <a:gdLst/>
              <a:ahLst/>
              <a:cxnLst/>
              <a:rect l="l" t="t" r="r" b="b"/>
              <a:pathLst>
                <a:path w="1414" h="1308" extrusionOk="0">
                  <a:moveTo>
                    <a:pt x="1092" y="0"/>
                  </a:moveTo>
                  <a:cubicBezTo>
                    <a:pt x="930" y="0"/>
                    <a:pt x="769" y="106"/>
                    <a:pt x="769" y="316"/>
                  </a:cubicBezTo>
                  <a:lnTo>
                    <a:pt x="794" y="663"/>
                  </a:lnTo>
                  <a:lnTo>
                    <a:pt x="422" y="663"/>
                  </a:lnTo>
                  <a:cubicBezTo>
                    <a:pt x="1" y="663"/>
                    <a:pt x="1" y="1308"/>
                    <a:pt x="422" y="1308"/>
                  </a:cubicBezTo>
                  <a:lnTo>
                    <a:pt x="1116" y="1308"/>
                  </a:lnTo>
                  <a:cubicBezTo>
                    <a:pt x="1290" y="1308"/>
                    <a:pt x="1414" y="1184"/>
                    <a:pt x="1414" y="1010"/>
                  </a:cubicBezTo>
                  <a:lnTo>
                    <a:pt x="1414" y="316"/>
                  </a:lnTo>
                  <a:cubicBezTo>
                    <a:pt x="1414" y="106"/>
                    <a:pt x="125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7"/>
            <p:cNvSpPr/>
            <p:nvPr/>
          </p:nvSpPr>
          <p:spPr>
            <a:xfrm>
              <a:off x="1539644" y="1858696"/>
              <a:ext cx="365786" cy="358098"/>
            </a:xfrm>
            <a:custGeom>
              <a:avLst/>
              <a:gdLst/>
              <a:ahLst/>
              <a:cxnLst/>
              <a:rect l="l" t="t" r="r" b="b"/>
              <a:pathLst>
                <a:path w="11181" h="10946" extrusionOk="0">
                  <a:moveTo>
                    <a:pt x="5900" y="1333"/>
                  </a:moveTo>
                  <a:cubicBezTo>
                    <a:pt x="7958" y="1482"/>
                    <a:pt x="9569" y="3118"/>
                    <a:pt x="9718" y="5151"/>
                  </a:cubicBezTo>
                  <a:lnTo>
                    <a:pt x="7660" y="5151"/>
                  </a:lnTo>
                  <a:cubicBezTo>
                    <a:pt x="7214" y="5151"/>
                    <a:pt x="7214" y="5795"/>
                    <a:pt x="7660" y="5795"/>
                  </a:cubicBezTo>
                  <a:lnTo>
                    <a:pt x="9718" y="5795"/>
                  </a:lnTo>
                  <a:cubicBezTo>
                    <a:pt x="9569" y="7828"/>
                    <a:pt x="7958" y="9439"/>
                    <a:pt x="5900" y="9613"/>
                  </a:cubicBezTo>
                  <a:lnTo>
                    <a:pt x="5900" y="7531"/>
                  </a:lnTo>
                  <a:cubicBezTo>
                    <a:pt x="5900" y="7320"/>
                    <a:pt x="5745" y="7215"/>
                    <a:pt x="5590" y="7215"/>
                  </a:cubicBezTo>
                  <a:cubicBezTo>
                    <a:pt x="5435" y="7215"/>
                    <a:pt x="5280" y="7320"/>
                    <a:pt x="5280" y="7531"/>
                  </a:cubicBezTo>
                  <a:lnTo>
                    <a:pt x="5280" y="9613"/>
                  </a:lnTo>
                  <a:cubicBezTo>
                    <a:pt x="3223" y="9439"/>
                    <a:pt x="1612" y="7828"/>
                    <a:pt x="1463" y="5795"/>
                  </a:cubicBezTo>
                  <a:lnTo>
                    <a:pt x="3520" y="5795"/>
                  </a:lnTo>
                  <a:cubicBezTo>
                    <a:pt x="3942" y="5795"/>
                    <a:pt x="3942" y="5151"/>
                    <a:pt x="3520" y="5151"/>
                  </a:cubicBezTo>
                  <a:lnTo>
                    <a:pt x="1463" y="5151"/>
                  </a:lnTo>
                  <a:cubicBezTo>
                    <a:pt x="1612" y="3118"/>
                    <a:pt x="3223" y="1482"/>
                    <a:pt x="5280" y="1333"/>
                  </a:cubicBezTo>
                  <a:lnTo>
                    <a:pt x="5280" y="3416"/>
                  </a:lnTo>
                  <a:cubicBezTo>
                    <a:pt x="5280" y="3626"/>
                    <a:pt x="5435" y="3732"/>
                    <a:pt x="5590" y="3732"/>
                  </a:cubicBezTo>
                  <a:cubicBezTo>
                    <a:pt x="5745" y="3732"/>
                    <a:pt x="5900" y="3626"/>
                    <a:pt x="5900" y="3416"/>
                  </a:cubicBezTo>
                  <a:lnTo>
                    <a:pt x="5900" y="1333"/>
                  </a:lnTo>
                  <a:close/>
                  <a:moveTo>
                    <a:pt x="5603" y="1"/>
                  </a:moveTo>
                  <a:cubicBezTo>
                    <a:pt x="5442" y="1"/>
                    <a:pt x="5280" y="106"/>
                    <a:pt x="5280" y="317"/>
                  </a:cubicBezTo>
                  <a:lnTo>
                    <a:pt x="5280" y="689"/>
                  </a:lnTo>
                  <a:cubicBezTo>
                    <a:pt x="2876" y="862"/>
                    <a:pt x="967" y="2746"/>
                    <a:pt x="818" y="5151"/>
                  </a:cubicBezTo>
                  <a:lnTo>
                    <a:pt x="422" y="5151"/>
                  </a:lnTo>
                  <a:cubicBezTo>
                    <a:pt x="0" y="5151"/>
                    <a:pt x="0" y="5795"/>
                    <a:pt x="422" y="5795"/>
                  </a:cubicBezTo>
                  <a:lnTo>
                    <a:pt x="818" y="5795"/>
                  </a:lnTo>
                  <a:cubicBezTo>
                    <a:pt x="967" y="8175"/>
                    <a:pt x="2876" y="10084"/>
                    <a:pt x="5280" y="10257"/>
                  </a:cubicBezTo>
                  <a:lnTo>
                    <a:pt x="5280" y="10629"/>
                  </a:lnTo>
                  <a:cubicBezTo>
                    <a:pt x="5280" y="10840"/>
                    <a:pt x="5442" y="10945"/>
                    <a:pt x="5603" y="10945"/>
                  </a:cubicBezTo>
                  <a:cubicBezTo>
                    <a:pt x="5764" y="10945"/>
                    <a:pt x="5925" y="10840"/>
                    <a:pt x="5925" y="10629"/>
                  </a:cubicBezTo>
                  <a:lnTo>
                    <a:pt x="5925" y="10257"/>
                  </a:lnTo>
                  <a:cubicBezTo>
                    <a:pt x="8305" y="10084"/>
                    <a:pt x="10214" y="8175"/>
                    <a:pt x="10362" y="5795"/>
                  </a:cubicBezTo>
                  <a:lnTo>
                    <a:pt x="10759" y="5795"/>
                  </a:lnTo>
                  <a:cubicBezTo>
                    <a:pt x="11180" y="5795"/>
                    <a:pt x="11180" y="5151"/>
                    <a:pt x="10759" y="5151"/>
                  </a:cubicBezTo>
                  <a:lnTo>
                    <a:pt x="10362" y="5151"/>
                  </a:lnTo>
                  <a:cubicBezTo>
                    <a:pt x="10214" y="2746"/>
                    <a:pt x="8305" y="862"/>
                    <a:pt x="5925" y="689"/>
                  </a:cubicBezTo>
                  <a:lnTo>
                    <a:pt x="5925" y="317"/>
                  </a:lnTo>
                  <a:cubicBezTo>
                    <a:pt x="5925" y="106"/>
                    <a:pt x="5764" y="1"/>
                    <a:pt x="5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7"/>
            <p:cNvSpPr/>
            <p:nvPr/>
          </p:nvSpPr>
          <p:spPr>
            <a:xfrm>
              <a:off x="1689675" y="2004474"/>
              <a:ext cx="65724" cy="66542"/>
            </a:xfrm>
            <a:custGeom>
              <a:avLst/>
              <a:gdLst/>
              <a:ahLst/>
              <a:cxnLst/>
              <a:rect l="l" t="t" r="r" b="b"/>
              <a:pathLst>
                <a:path w="2009" h="2034" extrusionOk="0">
                  <a:moveTo>
                    <a:pt x="1017" y="1"/>
                  </a:moveTo>
                  <a:cubicBezTo>
                    <a:pt x="447" y="1"/>
                    <a:pt x="0" y="447"/>
                    <a:pt x="0" y="1017"/>
                  </a:cubicBezTo>
                  <a:cubicBezTo>
                    <a:pt x="0" y="1562"/>
                    <a:pt x="447" y="2033"/>
                    <a:pt x="1017" y="2033"/>
                  </a:cubicBezTo>
                  <a:cubicBezTo>
                    <a:pt x="1562" y="2033"/>
                    <a:pt x="2008" y="1562"/>
                    <a:pt x="2008" y="1017"/>
                  </a:cubicBezTo>
                  <a:cubicBezTo>
                    <a:pt x="2008" y="447"/>
                    <a:pt x="1562" y="1"/>
                    <a:pt x="1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58"/>
          <p:cNvPicPr preferRelativeResize="0"/>
          <p:nvPr/>
        </p:nvPicPr>
        <p:blipFill rotWithShape="1">
          <a:blip r:embed="rId3">
            <a:alphaModFix/>
          </a:blip>
          <a:srcRect l="5566" t="12159" r="5370" b="4673"/>
          <a:stretch/>
        </p:blipFill>
        <p:spPr>
          <a:xfrm>
            <a:off x="847620" y="1455497"/>
            <a:ext cx="1299975" cy="2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8"/>
          <p:cNvPicPr preferRelativeResize="0"/>
          <p:nvPr/>
        </p:nvPicPr>
        <p:blipFill rotWithShape="1">
          <a:blip r:embed="rId4">
            <a:alphaModFix/>
          </a:blip>
          <a:srcRect l="2776" t="15009" r="2785" b="5321"/>
          <a:stretch/>
        </p:blipFill>
        <p:spPr>
          <a:xfrm>
            <a:off x="3206710" y="1488072"/>
            <a:ext cx="1461554" cy="283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58"/>
          <p:cNvPicPr preferRelativeResize="0"/>
          <p:nvPr/>
        </p:nvPicPr>
        <p:blipFill rotWithShape="1">
          <a:blip r:embed="rId5">
            <a:alphaModFix/>
          </a:blip>
          <a:srcRect l="5708" t="15976" r="5227" b="8340"/>
          <a:stretch/>
        </p:blipFill>
        <p:spPr>
          <a:xfrm>
            <a:off x="1959230" y="1428372"/>
            <a:ext cx="1461555" cy="285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58"/>
          <p:cNvSpPr txBox="1">
            <a:spLocks noGrp="1"/>
          </p:cNvSpPr>
          <p:nvPr>
            <p:ph type="title"/>
          </p:nvPr>
        </p:nvSpPr>
        <p:spPr>
          <a:xfrm>
            <a:off x="721725" y="535000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1034" name="Google Shape;1034;p58"/>
          <p:cNvPicPr preferRelativeResize="0"/>
          <p:nvPr/>
        </p:nvPicPr>
        <p:blipFill rotWithShape="1">
          <a:blip r:embed="rId6">
            <a:alphaModFix/>
          </a:blip>
          <a:srcRect l="6148" t="7452" r="7495" b="3302"/>
          <a:stretch/>
        </p:blipFill>
        <p:spPr>
          <a:xfrm>
            <a:off x="4454191" y="1477920"/>
            <a:ext cx="1925893" cy="271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58"/>
          <p:cNvPicPr preferRelativeResize="0"/>
          <p:nvPr/>
        </p:nvPicPr>
        <p:blipFill rotWithShape="1">
          <a:blip r:embed="rId7">
            <a:alphaModFix/>
          </a:blip>
          <a:srcRect l="2245" t="3094" r="11061" b="5897"/>
          <a:stretch/>
        </p:blipFill>
        <p:spPr>
          <a:xfrm>
            <a:off x="6163852" y="2067572"/>
            <a:ext cx="2258273" cy="201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8"/>
          <p:cNvSpPr txBox="1">
            <a:spLocks noGrp="1"/>
          </p:cNvSpPr>
          <p:nvPr>
            <p:ph type="title"/>
          </p:nvPr>
        </p:nvSpPr>
        <p:spPr>
          <a:xfrm>
            <a:off x="729894" y="295514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5" y="1058365"/>
            <a:ext cx="3828903" cy="37748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214" y="868214"/>
            <a:ext cx="2694879" cy="18265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094" y="1961281"/>
            <a:ext cx="1466100" cy="13061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094" y="3603013"/>
            <a:ext cx="2317849" cy="12302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653" y="2669155"/>
            <a:ext cx="1688328" cy="9594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9809" y="3971278"/>
            <a:ext cx="1504543" cy="8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3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8"/>
          <p:cNvSpPr txBox="1">
            <a:spLocks noGrp="1"/>
          </p:cNvSpPr>
          <p:nvPr>
            <p:ph type="title"/>
          </p:nvPr>
        </p:nvSpPr>
        <p:spPr>
          <a:xfrm>
            <a:off x="729894" y="295514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50" y="868214"/>
            <a:ext cx="2203093" cy="16144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066" y="2808514"/>
            <a:ext cx="4943334" cy="20559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038" y="868214"/>
            <a:ext cx="2941362" cy="17274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58" y="3395376"/>
            <a:ext cx="2175884" cy="14691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942" y="1076041"/>
            <a:ext cx="2179233" cy="17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9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8"/>
          <p:cNvSpPr txBox="1">
            <a:spLocks noGrp="1"/>
          </p:cNvSpPr>
          <p:nvPr>
            <p:ph type="title"/>
          </p:nvPr>
        </p:nvSpPr>
        <p:spPr>
          <a:xfrm>
            <a:off x="729894" y="295514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86" y="2452882"/>
            <a:ext cx="4071686" cy="24090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86" y="419792"/>
            <a:ext cx="1969181" cy="20330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936" y="3179079"/>
            <a:ext cx="2947500" cy="148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793" y="1002097"/>
            <a:ext cx="2947500" cy="181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019" y="1544963"/>
            <a:ext cx="2553750" cy="14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12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6" name="Google Shape;5606;p7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404D23"/>
          </a:solidFill>
        </p:grpSpPr>
        <p:sp>
          <p:nvSpPr>
            <p:cNvPr id="5607" name="Google Shape;5607;p70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8" name="Google Shape;5608;p70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9" name="Google Shape;5609;p70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0" name="Google Shape;5610;p70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1" name="Google Shape;5611;p70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2" name="Google Shape;5612;p70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3" name="Google Shape;5613;p7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404D23"/>
          </a:solidFill>
        </p:grpSpPr>
        <p:sp>
          <p:nvSpPr>
            <p:cNvPr id="5614" name="Google Shape;5614;p7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5" name="Google Shape;5615;p7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6" name="Google Shape;5616;p70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404D23"/>
          </a:solidFill>
        </p:grpSpPr>
        <p:sp>
          <p:nvSpPr>
            <p:cNvPr id="5617" name="Google Shape;5617;p70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8" name="Google Shape;5618;p70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9" name="Google Shape;5619;p7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404D23"/>
          </a:solidFill>
        </p:grpSpPr>
        <p:sp>
          <p:nvSpPr>
            <p:cNvPr id="5620" name="Google Shape;5620;p70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1" name="Google Shape;5621;p70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2" name="Google Shape;5622;p7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404D23"/>
          </a:solidFill>
        </p:grpSpPr>
        <p:sp>
          <p:nvSpPr>
            <p:cNvPr id="5623" name="Google Shape;5623;p7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4" name="Google Shape;5624;p7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5" name="Google Shape;5625;p7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6" name="Google Shape;5626;p7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7" name="Google Shape;5627;p7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8" name="Google Shape;5628;p7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9" name="Google Shape;5629;p7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404D23"/>
          </a:solidFill>
        </p:grpSpPr>
        <p:sp>
          <p:nvSpPr>
            <p:cNvPr id="5630" name="Google Shape;5630;p70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1" name="Google Shape;5631;p70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2" name="Google Shape;5632;p70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3" name="Google Shape;5633;p70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4" name="Google Shape;5634;p70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5" name="Google Shape;5635;p70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6" name="Google Shape;5636;p70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7" name="Google Shape;5637;p70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8" name="Google Shape;5638;p7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404D23"/>
          </a:solidFill>
        </p:grpSpPr>
        <p:sp>
          <p:nvSpPr>
            <p:cNvPr id="5639" name="Google Shape;5639;p7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0" name="Google Shape;5640;p7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1" name="Google Shape;5641;p7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404D23"/>
          </a:solidFill>
        </p:grpSpPr>
        <p:sp>
          <p:nvSpPr>
            <p:cNvPr id="5642" name="Google Shape;5642;p70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3" name="Google Shape;5643;p70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4" name="Google Shape;5644;p7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404D23"/>
          </a:solidFill>
        </p:grpSpPr>
        <p:sp>
          <p:nvSpPr>
            <p:cNvPr id="5645" name="Google Shape;5645;p7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6" name="Google Shape;5646;p7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7" name="Google Shape;5647;p7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404D23"/>
          </a:solidFill>
        </p:grpSpPr>
        <p:sp>
          <p:nvSpPr>
            <p:cNvPr id="5648" name="Google Shape;5648;p70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9" name="Google Shape;5649;p70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0" name="Google Shape;5650;p70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1" name="Google Shape;5651;p70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2" name="Google Shape;5652;p70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53" name="Google Shape;5653;p7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404D23"/>
          </a:solidFill>
        </p:grpSpPr>
        <p:sp>
          <p:nvSpPr>
            <p:cNvPr id="5654" name="Google Shape;5654;p7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5" name="Google Shape;5655;p7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6" name="Google Shape;5656;p7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7" name="Google Shape;5657;p7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58" name="Google Shape;5658;p70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659" name="Google Shape;5659;p7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404D23"/>
          </a:solidFill>
        </p:grpSpPr>
        <p:sp>
          <p:nvSpPr>
            <p:cNvPr id="5660" name="Google Shape;5660;p7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1" name="Google Shape;5661;p7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2" name="Google Shape;5662;p7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63" name="Google Shape;5663;p7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404D23"/>
          </a:solidFill>
        </p:grpSpPr>
        <p:sp>
          <p:nvSpPr>
            <p:cNvPr id="5664" name="Google Shape;5664;p70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5" name="Google Shape;5665;p70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66" name="Google Shape;5666;p7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404D23"/>
          </a:solidFill>
        </p:grpSpPr>
        <p:sp>
          <p:nvSpPr>
            <p:cNvPr id="5667" name="Google Shape;5667;p7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8" name="Google Shape;5668;p7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9" name="Google Shape;5669;p7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70" name="Google Shape;5670;p70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671" name="Google Shape;5671;p7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404D23"/>
          </a:solidFill>
        </p:grpSpPr>
        <p:sp>
          <p:nvSpPr>
            <p:cNvPr id="5672" name="Google Shape;5672;p70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3" name="Google Shape;5673;p70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4" name="Google Shape;5674;p70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5" name="Google Shape;5675;p70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76" name="Google Shape;5676;p7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404D23"/>
          </a:solidFill>
        </p:grpSpPr>
        <p:sp>
          <p:nvSpPr>
            <p:cNvPr id="5677" name="Google Shape;5677;p7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8" name="Google Shape;5678;p7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79" name="Google Shape;5679;p7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404D23"/>
          </a:solidFill>
        </p:grpSpPr>
        <p:sp>
          <p:nvSpPr>
            <p:cNvPr id="5680" name="Google Shape;5680;p7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1" name="Google Shape;5681;p7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2" name="Google Shape;5682;p7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3" name="Google Shape;5683;p7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4" name="Google Shape;5684;p7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5" name="Google Shape;5685;p7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86" name="Google Shape;5686;p7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404D23"/>
          </a:solidFill>
        </p:grpSpPr>
        <p:sp>
          <p:nvSpPr>
            <p:cNvPr id="5687" name="Google Shape;5687;p70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8" name="Google Shape;5688;p70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9" name="Google Shape;5689;p70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0" name="Google Shape;5690;p70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1" name="Google Shape;5691;p70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2" name="Google Shape;5692;p70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3" name="Google Shape;5693;p70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94" name="Google Shape;5694;p7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404D23"/>
          </a:solidFill>
        </p:grpSpPr>
        <p:sp>
          <p:nvSpPr>
            <p:cNvPr id="5695" name="Google Shape;5695;p70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6" name="Google Shape;5696;p70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7" name="Google Shape;5697;p70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8" name="Google Shape;5698;p70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99" name="Google Shape;5699;p7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404D23"/>
          </a:solidFill>
        </p:grpSpPr>
        <p:sp>
          <p:nvSpPr>
            <p:cNvPr id="5700" name="Google Shape;5700;p70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1" name="Google Shape;5701;p70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02" name="Google Shape;5702;p7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404D23"/>
          </a:solidFill>
        </p:grpSpPr>
        <p:sp>
          <p:nvSpPr>
            <p:cNvPr id="5703" name="Google Shape;5703;p70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4" name="Google Shape;5704;p70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5" name="Google Shape;5705;p70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06" name="Google Shape;5706;p7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404D23"/>
          </a:solidFill>
        </p:grpSpPr>
        <p:sp>
          <p:nvSpPr>
            <p:cNvPr id="5707" name="Google Shape;5707;p7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8" name="Google Shape;5708;p7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9" name="Google Shape;5709;p7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10" name="Google Shape;5710;p7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404D23"/>
          </a:solidFill>
        </p:grpSpPr>
        <p:sp>
          <p:nvSpPr>
            <p:cNvPr id="5711" name="Google Shape;5711;p70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2" name="Google Shape;5712;p70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13" name="Google Shape;5713;p7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404D23"/>
          </a:solidFill>
        </p:grpSpPr>
        <p:sp>
          <p:nvSpPr>
            <p:cNvPr id="5714" name="Google Shape;5714;p70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5" name="Google Shape;5715;p70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6" name="Google Shape;5716;p70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7" name="Google Shape;5717;p70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8" name="Google Shape;5718;p70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19" name="Google Shape;5719;p7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404D23"/>
          </a:solidFill>
        </p:grpSpPr>
        <p:sp>
          <p:nvSpPr>
            <p:cNvPr id="5720" name="Google Shape;5720;p7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1" name="Google Shape;5721;p7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2" name="Google Shape;5722;p7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3" name="Google Shape;5723;p7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4" name="Google Shape;5724;p7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5" name="Google Shape;5725;p7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6" name="Google Shape;5726;p7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7" name="Google Shape;5727;p7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8" name="Google Shape;5728;p7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9" name="Google Shape;5729;p7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0" name="Google Shape;5730;p7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1" name="Google Shape;5731;p7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2" name="Google Shape;5732;p7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3" name="Google Shape;5733;p7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4" name="Google Shape;5734;p7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5" name="Google Shape;5735;p7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6" name="Google Shape;5736;p7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7" name="Google Shape;5737;p7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8" name="Google Shape;5738;p7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39" name="Google Shape;5739;p7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404D23"/>
          </a:solidFill>
        </p:grpSpPr>
        <p:sp>
          <p:nvSpPr>
            <p:cNvPr id="5740" name="Google Shape;5740;p7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1" name="Google Shape;5741;p7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2" name="Google Shape;5742;p7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3" name="Google Shape;5743;p7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44" name="Google Shape;5744;p7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404D23"/>
          </a:solidFill>
        </p:grpSpPr>
        <p:sp>
          <p:nvSpPr>
            <p:cNvPr id="5745" name="Google Shape;5745;p7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6" name="Google Shape;5746;p7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7" name="Google Shape;5747;p7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48" name="Google Shape;5748;p7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404D23"/>
          </a:solidFill>
        </p:grpSpPr>
        <p:sp>
          <p:nvSpPr>
            <p:cNvPr id="5749" name="Google Shape;5749;p7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0" name="Google Shape;5750;p7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1" name="Google Shape;5751;p7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2" name="Google Shape;5752;p7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3" name="Google Shape;5753;p7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4" name="Google Shape;5754;p7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404D23"/>
          </a:solidFill>
        </p:grpSpPr>
        <p:sp>
          <p:nvSpPr>
            <p:cNvPr id="5755" name="Google Shape;5755;p70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6" name="Google Shape;5756;p70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7" name="Google Shape;5757;p70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8" name="Google Shape;5758;p7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404D23"/>
          </a:solidFill>
        </p:grpSpPr>
        <p:sp>
          <p:nvSpPr>
            <p:cNvPr id="5759" name="Google Shape;5759;p7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0" name="Google Shape;5760;p7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1" name="Google Shape;5761;p7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62" name="Google Shape;5762;p7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404D23"/>
          </a:solidFill>
        </p:grpSpPr>
        <p:sp>
          <p:nvSpPr>
            <p:cNvPr id="5763" name="Google Shape;5763;p70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4" name="Google Shape;5764;p70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5" name="Google Shape;5765;p70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6" name="Google Shape;5766;p70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7" name="Google Shape;5767;p70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68" name="Google Shape;5768;p7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404D23"/>
          </a:solidFill>
        </p:grpSpPr>
        <p:sp>
          <p:nvSpPr>
            <p:cNvPr id="5769" name="Google Shape;5769;p70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0" name="Google Shape;5770;p70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1" name="Google Shape;5771;p70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772" name="Google Shape;5772;p70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773" name="Google Shape;5773;p7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404D23"/>
          </a:solidFill>
        </p:grpSpPr>
        <p:sp>
          <p:nvSpPr>
            <p:cNvPr id="5774" name="Google Shape;5774;p70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5" name="Google Shape;5775;p70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76" name="Google Shape;5776;p7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404D23"/>
          </a:solidFill>
        </p:grpSpPr>
        <p:sp>
          <p:nvSpPr>
            <p:cNvPr id="5777" name="Google Shape;5777;p7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8" name="Google Shape;5778;p7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9" name="Google Shape;5779;p7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0" name="Google Shape;5780;p7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1" name="Google Shape;5781;p7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2" name="Google Shape;5782;p7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3" name="Google Shape;5783;p7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4" name="Google Shape;5784;p7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85" name="Google Shape;5785;p7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404D23"/>
          </a:solidFill>
        </p:grpSpPr>
        <p:sp>
          <p:nvSpPr>
            <p:cNvPr id="5786" name="Google Shape;5786;p70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7" name="Google Shape;5787;p70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8" name="Google Shape;5788;p70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89" name="Google Shape;5789;p7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404D23"/>
          </a:solidFill>
        </p:grpSpPr>
        <p:sp>
          <p:nvSpPr>
            <p:cNvPr id="5790" name="Google Shape;5790;p70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1" name="Google Shape;5791;p70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92" name="Google Shape;5792;p70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404D23"/>
          </a:solidFill>
        </p:grpSpPr>
        <p:sp>
          <p:nvSpPr>
            <p:cNvPr id="5793" name="Google Shape;5793;p70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4" name="Google Shape;5794;p70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5" name="Google Shape;5795;p70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96" name="Google Shape;5796;p7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404D23"/>
          </a:solidFill>
        </p:grpSpPr>
        <p:sp>
          <p:nvSpPr>
            <p:cNvPr id="5797" name="Google Shape;5797;p7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8" name="Google Shape;5798;p7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9" name="Google Shape;5799;p7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0" name="Google Shape;5800;p7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1" name="Google Shape;5801;p7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02" name="Google Shape;5802;p7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404D23"/>
          </a:solidFill>
        </p:grpSpPr>
        <p:sp>
          <p:nvSpPr>
            <p:cNvPr id="5803" name="Google Shape;5803;p70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4" name="Google Shape;5804;p70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05" name="Google Shape;5805;p70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806" name="Google Shape;5806;p7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404D23"/>
          </a:solidFill>
        </p:grpSpPr>
        <p:sp>
          <p:nvSpPr>
            <p:cNvPr id="5807" name="Google Shape;5807;p70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8" name="Google Shape;5808;p70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9" name="Google Shape;5809;p70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0" name="Google Shape;5810;p70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1" name="Google Shape;5811;p70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2" name="Google Shape;5812;p70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3" name="Google Shape;5813;p70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14" name="Google Shape;5814;p7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404D23"/>
          </a:solidFill>
        </p:grpSpPr>
        <p:sp>
          <p:nvSpPr>
            <p:cNvPr id="5815" name="Google Shape;5815;p70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6" name="Google Shape;5816;p70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7" name="Google Shape;5817;p70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18" name="Google Shape;5818;p7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404D23"/>
          </a:solidFill>
        </p:grpSpPr>
        <p:sp>
          <p:nvSpPr>
            <p:cNvPr id="5819" name="Google Shape;5819;p7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0" name="Google Shape;5820;p7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1" name="Google Shape;5821;p7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2" name="Google Shape;5822;p7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23" name="Google Shape;5823;p7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404D23"/>
          </a:solidFill>
        </p:grpSpPr>
        <p:sp>
          <p:nvSpPr>
            <p:cNvPr id="5824" name="Google Shape;5824;p7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5" name="Google Shape;5825;p7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6" name="Google Shape;5826;p7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7" name="Google Shape;5827;p7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8" name="Google Shape;5828;p7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9" name="Google Shape;5829;p7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0" name="Google Shape;5830;p7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404D23"/>
          </a:solidFill>
        </p:grpSpPr>
        <p:sp>
          <p:nvSpPr>
            <p:cNvPr id="5831" name="Google Shape;5831;p7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2" name="Google Shape;5832;p7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3" name="Google Shape;5833;p7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4" name="Google Shape;5834;p7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404D23"/>
          </a:solidFill>
        </p:grpSpPr>
        <p:sp>
          <p:nvSpPr>
            <p:cNvPr id="5835" name="Google Shape;5835;p70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6" name="Google Shape;5836;p70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7" name="Google Shape;5837;p70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8" name="Google Shape;5838;p70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9" name="Google Shape;5839;p70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0" name="Google Shape;5840;p70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1" name="Google Shape;5841;p70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42" name="Google Shape;5842;p7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404D23"/>
          </a:solidFill>
        </p:grpSpPr>
        <p:sp>
          <p:nvSpPr>
            <p:cNvPr id="5843" name="Google Shape;5843;p7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4" name="Google Shape;5844;p7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5" name="Google Shape;5845;p7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6" name="Google Shape;5846;p7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7" name="Google Shape;5847;p7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48" name="Google Shape;5848;p70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849" name="Google Shape;5849;p7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404D23"/>
          </a:solidFill>
        </p:grpSpPr>
        <p:sp>
          <p:nvSpPr>
            <p:cNvPr id="5850" name="Google Shape;5850;p7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1" name="Google Shape;5851;p7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2" name="Google Shape;5852;p7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53" name="Google Shape;5853;p7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404D23"/>
          </a:solidFill>
        </p:grpSpPr>
        <p:sp>
          <p:nvSpPr>
            <p:cNvPr id="5854" name="Google Shape;5854;p7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5" name="Google Shape;5855;p7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56" name="Google Shape;5856;p70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857" name="Google Shape;5857;p7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404D23"/>
          </a:solidFill>
        </p:grpSpPr>
        <p:sp>
          <p:nvSpPr>
            <p:cNvPr id="5858" name="Google Shape;5858;p7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9" name="Google Shape;5859;p7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60" name="Google Shape;5860;p7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404D23"/>
          </a:solidFill>
        </p:grpSpPr>
        <p:sp>
          <p:nvSpPr>
            <p:cNvPr id="5861" name="Google Shape;5861;p70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2" name="Google Shape;5862;p70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63" name="Google Shape;5863;p70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864" name="Google Shape;5864;p70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865" name="Google Shape;5865;p7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404D23"/>
          </a:solidFill>
        </p:grpSpPr>
        <p:sp>
          <p:nvSpPr>
            <p:cNvPr id="5866" name="Google Shape;5866;p70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7" name="Google Shape;5867;p70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8" name="Google Shape;5868;p70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9" name="Google Shape;5869;p70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0" name="Google Shape;5870;p70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71" name="Google Shape;5871;p7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404D23"/>
          </a:solidFill>
        </p:grpSpPr>
        <p:sp>
          <p:nvSpPr>
            <p:cNvPr id="5872" name="Google Shape;5872;p70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3" name="Google Shape;5873;p70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4" name="Google Shape;5874;p70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5" name="Google Shape;5875;p70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6" name="Google Shape;5876;p70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7" name="Google Shape;5877;p70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78" name="Google Shape;5878;p7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404D23"/>
          </a:solidFill>
        </p:grpSpPr>
        <p:sp>
          <p:nvSpPr>
            <p:cNvPr id="5879" name="Google Shape;5879;p70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0" name="Google Shape;5880;p70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1" name="Google Shape;5881;p70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2" name="Google Shape;5882;p70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3" name="Google Shape;5883;p70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84" name="Google Shape;5884;p7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404D23"/>
          </a:solidFill>
        </p:grpSpPr>
        <p:sp>
          <p:nvSpPr>
            <p:cNvPr id="5885" name="Google Shape;5885;p70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6" name="Google Shape;5886;p70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7" name="Google Shape;5887;p70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8" name="Google Shape;5888;p70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89" name="Google Shape;5889;p7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404D23"/>
          </a:solidFill>
        </p:grpSpPr>
        <p:sp>
          <p:nvSpPr>
            <p:cNvPr id="5890" name="Google Shape;5890;p70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1" name="Google Shape;5891;p70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92" name="Google Shape;5892;p7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404D23"/>
          </a:solidFill>
        </p:grpSpPr>
        <p:sp>
          <p:nvSpPr>
            <p:cNvPr id="5893" name="Google Shape;5893;p70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4" name="Google Shape;5894;p70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95" name="Google Shape;5895;p7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404D23"/>
          </a:solidFill>
        </p:grpSpPr>
        <p:sp>
          <p:nvSpPr>
            <p:cNvPr id="5896" name="Google Shape;5896;p70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7" name="Google Shape;5897;p70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98" name="Google Shape;5898;p7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404D23"/>
          </a:solidFill>
        </p:grpSpPr>
        <p:sp>
          <p:nvSpPr>
            <p:cNvPr id="5899" name="Google Shape;5899;p7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0" name="Google Shape;5900;p7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01" name="Google Shape;5901;p7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404D23"/>
          </a:solidFill>
        </p:grpSpPr>
        <p:sp>
          <p:nvSpPr>
            <p:cNvPr id="5902" name="Google Shape;5902;p7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3" name="Google Shape;5903;p7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4" name="Google Shape;5904;p7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5" name="Google Shape;5905;p7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6" name="Google Shape;5906;p7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7" name="Google Shape;5907;p7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08" name="Google Shape;5908;p7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404D23"/>
          </a:solidFill>
        </p:grpSpPr>
        <p:sp>
          <p:nvSpPr>
            <p:cNvPr id="5909" name="Google Shape;5909;p7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0" name="Google Shape;5910;p7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1" name="Google Shape;5911;p7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12" name="Google Shape;5912;p7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404D23"/>
          </a:solidFill>
        </p:grpSpPr>
        <p:sp>
          <p:nvSpPr>
            <p:cNvPr id="5913" name="Google Shape;5913;p70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4" name="Google Shape;5914;p70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5" name="Google Shape;5915;p70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6" name="Google Shape;5916;p70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17" name="Google Shape;5917;p7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404D23"/>
          </a:solidFill>
        </p:grpSpPr>
        <p:sp>
          <p:nvSpPr>
            <p:cNvPr id="5918" name="Google Shape;5918;p70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9" name="Google Shape;5919;p70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0" name="Google Shape;5920;p70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21" name="Google Shape;5921;p7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404D23"/>
          </a:solidFill>
        </p:grpSpPr>
        <p:sp>
          <p:nvSpPr>
            <p:cNvPr id="5922" name="Google Shape;5922;p70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3" name="Google Shape;5923;p70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4" name="Google Shape;5924;p70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5" name="Google Shape;5925;p70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6" name="Google Shape;5926;p70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7" name="Google Shape;5927;p70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8" name="Google Shape;5928;p70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9" name="Google Shape;5929;p70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30" name="Google Shape;5930;p7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404D23"/>
          </a:solidFill>
        </p:grpSpPr>
        <p:sp>
          <p:nvSpPr>
            <p:cNvPr id="5931" name="Google Shape;5931;p70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2" name="Google Shape;5932;p70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3" name="Google Shape;5933;p70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4" name="Google Shape;5934;p70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5" name="Google Shape;5935;p70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36" name="Google Shape;5936;p7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404D23"/>
          </a:solidFill>
        </p:grpSpPr>
        <p:sp>
          <p:nvSpPr>
            <p:cNvPr id="5937" name="Google Shape;5937;p70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8" name="Google Shape;5938;p70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9" name="Google Shape;5939;p70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0" name="Google Shape;5940;p70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1" name="Google Shape;5941;p70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2" name="Google Shape;5942;p70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43" name="Google Shape;5943;p7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404D23"/>
          </a:solidFill>
        </p:grpSpPr>
        <p:sp>
          <p:nvSpPr>
            <p:cNvPr id="5944" name="Google Shape;5944;p70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5" name="Google Shape;5945;p70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6" name="Google Shape;5946;p70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7" name="Google Shape;5947;p70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8" name="Google Shape;5948;p70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9" name="Google Shape;5949;p70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0" name="Google Shape;5950;p70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1" name="Google Shape;5951;p70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2" name="Google Shape;5952;p70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3" name="Google Shape;5953;p70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4" name="Google Shape;5954;p70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5" name="Google Shape;5955;p70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56" name="Google Shape;5956;p7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404D23"/>
          </a:solidFill>
        </p:grpSpPr>
        <p:sp>
          <p:nvSpPr>
            <p:cNvPr id="5957" name="Google Shape;5957;p7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8" name="Google Shape;5958;p7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9" name="Google Shape;5959;p7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0" name="Google Shape;5960;p7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1" name="Google Shape;5961;p7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2" name="Google Shape;5962;p7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3" name="Google Shape;5963;p7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64" name="Google Shape;5964;p7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404D23"/>
          </a:solidFill>
        </p:grpSpPr>
        <p:sp>
          <p:nvSpPr>
            <p:cNvPr id="5965" name="Google Shape;5965;p7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6" name="Google Shape;5966;p7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7" name="Google Shape;5967;p7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8" name="Google Shape;5968;p7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9" name="Google Shape;5969;p7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70" name="Google Shape;5970;p7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404D23"/>
          </a:solidFill>
        </p:grpSpPr>
        <p:sp>
          <p:nvSpPr>
            <p:cNvPr id="5971" name="Google Shape;5971;p70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2" name="Google Shape;5972;p70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973" name="Google Shape;5973;p70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974" name="Google Shape;5974;p7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404D23"/>
          </a:solidFill>
        </p:grpSpPr>
        <p:sp>
          <p:nvSpPr>
            <p:cNvPr id="5975" name="Google Shape;5975;p70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6" name="Google Shape;5976;p70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77" name="Google Shape;5977;p7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404D23"/>
          </a:solidFill>
        </p:grpSpPr>
        <p:sp>
          <p:nvSpPr>
            <p:cNvPr id="5978" name="Google Shape;5978;p7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9" name="Google Shape;5979;p7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0" name="Google Shape;5980;p7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1" name="Google Shape;5981;p7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404D23"/>
          </a:solidFill>
        </p:grpSpPr>
        <p:sp>
          <p:nvSpPr>
            <p:cNvPr id="5982" name="Google Shape;5982;p70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3" name="Google Shape;5983;p70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4" name="Google Shape;5984;p70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5" name="Google Shape;5985;p7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404D23"/>
          </a:solidFill>
        </p:grpSpPr>
        <p:sp>
          <p:nvSpPr>
            <p:cNvPr id="5986" name="Google Shape;5986;p7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7" name="Google Shape;5987;p7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8" name="Google Shape;5988;p7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404D23"/>
          </a:solidFill>
        </p:grpSpPr>
        <p:sp>
          <p:nvSpPr>
            <p:cNvPr id="5989" name="Google Shape;5989;p7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0" name="Google Shape;5990;p7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91" name="Google Shape;5991;p7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404D23"/>
          </a:solidFill>
        </p:grpSpPr>
        <p:sp>
          <p:nvSpPr>
            <p:cNvPr id="5992" name="Google Shape;5992;p70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3" name="Google Shape;5993;p70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4" name="Google Shape;5994;p70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95" name="Google Shape;5995;p7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404D23"/>
          </a:solidFill>
        </p:grpSpPr>
        <p:sp>
          <p:nvSpPr>
            <p:cNvPr id="5996" name="Google Shape;5996;p70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7" name="Google Shape;5997;p70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8" name="Google Shape;5998;p70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99" name="Google Shape;5999;p7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404D23"/>
          </a:solidFill>
        </p:grpSpPr>
        <p:sp>
          <p:nvSpPr>
            <p:cNvPr id="6000" name="Google Shape;6000;p70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1" name="Google Shape;6001;p70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2" name="Google Shape;6002;p70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3" name="Google Shape;6003;p70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04" name="Google Shape;6004;p7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404D23"/>
          </a:solidFill>
        </p:grpSpPr>
        <p:sp>
          <p:nvSpPr>
            <p:cNvPr id="6005" name="Google Shape;6005;p70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6" name="Google Shape;6006;p70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7" name="Google Shape;6007;p70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8" name="Google Shape;6008;p70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09" name="Google Shape;6009;p7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404D23"/>
          </a:solidFill>
        </p:grpSpPr>
        <p:sp>
          <p:nvSpPr>
            <p:cNvPr id="6010" name="Google Shape;6010;p70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1" name="Google Shape;6011;p70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2" name="Google Shape;6012;p70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3" name="Google Shape;6013;p70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015" name="Google Shape;6015;p70"/>
          <p:cNvSpPr txBox="1">
            <a:spLocks noGrp="1"/>
          </p:cNvSpPr>
          <p:nvPr>
            <p:ph type="title"/>
          </p:nvPr>
        </p:nvSpPr>
        <p:spPr>
          <a:xfrm>
            <a:off x="1156598" y="941379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404D23"/>
                </a:solidFill>
              </a:rPr>
              <a:t>...and our sets of editable icons</a:t>
            </a:r>
            <a:endParaRPr sz="3600" dirty="0">
              <a:solidFill>
                <a:srgbClr val="404D23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0" name="Google Shape;6020;p71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  <a:solidFill>
            <a:srgbClr val="404D23"/>
          </a:solidFill>
        </p:grpSpPr>
        <p:sp>
          <p:nvSpPr>
            <p:cNvPr id="6021" name="Google Shape;6021;p7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4" name="Google Shape;6024;p71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  <a:solidFill>
            <a:srgbClr val="404D23"/>
          </a:solidFill>
        </p:grpSpPr>
        <p:sp>
          <p:nvSpPr>
            <p:cNvPr id="6025" name="Google Shape;6025;p7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8" name="Google Shape;6028;p71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  <a:solidFill>
            <a:srgbClr val="404D23"/>
          </a:solidFill>
        </p:grpSpPr>
        <p:sp>
          <p:nvSpPr>
            <p:cNvPr id="6029" name="Google Shape;6029;p7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71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  <a:solidFill>
            <a:srgbClr val="404D23"/>
          </a:solidFill>
        </p:grpSpPr>
        <p:sp>
          <p:nvSpPr>
            <p:cNvPr id="6033" name="Google Shape;6033;p7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7" name="Google Shape;6037;p71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  <a:solidFill>
            <a:srgbClr val="404D23"/>
          </a:solidFill>
        </p:grpSpPr>
        <p:sp>
          <p:nvSpPr>
            <p:cNvPr id="6038" name="Google Shape;6038;p7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1" name="Google Shape;6041;p71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2" name="Google Shape;6042;p71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  <a:solidFill>
            <a:srgbClr val="404D23"/>
          </a:solidFill>
        </p:grpSpPr>
        <p:sp>
          <p:nvSpPr>
            <p:cNvPr id="6043" name="Google Shape;6043;p7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5" name="Google Shape;6045;p71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  <a:solidFill>
            <a:srgbClr val="404D23"/>
          </a:solidFill>
        </p:grpSpPr>
        <p:sp>
          <p:nvSpPr>
            <p:cNvPr id="6046" name="Google Shape;6046;p7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8" name="Google Shape;6048;p71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71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0" name="Google Shape;6050;p71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  <a:solidFill>
            <a:srgbClr val="404D23"/>
          </a:solidFill>
        </p:grpSpPr>
        <p:sp>
          <p:nvSpPr>
            <p:cNvPr id="6051" name="Google Shape;6051;p7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5" name="Google Shape;6055;p71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  <a:solidFill>
            <a:srgbClr val="404D23"/>
          </a:solidFill>
        </p:grpSpPr>
        <p:sp>
          <p:nvSpPr>
            <p:cNvPr id="6056" name="Google Shape;6056;p7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8" name="Google Shape;6058;p71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9" name="Google Shape;6059;p71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  <a:solidFill>
            <a:srgbClr val="404D23"/>
          </a:solidFill>
        </p:grpSpPr>
        <p:sp>
          <p:nvSpPr>
            <p:cNvPr id="6060" name="Google Shape;6060;p7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6" name="Google Shape;6066;p71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  <a:solidFill>
            <a:srgbClr val="404D23"/>
          </a:solidFill>
        </p:grpSpPr>
        <p:sp>
          <p:nvSpPr>
            <p:cNvPr id="6067" name="Google Shape;6067;p7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4" name="Google Shape;6074;p71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  <a:solidFill>
            <a:srgbClr val="404D23"/>
          </a:solidFill>
        </p:grpSpPr>
        <p:sp>
          <p:nvSpPr>
            <p:cNvPr id="6075" name="Google Shape;6075;p7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7" name="Google Shape;6077;p71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  <a:solidFill>
            <a:srgbClr val="404D23"/>
          </a:solidFill>
        </p:grpSpPr>
        <p:sp>
          <p:nvSpPr>
            <p:cNvPr id="6078" name="Google Shape;6078;p7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2" name="Google Shape;6082;p71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  <a:solidFill>
            <a:srgbClr val="404D23"/>
          </a:solidFill>
        </p:grpSpPr>
        <p:sp>
          <p:nvSpPr>
            <p:cNvPr id="6083" name="Google Shape;6083;p7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6" name="Google Shape;6086;p71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7" name="Google Shape;6087;p71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  <a:solidFill>
            <a:srgbClr val="404D23"/>
          </a:solidFill>
        </p:grpSpPr>
        <p:sp>
          <p:nvSpPr>
            <p:cNvPr id="6088" name="Google Shape;6088;p7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0" name="Google Shape;6090;p71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71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2" name="Google Shape;6092;p71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  <a:solidFill>
            <a:srgbClr val="404D23"/>
          </a:solidFill>
        </p:grpSpPr>
        <p:sp>
          <p:nvSpPr>
            <p:cNvPr id="6093" name="Google Shape;6093;p7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5" name="Google Shape;6095;p71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  <a:solidFill>
            <a:srgbClr val="404D23"/>
          </a:solidFill>
        </p:grpSpPr>
        <p:sp>
          <p:nvSpPr>
            <p:cNvPr id="6096" name="Google Shape;6096;p7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0" name="Google Shape;6100;p71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  <a:solidFill>
            <a:srgbClr val="404D23"/>
          </a:solidFill>
        </p:grpSpPr>
        <p:sp>
          <p:nvSpPr>
            <p:cNvPr id="6101" name="Google Shape;6101;p7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4" name="Google Shape;6104;p71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5" name="Google Shape;6105;p71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  <a:solidFill>
            <a:srgbClr val="404D23"/>
          </a:solidFill>
        </p:grpSpPr>
        <p:sp>
          <p:nvSpPr>
            <p:cNvPr id="6106" name="Google Shape;6106;p7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9" name="Google Shape;6109;p71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  <a:solidFill>
            <a:srgbClr val="404D23"/>
          </a:solidFill>
        </p:grpSpPr>
        <p:sp>
          <p:nvSpPr>
            <p:cNvPr id="6110" name="Google Shape;6110;p7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4" name="Google Shape;6114;p71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  <a:solidFill>
            <a:srgbClr val="404D23"/>
          </a:solidFill>
        </p:grpSpPr>
        <p:sp>
          <p:nvSpPr>
            <p:cNvPr id="6115" name="Google Shape;6115;p7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7" name="Google Shape;6117;p71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  <a:solidFill>
            <a:srgbClr val="404D23"/>
          </a:solidFill>
        </p:grpSpPr>
        <p:sp>
          <p:nvSpPr>
            <p:cNvPr id="6118" name="Google Shape;6118;p7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0" name="Google Shape;6120;p71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  <a:solidFill>
            <a:srgbClr val="404D23"/>
          </a:solidFill>
        </p:grpSpPr>
        <p:sp>
          <p:nvSpPr>
            <p:cNvPr id="6121" name="Google Shape;6121;p7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6" name="Google Shape;6126;p71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  <a:solidFill>
            <a:srgbClr val="404D23"/>
          </a:solidFill>
        </p:grpSpPr>
        <p:sp>
          <p:nvSpPr>
            <p:cNvPr id="6127" name="Google Shape;6127;p7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1" name="Google Shape;6131;p71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2" name="Google Shape;6132;p71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3" name="Google Shape;6133;p71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  <a:solidFill>
            <a:srgbClr val="404D23"/>
          </a:solidFill>
        </p:grpSpPr>
        <p:sp>
          <p:nvSpPr>
            <p:cNvPr id="6134" name="Google Shape;6134;p7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7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6" name="Google Shape;6136;p71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  <a:solidFill>
            <a:srgbClr val="404D23"/>
          </a:solidFill>
        </p:grpSpPr>
        <p:sp>
          <p:nvSpPr>
            <p:cNvPr id="6137" name="Google Shape;6137;p7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9" name="Google Shape;6139;p71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  <a:solidFill>
            <a:srgbClr val="404D23"/>
          </a:solidFill>
        </p:grpSpPr>
        <p:sp>
          <p:nvSpPr>
            <p:cNvPr id="6140" name="Google Shape;6140;p7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2" name="Google Shape;6142;p71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  <a:solidFill>
            <a:srgbClr val="404D23"/>
          </a:solidFill>
        </p:grpSpPr>
        <p:sp>
          <p:nvSpPr>
            <p:cNvPr id="6143" name="Google Shape;6143;p7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1" name="Google Shape;6151;p71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  <a:solidFill>
            <a:srgbClr val="404D23"/>
          </a:solidFill>
        </p:grpSpPr>
        <p:sp>
          <p:nvSpPr>
            <p:cNvPr id="6152" name="Google Shape;6152;p7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4" name="Google Shape;6154;p71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5" name="Google Shape;6155;p71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  <a:solidFill>
            <a:srgbClr val="404D23"/>
          </a:solidFill>
        </p:grpSpPr>
        <p:sp>
          <p:nvSpPr>
            <p:cNvPr id="6156" name="Google Shape;6156;p7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8" name="Google Shape;6158;p71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  <a:solidFill>
            <a:srgbClr val="404D23"/>
          </a:solidFill>
        </p:grpSpPr>
        <p:sp>
          <p:nvSpPr>
            <p:cNvPr id="6159" name="Google Shape;6159;p7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1" name="Google Shape;6161;p71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  <a:solidFill>
            <a:srgbClr val="404D23"/>
          </a:solidFill>
        </p:grpSpPr>
        <p:sp>
          <p:nvSpPr>
            <p:cNvPr id="6162" name="Google Shape;6162;p7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5" name="Google Shape;6165;p71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  <a:solidFill>
            <a:srgbClr val="404D23"/>
          </a:solidFill>
        </p:grpSpPr>
        <p:sp>
          <p:nvSpPr>
            <p:cNvPr id="6166" name="Google Shape;6166;p7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8" name="Google Shape;6168;p71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9" name="Google Shape;6169;p71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  <a:solidFill>
            <a:srgbClr val="404D23"/>
          </a:solidFill>
        </p:grpSpPr>
        <p:sp>
          <p:nvSpPr>
            <p:cNvPr id="6170" name="Google Shape;6170;p7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3" name="Google Shape;6173;p71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  <a:solidFill>
            <a:srgbClr val="404D23"/>
          </a:solidFill>
        </p:grpSpPr>
        <p:sp>
          <p:nvSpPr>
            <p:cNvPr id="6174" name="Google Shape;6174;p7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6" name="Google Shape;6176;p71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  <a:solidFill>
            <a:srgbClr val="404D23"/>
          </a:solidFill>
        </p:grpSpPr>
        <p:sp>
          <p:nvSpPr>
            <p:cNvPr id="6177" name="Google Shape;6177;p7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9" name="Google Shape;6179;p71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  <a:solidFill>
            <a:srgbClr val="404D23"/>
          </a:solidFill>
        </p:grpSpPr>
        <p:sp>
          <p:nvSpPr>
            <p:cNvPr id="6180" name="Google Shape;6180;p7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3" name="Google Shape;6183;p71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4" name="Google Shape;6184;p71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  <a:solidFill>
            <a:srgbClr val="404D23"/>
          </a:solidFill>
        </p:grpSpPr>
        <p:sp>
          <p:nvSpPr>
            <p:cNvPr id="6185" name="Google Shape;6185;p7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8" name="Google Shape;6188;p71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  <a:solidFill>
            <a:srgbClr val="404D23"/>
          </a:solidFill>
        </p:grpSpPr>
        <p:sp>
          <p:nvSpPr>
            <p:cNvPr id="6189" name="Google Shape;6189;p7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5" name="Google Shape;6195;p71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  <a:solidFill>
            <a:srgbClr val="404D23"/>
          </a:solidFill>
        </p:grpSpPr>
        <p:sp>
          <p:nvSpPr>
            <p:cNvPr id="6196" name="Google Shape;6196;p7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71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  <a:solidFill>
            <a:srgbClr val="404D23"/>
          </a:solidFill>
        </p:grpSpPr>
        <p:sp>
          <p:nvSpPr>
            <p:cNvPr id="6199" name="Google Shape;6199;p7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1" name="Google Shape;6201;p71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  <a:solidFill>
            <a:srgbClr val="404D23"/>
          </a:solidFill>
        </p:grpSpPr>
        <p:sp>
          <p:nvSpPr>
            <p:cNvPr id="6202" name="Google Shape;6202;p7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7" name="Google Shape;6207;p71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  <a:solidFill>
            <a:srgbClr val="404D23"/>
          </a:solidFill>
        </p:grpSpPr>
        <p:sp>
          <p:nvSpPr>
            <p:cNvPr id="6208" name="Google Shape;6208;p7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2" name="Google Shape;6212;p71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3" name="Google Shape;6213;p71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  <a:solidFill>
            <a:srgbClr val="404D23"/>
          </a:solidFill>
        </p:grpSpPr>
        <p:sp>
          <p:nvSpPr>
            <p:cNvPr id="6214" name="Google Shape;6214;p7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8" name="Google Shape;6218;p71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  <a:solidFill>
            <a:srgbClr val="404D23"/>
          </a:solidFill>
        </p:grpSpPr>
        <p:sp>
          <p:nvSpPr>
            <p:cNvPr id="6219" name="Google Shape;6219;p7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2" name="Google Shape;6222;p71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  <a:solidFill>
            <a:srgbClr val="404D23"/>
          </a:solidFill>
        </p:grpSpPr>
        <p:sp>
          <p:nvSpPr>
            <p:cNvPr id="6223" name="Google Shape;6223;p7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6" name="Google Shape;6226;p71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  <a:solidFill>
            <a:srgbClr val="404D23"/>
          </a:solidFill>
        </p:grpSpPr>
        <p:sp>
          <p:nvSpPr>
            <p:cNvPr id="6227" name="Google Shape;6227;p7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7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7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7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7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6" name="Google Shape;6236;p71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7" name="Google Shape;6237;p71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  <a:solidFill>
            <a:srgbClr val="404D23"/>
          </a:solidFill>
        </p:grpSpPr>
        <p:sp>
          <p:nvSpPr>
            <p:cNvPr id="6238" name="Google Shape;6238;p7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1" name="Google Shape;6241;p71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  <a:solidFill>
            <a:srgbClr val="404D23"/>
          </a:solidFill>
        </p:grpSpPr>
        <p:sp>
          <p:nvSpPr>
            <p:cNvPr id="6242" name="Google Shape;6242;p7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4" name="Google Shape;6244;p71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  <a:solidFill>
            <a:srgbClr val="404D23"/>
          </a:solidFill>
        </p:grpSpPr>
        <p:sp>
          <p:nvSpPr>
            <p:cNvPr id="6245" name="Google Shape;6245;p7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7" name="Google Shape;6247;p71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8" name="Google Shape;6248;p71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  <a:solidFill>
            <a:srgbClr val="404D23"/>
          </a:solidFill>
        </p:grpSpPr>
        <p:sp>
          <p:nvSpPr>
            <p:cNvPr id="6249" name="Google Shape;6249;p7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1" name="Google Shape;6251;p71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  <a:solidFill>
            <a:srgbClr val="404D23"/>
          </a:solidFill>
        </p:grpSpPr>
        <p:sp>
          <p:nvSpPr>
            <p:cNvPr id="6252" name="Google Shape;6252;p7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4" name="Google Shape;6254;p71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  <a:solidFill>
            <a:srgbClr val="404D23"/>
          </a:solidFill>
        </p:grpSpPr>
        <p:sp>
          <p:nvSpPr>
            <p:cNvPr id="6255" name="Google Shape;6255;p7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7" name="Google Shape;6257;p71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  <a:solidFill>
            <a:srgbClr val="404D23"/>
          </a:solidFill>
        </p:grpSpPr>
        <p:sp>
          <p:nvSpPr>
            <p:cNvPr id="6258" name="Google Shape;6258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0" name="Google Shape;6260;p71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  <a:solidFill>
            <a:srgbClr val="404D23"/>
          </a:solidFill>
        </p:grpSpPr>
        <p:sp>
          <p:nvSpPr>
            <p:cNvPr id="6261" name="Google Shape;6261;p7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5" name="Google Shape;6265;p71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  <a:solidFill>
            <a:srgbClr val="404D23"/>
          </a:solidFill>
        </p:grpSpPr>
        <p:sp>
          <p:nvSpPr>
            <p:cNvPr id="6266" name="Google Shape;6266;p7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8" name="Google Shape;6268;p71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  <a:solidFill>
            <a:srgbClr val="404D23"/>
          </a:solidFill>
        </p:grpSpPr>
        <p:sp>
          <p:nvSpPr>
            <p:cNvPr id="6269" name="Google Shape;6269;p7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1" name="Google Shape;6271;p71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  <a:solidFill>
            <a:srgbClr val="404D23"/>
          </a:solidFill>
        </p:grpSpPr>
        <p:sp>
          <p:nvSpPr>
            <p:cNvPr id="6272" name="Google Shape;6272;p7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7" name="Google Shape;6277;p71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  <a:solidFill>
            <a:srgbClr val="404D23"/>
          </a:solidFill>
        </p:grpSpPr>
        <p:sp>
          <p:nvSpPr>
            <p:cNvPr id="6278" name="Google Shape;6278;p7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6" name="Google Shape;6286;p71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  <a:solidFill>
            <a:srgbClr val="404D23"/>
          </a:solidFill>
        </p:grpSpPr>
        <p:sp>
          <p:nvSpPr>
            <p:cNvPr id="6287" name="Google Shape;6287;p7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0" name="Google Shape;6290;p71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  <a:solidFill>
            <a:srgbClr val="404D23"/>
          </a:solidFill>
        </p:grpSpPr>
        <p:sp>
          <p:nvSpPr>
            <p:cNvPr id="6291" name="Google Shape;6291;p7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5" name="Google Shape;6295;p71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  <a:solidFill>
            <a:srgbClr val="404D23"/>
          </a:solidFill>
        </p:grpSpPr>
        <p:sp>
          <p:nvSpPr>
            <p:cNvPr id="6296" name="Google Shape;6296;p7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8" name="Google Shape;6298;p71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9" name="Google Shape;6299;p71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  <a:solidFill>
            <a:srgbClr val="404D23"/>
          </a:solidFill>
        </p:grpSpPr>
        <p:sp>
          <p:nvSpPr>
            <p:cNvPr id="6300" name="Google Shape;6300;p7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4" name="Google Shape;6304;p71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  <a:solidFill>
            <a:srgbClr val="404D23"/>
          </a:solidFill>
        </p:grpSpPr>
        <p:sp>
          <p:nvSpPr>
            <p:cNvPr id="6305" name="Google Shape;6305;p7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7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9" name="Google Shape;6309;p71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  <a:solidFill>
            <a:srgbClr val="404D23"/>
          </a:solidFill>
        </p:grpSpPr>
        <p:sp>
          <p:nvSpPr>
            <p:cNvPr id="6310" name="Google Shape;6310;p7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3" name="Google Shape;6313;p71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  <a:solidFill>
            <a:srgbClr val="404D23"/>
          </a:solidFill>
        </p:grpSpPr>
        <p:sp>
          <p:nvSpPr>
            <p:cNvPr id="6314" name="Google Shape;6314;p7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6" name="Google Shape;6316;p71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  <a:solidFill>
            <a:srgbClr val="404D23"/>
          </a:solidFill>
        </p:grpSpPr>
        <p:sp>
          <p:nvSpPr>
            <p:cNvPr id="6317" name="Google Shape;6317;p7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0" name="Google Shape;6320;p71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  <a:solidFill>
            <a:srgbClr val="404D23"/>
          </a:solidFill>
        </p:grpSpPr>
        <p:sp>
          <p:nvSpPr>
            <p:cNvPr id="6321" name="Google Shape;6321;p7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3" name="Google Shape;6323;p71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  <a:solidFill>
            <a:srgbClr val="404D23"/>
          </a:solidFill>
        </p:grpSpPr>
        <p:sp>
          <p:nvSpPr>
            <p:cNvPr id="6324" name="Google Shape;6324;p7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6" name="Google Shape;6326;p71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  <a:solidFill>
            <a:srgbClr val="404D23"/>
          </a:solidFill>
        </p:grpSpPr>
        <p:sp>
          <p:nvSpPr>
            <p:cNvPr id="6327" name="Google Shape;6327;p7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1" name="Google Shape;6331;p71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71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  <a:solidFill>
            <a:srgbClr val="404D23"/>
          </a:solidFill>
        </p:grpSpPr>
        <p:sp>
          <p:nvSpPr>
            <p:cNvPr id="6333" name="Google Shape;6333;p7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6" name="Google Shape;6336;p71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7" name="Google Shape;6337;p71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  <a:solidFill>
            <a:srgbClr val="404D23"/>
          </a:solidFill>
        </p:grpSpPr>
        <p:sp>
          <p:nvSpPr>
            <p:cNvPr id="6338" name="Google Shape;6338;p7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1" name="Google Shape;6341;p71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2" name="Google Shape;6342;p71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  <a:solidFill>
            <a:srgbClr val="404D23"/>
          </a:solidFill>
        </p:grpSpPr>
        <p:sp>
          <p:nvSpPr>
            <p:cNvPr id="6343" name="Google Shape;6343;p7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6" name="Google Shape;6346;p71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  <a:solidFill>
            <a:srgbClr val="404D23"/>
          </a:solidFill>
        </p:grpSpPr>
        <p:sp>
          <p:nvSpPr>
            <p:cNvPr id="6347" name="Google Shape;6347;p7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0" name="Google Shape;6350;p71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  <a:solidFill>
            <a:srgbClr val="404D23"/>
          </a:solidFill>
        </p:grpSpPr>
        <p:sp>
          <p:nvSpPr>
            <p:cNvPr id="6351" name="Google Shape;6351;p7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6" name="Google Shape;6356;p71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7" name="Google Shape;6357;p71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  <a:solidFill>
            <a:srgbClr val="404D23"/>
          </a:solidFill>
        </p:grpSpPr>
        <p:sp>
          <p:nvSpPr>
            <p:cNvPr id="6358" name="Google Shape;6358;p7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1" name="Google Shape;6361;p71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2" name="Google Shape;6362;p71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  <a:solidFill>
            <a:srgbClr val="404D23"/>
          </a:solidFill>
        </p:grpSpPr>
        <p:sp>
          <p:nvSpPr>
            <p:cNvPr id="6363" name="Google Shape;6363;p7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4" name="Google Shape;6374;p71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5" name="Google Shape;6375;p71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04D23"/>
                </a:solidFill>
              </a:rPr>
              <a:t>Educational Icons</a:t>
            </a:r>
            <a:endParaRPr sz="2400" dirty="0">
              <a:solidFill>
                <a:srgbClr val="404D23"/>
              </a:solidFill>
            </a:endParaRPr>
          </a:p>
        </p:txBody>
      </p:sp>
      <p:sp>
        <p:nvSpPr>
          <p:cNvPr id="6376" name="Google Shape;6376;p71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04D23"/>
                </a:solidFill>
              </a:rPr>
              <a:t>Medical Icons</a:t>
            </a:r>
            <a:endParaRPr sz="2400">
              <a:solidFill>
                <a:srgbClr val="404D2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0"/>
          <p:cNvSpPr txBox="1">
            <a:spLocks noGrp="1"/>
          </p:cNvSpPr>
          <p:nvPr>
            <p:ph type="title"/>
          </p:nvPr>
        </p:nvSpPr>
        <p:spPr>
          <a:xfrm>
            <a:off x="800310" y="926564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>
                    <a:lumMod val="75000"/>
                  </a:schemeClr>
                </a:solidFill>
              </a:rPr>
              <a:t>Introducción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66" name="Google Shape;866;p40"/>
          <p:cNvSpPr txBox="1">
            <a:spLocks noGrp="1"/>
          </p:cNvSpPr>
          <p:nvPr>
            <p:ph type="subTitle" idx="1"/>
          </p:nvPr>
        </p:nvSpPr>
        <p:spPr>
          <a:xfrm>
            <a:off x="800310" y="1942964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Aquí puedes añadir una breve descripción del tema del que quieras hablar. Por ejemplo, si quieres hablar sobre Mercurio, podrías decir que es el planeta más cercano al Sol y el más pequeño del Sistema Solar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866;p40"/>
          <p:cNvSpPr txBox="1">
            <a:spLocks/>
          </p:cNvSpPr>
          <p:nvPr/>
        </p:nvSpPr>
        <p:spPr>
          <a:xfrm>
            <a:off x="800310" y="3292793"/>
            <a:ext cx="37248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mtClean="0"/>
              <a:t>Aquí puedes añadir una breve descripción del tema del que quieras hablar. Por ejemplo, si quieres hablar sobre Mercurio, podrías decir que es el planeta más cercano al Sol y el más pequeño del Sistema Solar</a:t>
            </a:r>
          </a:p>
          <a:p>
            <a:pPr marL="0" indent="0">
              <a:lnSpc>
                <a:spcPct val="115000"/>
              </a:lnSpc>
              <a:buSzPts val="1100"/>
              <a:buFont typeface="Arial"/>
              <a:buNone/>
            </a:pPr>
            <a:endParaRPr lang="es-ES" smtClean="0"/>
          </a:p>
          <a:p>
            <a:pPr marL="0" indent="0">
              <a:spcBef>
                <a:spcPts val="1600"/>
              </a:spcBef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49" y="1093482"/>
            <a:ext cx="2840164" cy="328861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1" name="Google Shape;6381;p72"/>
          <p:cNvSpPr/>
          <p:nvPr/>
        </p:nvSpPr>
        <p:spPr>
          <a:xfrm>
            <a:off x="849879" y="13804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2" name="Google Shape;6382;p72"/>
          <p:cNvGrpSpPr/>
          <p:nvPr/>
        </p:nvGrpSpPr>
        <p:grpSpPr>
          <a:xfrm>
            <a:off x="850004" y="1823018"/>
            <a:ext cx="367261" cy="367261"/>
            <a:chOff x="-65145700" y="3727425"/>
            <a:chExt cx="317425" cy="317425"/>
          </a:xfrm>
          <a:solidFill>
            <a:srgbClr val="404D23"/>
          </a:solidFill>
        </p:grpSpPr>
        <p:sp>
          <p:nvSpPr>
            <p:cNvPr id="6383" name="Google Shape;6383;p72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2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5" name="Google Shape;6385;p72"/>
          <p:cNvGrpSpPr/>
          <p:nvPr/>
        </p:nvGrpSpPr>
        <p:grpSpPr>
          <a:xfrm>
            <a:off x="853201" y="2251933"/>
            <a:ext cx="360868" cy="367261"/>
            <a:chOff x="-65144125" y="4094450"/>
            <a:chExt cx="311900" cy="317425"/>
          </a:xfrm>
          <a:solidFill>
            <a:srgbClr val="404D23"/>
          </a:solidFill>
        </p:grpSpPr>
        <p:sp>
          <p:nvSpPr>
            <p:cNvPr id="6386" name="Google Shape;6386;p72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2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2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9" name="Google Shape;6389;p72"/>
          <p:cNvSpPr/>
          <p:nvPr/>
        </p:nvSpPr>
        <p:spPr>
          <a:xfrm>
            <a:off x="3057429" y="13790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0" name="Google Shape;6390;p72"/>
          <p:cNvGrpSpPr/>
          <p:nvPr/>
        </p:nvGrpSpPr>
        <p:grpSpPr>
          <a:xfrm>
            <a:off x="3056770" y="1822628"/>
            <a:ext cx="370645" cy="368042"/>
            <a:chOff x="-63250675" y="3744075"/>
            <a:chExt cx="320350" cy="318100"/>
          </a:xfrm>
          <a:solidFill>
            <a:srgbClr val="404D23"/>
          </a:solidFill>
        </p:grpSpPr>
        <p:sp>
          <p:nvSpPr>
            <p:cNvPr id="6391" name="Google Shape;6391;p7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4" name="Google Shape;6394;p72"/>
          <p:cNvGrpSpPr/>
          <p:nvPr/>
        </p:nvGrpSpPr>
        <p:grpSpPr>
          <a:xfrm>
            <a:off x="3058462" y="2251933"/>
            <a:ext cx="367261" cy="367261"/>
            <a:chOff x="-63250675" y="4110200"/>
            <a:chExt cx="317425" cy="317425"/>
          </a:xfrm>
          <a:solidFill>
            <a:srgbClr val="404D23"/>
          </a:solidFill>
        </p:grpSpPr>
        <p:sp>
          <p:nvSpPr>
            <p:cNvPr id="6395" name="Google Shape;6395;p72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2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2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2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2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2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2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2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2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4" name="Google Shape;6404;p72"/>
          <p:cNvGrpSpPr/>
          <p:nvPr/>
        </p:nvGrpSpPr>
        <p:grpSpPr>
          <a:xfrm>
            <a:off x="1737509" y="2749028"/>
            <a:ext cx="359075" cy="358844"/>
            <a:chOff x="-61351725" y="3372400"/>
            <a:chExt cx="310350" cy="310150"/>
          </a:xfrm>
          <a:solidFill>
            <a:srgbClr val="404D23"/>
          </a:solidFill>
        </p:grpSpPr>
        <p:sp>
          <p:nvSpPr>
            <p:cNvPr id="6405" name="Google Shape;6405;p72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2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2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8" name="Google Shape;6408;p72"/>
          <p:cNvGrpSpPr/>
          <p:nvPr/>
        </p:nvGrpSpPr>
        <p:grpSpPr>
          <a:xfrm>
            <a:off x="1733864" y="3212084"/>
            <a:ext cx="366364" cy="333534"/>
            <a:chOff x="-61354875" y="3751050"/>
            <a:chExt cx="316650" cy="288275"/>
          </a:xfrm>
          <a:solidFill>
            <a:srgbClr val="404D23"/>
          </a:solidFill>
        </p:grpSpPr>
        <p:sp>
          <p:nvSpPr>
            <p:cNvPr id="6409" name="Google Shape;6409;p72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2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2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2" name="Google Shape;6412;p72"/>
          <p:cNvGrpSpPr/>
          <p:nvPr/>
        </p:nvGrpSpPr>
        <p:grpSpPr>
          <a:xfrm>
            <a:off x="1733864" y="3653724"/>
            <a:ext cx="366364" cy="367290"/>
            <a:chOff x="-61354875" y="4101525"/>
            <a:chExt cx="316650" cy="317450"/>
          </a:xfrm>
          <a:solidFill>
            <a:srgbClr val="404D23"/>
          </a:solidFill>
        </p:grpSpPr>
        <p:sp>
          <p:nvSpPr>
            <p:cNvPr id="6413" name="Google Shape;6413;p72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2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72"/>
          <p:cNvGrpSpPr/>
          <p:nvPr/>
        </p:nvGrpSpPr>
        <p:grpSpPr>
          <a:xfrm>
            <a:off x="3950299" y="2745600"/>
            <a:ext cx="368157" cy="365699"/>
            <a:chOff x="-59470075" y="3308975"/>
            <a:chExt cx="318200" cy="316075"/>
          </a:xfrm>
          <a:solidFill>
            <a:srgbClr val="404D23"/>
          </a:solidFill>
        </p:grpSpPr>
        <p:sp>
          <p:nvSpPr>
            <p:cNvPr id="6416" name="Google Shape;6416;p72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2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2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2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2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2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2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2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2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5" name="Google Shape;6425;p72"/>
          <p:cNvGrpSpPr/>
          <p:nvPr/>
        </p:nvGrpSpPr>
        <p:grpSpPr>
          <a:xfrm>
            <a:off x="1295729" y="1381305"/>
            <a:ext cx="367261" cy="364686"/>
            <a:chOff x="-64781025" y="3361050"/>
            <a:chExt cx="317425" cy="315200"/>
          </a:xfrm>
          <a:solidFill>
            <a:srgbClr val="404D23"/>
          </a:solidFill>
        </p:grpSpPr>
        <p:sp>
          <p:nvSpPr>
            <p:cNvPr id="6426" name="Google Shape;6426;p72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2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2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2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0" name="Google Shape;6430;p72"/>
          <p:cNvSpPr/>
          <p:nvPr/>
        </p:nvSpPr>
        <p:spPr>
          <a:xfrm>
            <a:off x="1295604" y="18239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72"/>
          <p:cNvSpPr/>
          <p:nvPr/>
        </p:nvSpPr>
        <p:spPr>
          <a:xfrm>
            <a:off x="1322938" y="22519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72"/>
          <p:cNvSpPr/>
          <p:nvPr/>
        </p:nvSpPr>
        <p:spPr>
          <a:xfrm>
            <a:off x="3508223" y="14205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3" name="Google Shape;6433;p72"/>
          <p:cNvGrpSpPr/>
          <p:nvPr/>
        </p:nvGrpSpPr>
        <p:grpSpPr>
          <a:xfrm>
            <a:off x="3500129" y="1822744"/>
            <a:ext cx="382765" cy="367810"/>
            <a:chOff x="-62890750" y="3747425"/>
            <a:chExt cx="330825" cy="317900"/>
          </a:xfrm>
          <a:solidFill>
            <a:srgbClr val="404D23"/>
          </a:solidFill>
        </p:grpSpPr>
        <p:sp>
          <p:nvSpPr>
            <p:cNvPr id="6434" name="Google Shape;6434;p72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2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2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2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2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2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2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2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2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2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2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2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2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2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8" name="Google Shape;6448;p72"/>
          <p:cNvGrpSpPr/>
          <p:nvPr/>
        </p:nvGrpSpPr>
        <p:grpSpPr>
          <a:xfrm>
            <a:off x="3507881" y="2252381"/>
            <a:ext cx="367261" cy="366364"/>
            <a:chOff x="-62884425" y="4111775"/>
            <a:chExt cx="317425" cy="316650"/>
          </a:xfrm>
          <a:solidFill>
            <a:srgbClr val="404D23"/>
          </a:solidFill>
        </p:grpSpPr>
        <p:sp>
          <p:nvSpPr>
            <p:cNvPr id="6449" name="Google Shape;6449;p72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2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1" name="Google Shape;6451;p72"/>
          <p:cNvGrpSpPr/>
          <p:nvPr/>
        </p:nvGrpSpPr>
        <p:grpSpPr>
          <a:xfrm>
            <a:off x="2180515" y="2748450"/>
            <a:ext cx="365438" cy="360001"/>
            <a:chOff x="-60991775" y="3376900"/>
            <a:chExt cx="315850" cy="311150"/>
          </a:xfrm>
          <a:solidFill>
            <a:srgbClr val="404D23"/>
          </a:solidFill>
        </p:grpSpPr>
        <p:sp>
          <p:nvSpPr>
            <p:cNvPr id="6452" name="Google Shape;6452;p72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2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2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5" name="Google Shape;6455;p72"/>
          <p:cNvGrpSpPr/>
          <p:nvPr/>
        </p:nvGrpSpPr>
        <p:grpSpPr>
          <a:xfrm>
            <a:off x="2180052" y="3199314"/>
            <a:ext cx="366364" cy="359075"/>
            <a:chOff x="-60988625" y="3740800"/>
            <a:chExt cx="316650" cy="310350"/>
          </a:xfrm>
          <a:solidFill>
            <a:srgbClr val="404D23"/>
          </a:solidFill>
        </p:grpSpPr>
        <p:sp>
          <p:nvSpPr>
            <p:cNvPr id="6456" name="Google Shape;6456;p72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2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2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72"/>
          <p:cNvGrpSpPr/>
          <p:nvPr/>
        </p:nvGrpSpPr>
        <p:grpSpPr>
          <a:xfrm>
            <a:off x="2180052" y="3654765"/>
            <a:ext cx="366364" cy="365207"/>
            <a:chOff x="-60987850" y="4100950"/>
            <a:chExt cx="316650" cy="315650"/>
          </a:xfrm>
          <a:solidFill>
            <a:srgbClr val="404D23"/>
          </a:solidFill>
        </p:grpSpPr>
        <p:sp>
          <p:nvSpPr>
            <p:cNvPr id="6460" name="Google Shape;6460;p72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2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2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2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2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5" name="Google Shape;6465;p72"/>
          <p:cNvGrpSpPr/>
          <p:nvPr/>
        </p:nvGrpSpPr>
        <p:grpSpPr>
          <a:xfrm>
            <a:off x="3949836" y="3200225"/>
            <a:ext cx="369083" cy="357253"/>
            <a:chOff x="-59447250" y="3706150"/>
            <a:chExt cx="319000" cy="308775"/>
          </a:xfrm>
          <a:solidFill>
            <a:srgbClr val="404D23"/>
          </a:solidFill>
        </p:grpSpPr>
        <p:sp>
          <p:nvSpPr>
            <p:cNvPr id="6466" name="Google Shape;6466;p72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2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2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2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0" name="Google Shape;6470;p72"/>
          <p:cNvGrpSpPr/>
          <p:nvPr/>
        </p:nvGrpSpPr>
        <p:grpSpPr>
          <a:xfrm>
            <a:off x="1738564" y="1381536"/>
            <a:ext cx="368186" cy="364224"/>
            <a:chOff x="-64406125" y="3362225"/>
            <a:chExt cx="318225" cy="314800"/>
          </a:xfrm>
          <a:solidFill>
            <a:srgbClr val="404D23"/>
          </a:solidFill>
        </p:grpSpPr>
        <p:sp>
          <p:nvSpPr>
            <p:cNvPr id="6471" name="Google Shape;6471;p72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2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3" name="Google Shape;6473;p72"/>
          <p:cNvSpPr/>
          <p:nvPr/>
        </p:nvSpPr>
        <p:spPr>
          <a:xfrm>
            <a:off x="1801771" y="18230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4" name="Google Shape;6474;p72"/>
          <p:cNvGrpSpPr/>
          <p:nvPr/>
        </p:nvGrpSpPr>
        <p:grpSpPr>
          <a:xfrm>
            <a:off x="1739027" y="2252381"/>
            <a:ext cx="367261" cy="366364"/>
            <a:chOff x="-64410850" y="4094450"/>
            <a:chExt cx="317425" cy="316650"/>
          </a:xfrm>
          <a:solidFill>
            <a:srgbClr val="404D23"/>
          </a:solidFill>
        </p:grpSpPr>
        <p:sp>
          <p:nvSpPr>
            <p:cNvPr id="6475" name="Google Shape;6475;p72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2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72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8" name="Google Shape;6478;p72"/>
          <p:cNvSpPr/>
          <p:nvPr/>
        </p:nvSpPr>
        <p:spPr>
          <a:xfrm>
            <a:off x="3983247" y="13799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9" name="Google Shape;6479;p72"/>
          <p:cNvGrpSpPr/>
          <p:nvPr/>
        </p:nvGrpSpPr>
        <p:grpSpPr>
          <a:xfrm>
            <a:off x="3960575" y="1822454"/>
            <a:ext cx="365467" cy="368389"/>
            <a:chOff x="-62516625" y="3743175"/>
            <a:chExt cx="315875" cy="318400"/>
          </a:xfrm>
          <a:solidFill>
            <a:srgbClr val="404D23"/>
          </a:solidFill>
        </p:grpSpPr>
        <p:sp>
          <p:nvSpPr>
            <p:cNvPr id="6480" name="Google Shape;6480;p72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2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2" name="Google Shape;6482;p72"/>
          <p:cNvGrpSpPr/>
          <p:nvPr/>
        </p:nvGrpSpPr>
        <p:grpSpPr>
          <a:xfrm>
            <a:off x="3967415" y="2272426"/>
            <a:ext cx="351786" cy="326274"/>
            <a:chOff x="-62511900" y="4129100"/>
            <a:chExt cx="304050" cy="282000"/>
          </a:xfrm>
          <a:solidFill>
            <a:srgbClr val="404D23"/>
          </a:solidFill>
        </p:grpSpPr>
        <p:sp>
          <p:nvSpPr>
            <p:cNvPr id="6483" name="Google Shape;6483;p72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2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2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2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2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8" name="Google Shape;6488;p72"/>
          <p:cNvGrpSpPr/>
          <p:nvPr/>
        </p:nvGrpSpPr>
        <p:grpSpPr>
          <a:xfrm>
            <a:off x="2645537" y="2744820"/>
            <a:ext cx="310770" cy="367261"/>
            <a:chOff x="-60597975" y="3367475"/>
            <a:chExt cx="268600" cy="317425"/>
          </a:xfrm>
          <a:solidFill>
            <a:srgbClr val="404D23"/>
          </a:solidFill>
        </p:grpSpPr>
        <p:sp>
          <p:nvSpPr>
            <p:cNvPr id="6489" name="Google Shape;6489;p72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2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2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2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2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4" name="Google Shape;6494;p72"/>
          <p:cNvSpPr/>
          <p:nvPr/>
        </p:nvSpPr>
        <p:spPr>
          <a:xfrm>
            <a:off x="2616264" y="31963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5" name="Google Shape;6495;p72"/>
          <p:cNvGrpSpPr/>
          <p:nvPr/>
        </p:nvGrpSpPr>
        <p:grpSpPr>
          <a:xfrm>
            <a:off x="2617740" y="3706136"/>
            <a:ext cx="366364" cy="262465"/>
            <a:chOff x="-60621600" y="4145650"/>
            <a:chExt cx="316650" cy="226850"/>
          </a:xfrm>
          <a:solidFill>
            <a:srgbClr val="404D23"/>
          </a:solidFill>
        </p:grpSpPr>
        <p:sp>
          <p:nvSpPr>
            <p:cNvPr id="6496" name="Google Shape;6496;p72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2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2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9" name="Google Shape;6499;p72"/>
          <p:cNvGrpSpPr/>
          <p:nvPr/>
        </p:nvGrpSpPr>
        <p:grpSpPr>
          <a:xfrm>
            <a:off x="3954392" y="3654635"/>
            <a:ext cx="359972" cy="365467"/>
            <a:chOff x="-59400775" y="4084200"/>
            <a:chExt cx="311125" cy="315875"/>
          </a:xfrm>
          <a:solidFill>
            <a:srgbClr val="404D23"/>
          </a:solidFill>
        </p:grpSpPr>
        <p:sp>
          <p:nvSpPr>
            <p:cNvPr id="6500" name="Google Shape;6500;p72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2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2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2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2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2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6" name="Google Shape;6506;p72"/>
          <p:cNvGrpSpPr/>
          <p:nvPr/>
        </p:nvGrpSpPr>
        <p:grpSpPr>
          <a:xfrm>
            <a:off x="2178486" y="1380466"/>
            <a:ext cx="365438" cy="366364"/>
            <a:chOff x="-64044600" y="3360375"/>
            <a:chExt cx="315850" cy="316650"/>
          </a:xfrm>
          <a:solidFill>
            <a:srgbClr val="404D23"/>
          </a:solidFill>
        </p:grpSpPr>
        <p:sp>
          <p:nvSpPr>
            <p:cNvPr id="6507" name="Google Shape;6507;p72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2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2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0" name="Google Shape;6510;p72"/>
          <p:cNvGrpSpPr/>
          <p:nvPr/>
        </p:nvGrpSpPr>
        <p:grpSpPr>
          <a:xfrm>
            <a:off x="2204909" y="1823018"/>
            <a:ext cx="312592" cy="367261"/>
            <a:chOff x="-64022550" y="3727425"/>
            <a:chExt cx="270175" cy="317425"/>
          </a:xfrm>
          <a:solidFill>
            <a:srgbClr val="404D23"/>
          </a:solidFill>
        </p:grpSpPr>
        <p:sp>
          <p:nvSpPr>
            <p:cNvPr id="6511" name="Google Shape;6511;p72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2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2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4" name="Google Shape;6514;p72"/>
          <p:cNvGrpSpPr/>
          <p:nvPr/>
        </p:nvGrpSpPr>
        <p:grpSpPr>
          <a:xfrm>
            <a:off x="2229047" y="2251918"/>
            <a:ext cx="264317" cy="367290"/>
            <a:chOff x="-64001300" y="4093650"/>
            <a:chExt cx="228450" cy="317450"/>
          </a:xfrm>
          <a:solidFill>
            <a:srgbClr val="404D23"/>
          </a:solidFill>
        </p:grpSpPr>
        <p:sp>
          <p:nvSpPr>
            <p:cNvPr id="6515" name="Google Shape;6515;p72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2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2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2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9" name="Google Shape;6519;p72"/>
          <p:cNvGrpSpPr/>
          <p:nvPr/>
        </p:nvGrpSpPr>
        <p:grpSpPr>
          <a:xfrm>
            <a:off x="848051" y="2745210"/>
            <a:ext cx="359972" cy="366480"/>
            <a:chOff x="-62148800" y="3377700"/>
            <a:chExt cx="311125" cy="316750"/>
          </a:xfrm>
          <a:solidFill>
            <a:srgbClr val="404D23"/>
          </a:solidFill>
        </p:grpSpPr>
        <p:sp>
          <p:nvSpPr>
            <p:cNvPr id="6520" name="Google Shape;6520;p72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2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2" name="Google Shape;6522;p72"/>
          <p:cNvGrpSpPr/>
          <p:nvPr/>
        </p:nvGrpSpPr>
        <p:grpSpPr>
          <a:xfrm>
            <a:off x="843958" y="3195207"/>
            <a:ext cx="368157" cy="367290"/>
            <a:chOff x="-62154300" y="3743950"/>
            <a:chExt cx="318200" cy="317450"/>
          </a:xfrm>
          <a:solidFill>
            <a:srgbClr val="404D23"/>
          </a:solidFill>
        </p:grpSpPr>
        <p:sp>
          <p:nvSpPr>
            <p:cNvPr id="6523" name="Google Shape;6523;p72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2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5" name="Google Shape;6525;p72"/>
          <p:cNvGrpSpPr/>
          <p:nvPr/>
        </p:nvGrpSpPr>
        <p:grpSpPr>
          <a:xfrm>
            <a:off x="843944" y="3654187"/>
            <a:ext cx="368186" cy="366364"/>
            <a:chOff x="-62151950" y="4111775"/>
            <a:chExt cx="318225" cy="316650"/>
          </a:xfrm>
          <a:solidFill>
            <a:srgbClr val="404D23"/>
          </a:solidFill>
        </p:grpSpPr>
        <p:sp>
          <p:nvSpPr>
            <p:cNvPr id="6526" name="Google Shape;6526;p72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2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2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2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0" name="Google Shape;6530;p72"/>
          <p:cNvGrpSpPr/>
          <p:nvPr/>
        </p:nvGrpSpPr>
        <p:grpSpPr>
          <a:xfrm>
            <a:off x="3062568" y="2744733"/>
            <a:ext cx="368157" cy="367434"/>
            <a:chOff x="-60254550" y="3367325"/>
            <a:chExt cx="318200" cy="317575"/>
          </a:xfrm>
          <a:solidFill>
            <a:srgbClr val="404D23"/>
          </a:solidFill>
        </p:grpSpPr>
        <p:sp>
          <p:nvSpPr>
            <p:cNvPr id="6531" name="Google Shape;6531;p72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2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2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2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5" name="Google Shape;6535;p72"/>
          <p:cNvGrpSpPr/>
          <p:nvPr/>
        </p:nvGrpSpPr>
        <p:grpSpPr>
          <a:xfrm>
            <a:off x="3063465" y="3195727"/>
            <a:ext cx="366364" cy="366248"/>
            <a:chOff x="-60255350" y="3733825"/>
            <a:chExt cx="316650" cy="316550"/>
          </a:xfrm>
          <a:solidFill>
            <a:srgbClr val="404D23"/>
          </a:solidFill>
        </p:grpSpPr>
        <p:sp>
          <p:nvSpPr>
            <p:cNvPr id="6536" name="Google Shape;6536;p72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2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2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2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2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2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2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3" name="Google Shape;6543;p72"/>
          <p:cNvGrpSpPr/>
          <p:nvPr/>
        </p:nvGrpSpPr>
        <p:grpSpPr>
          <a:xfrm>
            <a:off x="3091262" y="3654635"/>
            <a:ext cx="310770" cy="365467"/>
            <a:chOff x="-60232500" y="4101525"/>
            <a:chExt cx="268600" cy="315875"/>
          </a:xfrm>
          <a:solidFill>
            <a:srgbClr val="404D23"/>
          </a:solidFill>
        </p:grpSpPr>
        <p:sp>
          <p:nvSpPr>
            <p:cNvPr id="6544" name="Google Shape;6544;p72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2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6" name="Google Shape;6546;p72"/>
          <p:cNvSpPr/>
          <p:nvPr/>
        </p:nvSpPr>
        <p:spPr>
          <a:xfrm>
            <a:off x="2179036" y="41235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7" name="Google Shape;6547;p72"/>
          <p:cNvGrpSpPr/>
          <p:nvPr/>
        </p:nvGrpSpPr>
        <p:grpSpPr>
          <a:xfrm>
            <a:off x="2624262" y="1380466"/>
            <a:ext cx="368186" cy="366364"/>
            <a:chOff x="-63679950" y="3360375"/>
            <a:chExt cx="318225" cy="316650"/>
          </a:xfrm>
          <a:solidFill>
            <a:srgbClr val="404D23"/>
          </a:solidFill>
        </p:grpSpPr>
        <p:sp>
          <p:nvSpPr>
            <p:cNvPr id="6548" name="Google Shape;6548;p72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2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2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2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2" name="Google Shape;6552;p72"/>
          <p:cNvSpPr/>
          <p:nvPr/>
        </p:nvSpPr>
        <p:spPr>
          <a:xfrm>
            <a:off x="2623229" y="18227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3" name="Google Shape;6553;p72"/>
          <p:cNvGrpSpPr/>
          <p:nvPr/>
        </p:nvGrpSpPr>
        <p:grpSpPr>
          <a:xfrm>
            <a:off x="2622889" y="2251803"/>
            <a:ext cx="370934" cy="367521"/>
            <a:chOff x="-63679950" y="4093450"/>
            <a:chExt cx="320600" cy="317650"/>
          </a:xfrm>
          <a:solidFill>
            <a:srgbClr val="404D23"/>
          </a:solidFill>
        </p:grpSpPr>
        <p:sp>
          <p:nvSpPr>
            <p:cNvPr id="6554" name="Google Shape;6554;p72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2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2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72"/>
          <p:cNvGrpSpPr/>
          <p:nvPr/>
        </p:nvGrpSpPr>
        <p:grpSpPr>
          <a:xfrm>
            <a:off x="1283006" y="2744805"/>
            <a:ext cx="366364" cy="367290"/>
            <a:chOff x="-61784125" y="3377700"/>
            <a:chExt cx="316650" cy="317450"/>
          </a:xfrm>
          <a:solidFill>
            <a:srgbClr val="404D23"/>
          </a:solidFill>
        </p:grpSpPr>
        <p:sp>
          <p:nvSpPr>
            <p:cNvPr id="6558" name="Google Shape;6558;p72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2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2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2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2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2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2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5" name="Google Shape;6565;p72"/>
          <p:cNvGrpSpPr/>
          <p:nvPr/>
        </p:nvGrpSpPr>
        <p:grpSpPr>
          <a:xfrm>
            <a:off x="1283006" y="3195207"/>
            <a:ext cx="366364" cy="367290"/>
            <a:chOff x="-61783350" y="3743950"/>
            <a:chExt cx="316650" cy="317450"/>
          </a:xfrm>
          <a:solidFill>
            <a:srgbClr val="404D23"/>
          </a:solidFill>
        </p:grpSpPr>
        <p:sp>
          <p:nvSpPr>
            <p:cNvPr id="6566" name="Google Shape;6566;p72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2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8" name="Google Shape;6568;p72"/>
          <p:cNvSpPr/>
          <p:nvPr/>
        </p:nvSpPr>
        <p:spPr>
          <a:xfrm>
            <a:off x="1282887" y="36540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72"/>
          <p:cNvSpPr/>
          <p:nvPr/>
        </p:nvSpPr>
        <p:spPr>
          <a:xfrm>
            <a:off x="3505689" y="27546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72"/>
          <p:cNvSpPr/>
          <p:nvPr/>
        </p:nvSpPr>
        <p:spPr>
          <a:xfrm>
            <a:off x="3504778" y="32352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1" name="Google Shape;6571;p72"/>
          <p:cNvGrpSpPr/>
          <p:nvPr/>
        </p:nvGrpSpPr>
        <p:grpSpPr>
          <a:xfrm>
            <a:off x="3504430" y="3655040"/>
            <a:ext cx="369112" cy="364657"/>
            <a:chOff x="-59869425" y="4102225"/>
            <a:chExt cx="319025" cy="315175"/>
          </a:xfrm>
          <a:solidFill>
            <a:srgbClr val="404D23"/>
          </a:solidFill>
        </p:grpSpPr>
        <p:sp>
          <p:nvSpPr>
            <p:cNvPr id="6572" name="Google Shape;6572;p72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72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2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2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6" name="Google Shape;6576;p72"/>
          <p:cNvGrpSpPr/>
          <p:nvPr/>
        </p:nvGrpSpPr>
        <p:grpSpPr>
          <a:xfrm>
            <a:off x="2623233" y="4123862"/>
            <a:ext cx="366364" cy="365467"/>
            <a:chOff x="-59029025" y="3711650"/>
            <a:chExt cx="316650" cy="315875"/>
          </a:xfrm>
          <a:solidFill>
            <a:srgbClr val="404D23"/>
          </a:solidFill>
        </p:grpSpPr>
        <p:sp>
          <p:nvSpPr>
            <p:cNvPr id="6577" name="Google Shape;6577;p72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2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2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2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2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2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2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4" name="Google Shape;6584;p72"/>
          <p:cNvGrpSpPr/>
          <p:nvPr/>
        </p:nvGrpSpPr>
        <p:grpSpPr>
          <a:xfrm>
            <a:off x="4859311" y="1379917"/>
            <a:ext cx="351940" cy="348188"/>
            <a:chOff x="581525" y="3254850"/>
            <a:chExt cx="297750" cy="294575"/>
          </a:xfrm>
          <a:solidFill>
            <a:srgbClr val="404D23"/>
          </a:solidFill>
        </p:grpSpPr>
        <p:sp>
          <p:nvSpPr>
            <p:cNvPr id="6585" name="Google Shape;6585;p72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2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2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72"/>
          <p:cNvGrpSpPr/>
          <p:nvPr/>
        </p:nvGrpSpPr>
        <p:grpSpPr>
          <a:xfrm>
            <a:off x="4858380" y="1818853"/>
            <a:ext cx="353802" cy="351497"/>
            <a:chOff x="580725" y="3617925"/>
            <a:chExt cx="299325" cy="297375"/>
          </a:xfrm>
          <a:solidFill>
            <a:srgbClr val="404D23"/>
          </a:solidFill>
        </p:grpSpPr>
        <p:sp>
          <p:nvSpPr>
            <p:cNvPr id="6589" name="Google Shape;6589;p72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2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2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2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2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4" name="Google Shape;6594;p72"/>
          <p:cNvGrpSpPr/>
          <p:nvPr/>
        </p:nvGrpSpPr>
        <p:grpSpPr>
          <a:xfrm>
            <a:off x="4860242" y="2266043"/>
            <a:ext cx="350079" cy="350079"/>
            <a:chOff x="583100" y="3982600"/>
            <a:chExt cx="296175" cy="296175"/>
          </a:xfrm>
          <a:solidFill>
            <a:srgbClr val="404D23"/>
          </a:solidFill>
        </p:grpSpPr>
        <p:sp>
          <p:nvSpPr>
            <p:cNvPr id="6595" name="Google Shape;6595;p72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2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2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2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2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2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2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2" name="Google Shape;6602;p72"/>
          <p:cNvGrpSpPr/>
          <p:nvPr/>
        </p:nvGrpSpPr>
        <p:grpSpPr>
          <a:xfrm>
            <a:off x="7092856" y="1379667"/>
            <a:ext cx="307231" cy="348690"/>
            <a:chOff x="2423775" y="3226875"/>
            <a:chExt cx="259925" cy="295000"/>
          </a:xfrm>
          <a:solidFill>
            <a:srgbClr val="404D23"/>
          </a:solidFill>
        </p:grpSpPr>
        <p:sp>
          <p:nvSpPr>
            <p:cNvPr id="6603" name="Google Shape;6603;p7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6" name="Google Shape;6606;p72"/>
          <p:cNvGrpSpPr/>
          <p:nvPr/>
        </p:nvGrpSpPr>
        <p:grpSpPr>
          <a:xfrm>
            <a:off x="7070043" y="1820952"/>
            <a:ext cx="352857" cy="347301"/>
            <a:chOff x="2404875" y="3592725"/>
            <a:chExt cx="298525" cy="293825"/>
          </a:xfrm>
          <a:solidFill>
            <a:srgbClr val="404D23"/>
          </a:solidFill>
        </p:grpSpPr>
        <p:sp>
          <p:nvSpPr>
            <p:cNvPr id="6607" name="Google Shape;6607;p72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2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2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0" name="Google Shape;6610;p72"/>
          <p:cNvGrpSpPr/>
          <p:nvPr/>
        </p:nvGrpSpPr>
        <p:grpSpPr>
          <a:xfrm>
            <a:off x="7070974" y="2266517"/>
            <a:ext cx="350995" cy="349133"/>
            <a:chOff x="2404875" y="3955825"/>
            <a:chExt cx="296950" cy="295375"/>
          </a:xfrm>
          <a:solidFill>
            <a:srgbClr val="404D23"/>
          </a:solidFill>
        </p:grpSpPr>
        <p:sp>
          <p:nvSpPr>
            <p:cNvPr id="6611" name="Google Shape;6611;p72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2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2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2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5" name="Google Shape;6615;p72"/>
          <p:cNvGrpSpPr/>
          <p:nvPr/>
        </p:nvGrpSpPr>
        <p:grpSpPr>
          <a:xfrm>
            <a:off x="5764954" y="2730711"/>
            <a:ext cx="349163" cy="350079"/>
            <a:chOff x="4263650" y="3235150"/>
            <a:chExt cx="295400" cy="296175"/>
          </a:xfrm>
          <a:solidFill>
            <a:srgbClr val="404D23"/>
          </a:solidFill>
        </p:grpSpPr>
        <p:sp>
          <p:nvSpPr>
            <p:cNvPr id="6616" name="Google Shape;6616;p72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2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2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2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2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1" name="Google Shape;6621;p72"/>
          <p:cNvGrpSpPr/>
          <p:nvPr/>
        </p:nvGrpSpPr>
        <p:grpSpPr>
          <a:xfrm>
            <a:off x="5762634" y="3189872"/>
            <a:ext cx="353802" cy="327739"/>
            <a:chOff x="4266025" y="3609275"/>
            <a:chExt cx="299325" cy="277275"/>
          </a:xfrm>
          <a:solidFill>
            <a:srgbClr val="404D23"/>
          </a:solidFill>
        </p:grpSpPr>
        <p:sp>
          <p:nvSpPr>
            <p:cNvPr id="6622" name="Google Shape;6622;p72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2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4" name="Google Shape;6624;p72"/>
          <p:cNvGrpSpPr/>
          <p:nvPr/>
        </p:nvGrpSpPr>
        <p:grpSpPr>
          <a:xfrm>
            <a:off x="5763092" y="3655259"/>
            <a:ext cx="352886" cy="349133"/>
            <a:chOff x="4263650" y="3963700"/>
            <a:chExt cx="298550" cy="295375"/>
          </a:xfrm>
          <a:solidFill>
            <a:srgbClr val="404D23"/>
          </a:solidFill>
        </p:grpSpPr>
        <p:sp>
          <p:nvSpPr>
            <p:cNvPr id="6625" name="Google Shape;6625;p72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2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2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72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2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2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2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2" name="Google Shape;6632;p72"/>
          <p:cNvGrpSpPr/>
          <p:nvPr/>
        </p:nvGrpSpPr>
        <p:grpSpPr>
          <a:xfrm>
            <a:off x="8041429" y="2730711"/>
            <a:ext cx="226264" cy="350079"/>
            <a:chOff x="6164975" y="3211525"/>
            <a:chExt cx="191425" cy="296175"/>
          </a:xfrm>
          <a:solidFill>
            <a:srgbClr val="404D23"/>
          </a:solidFill>
        </p:grpSpPr>
        <p:sp>
          <p:nvSpPr>
            <p:cNvPr id="6633" name="Google Shape;6633;p72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72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72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2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2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72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72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72"/>
          <p:cNvGrpSpPr/>
          <p:nvPr/>
        </p:nvGrpSpPr>
        <p:grpSpPr>
          <a:xfrm>
            <a:off x="5303466" y="1378987"/>
            <a:ext cx="352886" cy="350049"/>
            <a:chOff x="946175" y="3253275"/>
            <a:chExt cx="298550" cy="296150"/>
          </a:xfrm>
          <a:solidFill>
            <a:srgbClr val="404D23"/>
          </a:solidFill>
        </p:grpSpPr>
        <p:sp>
          <p:nvSpPr>
            <p:cNvPr id="6641" name="Google Shape;6641;p7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6" name="Google Shape;6646;p72"/>
          <p:cNvGrpSpPr/>
          <p:nvPr/>
        </p:nvGrpSpPr>
        <p:grpSpPr>
          <a:xfrm>
            <a:off x="5304397" y="1820951"/>
            <a:ext cx="351024" cy="347301"/>
            <a:chOff x="946175" y="3619500"/>
            <a:chExt cx="296975" cy="293825"/>
          </a:xfrm>
          <a:solidFill>
            <a:srgbClr val="404D23"/>
          </a:solidFill>
        </p:grpSpPr>
        <p:sp>
          <p:nvSpPr>
            <p:cNvPr id="6647" name="Google Shape;6647;p7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3" name="Google Shape;6653;p72"/>
          <p:cNvGrpSpPr/>
          <p:nvPr/>
        </p:nvGrpSpPr>
        <p:grpSpPr>
          <a:xfrm>
            <a:off x="5303939" y="2265585"/>
            <a:ext cx="351940" cy="350995"/>
            <a:chOff x="944600" y="3981825"/>
            <a:chExt cx="297750" cy="296950"/>
          </a:xfrm>
          <a:solidFill>
            <a:srgbClr val="404D23"/>
          </a:solidFill>
        </p:grpSpPr>
        <p:sp>
          <p:nvSpPr>
            <p:cNvPr id="6654" name="Google Shape;6654;p72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2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72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2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8" name="Google Shape;6658;p72"/>
          <p:cNvGrpSpPr/>
          <p:nvPr/>
        </p:nvGrpSpPr>
        <p:grpSpPr>
          <a:xfrm>
            <a:off x="7520875" y="1379445"/>
            <a:ext cx="350079" cy="349133"/>
            <a:chOff x="2768750" y="3227275"/>
            <a:chExt cx="296175" cy="295375"/>
          </a:xfrm>
          <a:solidFill>
            <a:srgbClr val="404D23"/>
          </a:solidFill>
        </p:grpSpPr>
        <p:sp>
          <p:nvSpPr>
            <p:cNvPr id="6659" name="Google Shape;6659;p72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72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2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2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2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2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2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2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7" name="Google Shape;6667;p72"/>
          <p:cNvGrpSpPr/>
          <p:nvPr/>
        </p:nvGrpSpPr>
        <p:grpSpPr>
          <a:xfrm>
            <a:off x="7541826" y="1820317"/>
            <a:ext cx="308177" cy="348572"/>
            <a:chOff x="2786075" y="3591800"/>
            <a:chExt cx="260725" cy="294900"/>
          </a:xfrm>
          <a:solidFill>
            <a:srgbClr val="404D23"/>
          </a:solidFill>
        </p:grpSpPr>
        <p:sp>
          <p:nvSpPr>
            <p:cNvPr id="6668" name="Google Shape;6668;p72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2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2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2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2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3" name="Google Shape;6673;p72"/>
          <p:cNvGrpSpPr/>
          <p:nvPr/>
        </p:nvGrpSpPr>
        <p:grpSpPr>
          <a:xfrm>
            <a:off x="7582324" y="2266044"/>
            <a:ext cx="227180" cy="350079"/>
            <a:chOff x="2819150" y="3955025"/>
            <a:chExt cx="192200" cy="296175"/>
          </a:xfrm>
          <a:solidFill>
            <a:srgbClr val="404D23"/>
          </a:solidFill>
        </p:grpSpPr>
        <p:sp>
          <p:nvSpPr>
            <p:cNvPr id="6674" name="Google Shape;6674;p72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2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2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2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8" name="Google Shape;6678;p72"/>
          <p:cNvGrpSpPr/>
          <p:nvPr/>
        </p:nvGrpSpPr>
        <p:grpSpPr>
          <a:xfrm>
            <a:off x="6206097" y="2731642"/>
            <a:ext cx="349133" cy="348217"/>
            <a:chOff x="4629125" y="3235150"/>
            <a:chExt cx="295375" cy="294600"/>
          </a:xfrm>
          <a:solidFill>
            <a:srgbClr val="404D23"/>
          </a:solidFill>
        </p:grpSpPr>
        <p:sp>
          <p:nvSpPr>
            <p:cNvPr id="6679" name="Google Shape;6679;p72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2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2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2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2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4" name="Google Shape;6684;p72"/>
          <p:cNvGrpSpPr/>
          <p:nvPr/>
        </p:nvGrpSpPr>
        <p:grpSpPr>
          <a:xfrm>
            <a:off x="6206082" y="3179175"/>
            <a:ext cx="349163" cy="349133"/>
            <a:chOff x="4628325" y="3599825"/>
            <a:chExt cx="295400" cy="295375"/>
          </a:xfrm>
          <a:solidFill>
            <a:srgbClr val="404D23"/>
          </a:solidFill>
        </p:grpSpPr>
        <p:sp>
          <p:nvSpPr>
            <p:cNvPr id="6685" name="Google Shape;6685;p72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2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72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2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2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2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2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72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72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2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2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2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7" name="Google Shape;6697;p72"/>
          <p:cNvGrpSpPr/>
          <p:nvPr/>
        </p:nvGrpSpPr>
        <p:grpSpPr>
          <a:xfrm>
            <a:off x="6227033" y="3654786"/>
            <a:ext cx="307261" cy="350079"/>
            <a:chOff x="4645650" y="3962900"/>
            <a:chExt cx="259950" cy="296175"/>
          </a:xfrm>
          <a:solidFill>
            <a:srgbClr val="404D23"/>
          </a:solidFill>
        </p:grpSpPr>
        <p:sp>
          <p:nvSpPr>
            <p:cNvPr id="6698" name="Google Shape;6698;p72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72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72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72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72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2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4" name="Google Shape;6704;p72"/>
          <p:cNvGrpSpPr/>
          <p:nvPr/>
        </p:nvGrpSpPr>
        <p:grpSpPr>
          <a:xfrm>
            <a:off x="7979994" y="3179648"/>
            <a:ext cx="349133" cy="348188"/>
            <a:chOff x="6143725" y="3582500"/>
            <a:chExt cx="295375" cy="294575"/>
          </a:xfrm>
          <a:solidFill>
            <a:srgbClr val="404D23"/>
          </a:solidFill>
        </p:grpSpPr>
        <p:sp>
          <p:nvSpPr>
            <p:cNvPr id="6705" name="Google Shape;6705;p72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72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72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2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2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2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2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2" name="Google Shape;6712;p72"/>
          <p:cNvGrpSpPr/>
          <p:nvPr/>
        </p:nvGrpSpPr>
        <p:grpSpPr>
          <a:xfrm>
            <a:off x="5748820" y="1378987"/>
            <a:ext cx="350995" cy="350049"/>
            <a:chOff x="1310075" y="3253275"/>
            <a:chExt cx="296950" cy="296150"/>
          </a:xfrm>
          <a:solidFill>
            <a:srgbClr val="404D23"/>
          </a:solidFill>
        </p:grpSpPr>
        <p:sp>
          <p:nvSpPr>
            <p:cNvPr id="6713" name="Google Shape;6713;p72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72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2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6" name="Google Shape;6716;p72"/>
          <p:cNvSpPr/>
          <p:nvPr/>
        </p:nvSpPr>
        <p:spPr>
          <a:xfrm>
            <a:off x="5750241" y="18210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7" name="Google Shape;6717;p72"/>
          <p:cNvGrpSpPr/>
          <p:nvPr/>
        </p:nvGrpSpPr>
        <p:grpSpPr>
          <a:xfrm>
            <a:off x="5748347" y="2265246"/>
            <a:ext cx="351941" cy="351675"/>
            <a:chOff x="1310075" y="3980250"/>
            <a:chExt cx="297750" cy="297525"/>
          </a:xfrm>
          <a:solidFill>
            <a:srgbClr val="404D23"/>
          </a:solidFill>
        </p:grpSpPr>
        <p:sp>
          <p:nvSpPr>
            <p:cNvPr id="6718" name="Google Shape;6718;p72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2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72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72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2" name="Google Shape;6722;p72"/>
          <p:cNvGrpSpPr/>
          <p:nvPr/>
        </p:nvGrpSpPr>
        <p:grpSpPr>
          <a:xfrm>
            <a:off x="8013136" y="1379445"/>
            <a:ext cx="266305" cy="349133"/>
            <a:chOff x="3167275" y="3227275"/>
            <a:chExt cx="225300" cy="295375"/>
          </a:xfrm>
          <a:solidFill>
            <a:srgbClr val="404D23"/>
          </a:solidFill>
        </p:grpSpPr>
        <p:sp>
          <p:nvSpPr>
            <p:cNvPr id="6723" name="Google Shape;6723;p72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72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72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2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2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8" name="Google Shape;6728;p72"/>
          <p:cNvSpPr/>
          <p:nvPr/>
        </p:nvSpPr>
        <p:spPr>
          <a:xfrm>
            <a:off x="7962474" y="18193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404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9" name="Google Shape;6729;p72"/>
          <p:cNvGrpSpPr/>
          <p:nvPr/>
        </p:nvGrpSpPr>
        <p:grpSpPr>
          <a:xfrm>
            <a:off x="7970318" y="2266502"/>
            <a:ext cx="351940" cy="349163"/>
            <a:chOff x="3133425" y="3955025"/>
            <a:chExt cx="297750" cy="295400"/>
          </a:xfrm>
          <a:solidFill>
            <a:srgbClr val="404D23"/>
          </a:solidFill>
        </p:grpSpPr>
        <p:sp>
          <p:nvSpPr>
            <p:cNvPr id="6730" name="Google Shape;6730;p7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3" name="Google Shape;6733;p72"/>
          <p:cNvGrpSpPr/>
          <p:nvPr/>
        </p:nvGrpSpPr>
        <p:grpSpPr>
          <a:xfrm>
            <a:off x="6650491" y="2730090"/>
            <a:ext cx="350079" cy="351320"/>
            <a:chOff x="4991425" y="3234750"/>
            <a:chExt cx="296175" cy="297225"/>
          </a:xfrm>
          <a:solidFill>
            <a:srgbClr val="404D23"/>
          </a:solidFill>
        </p:grpSpPr>
        <p:sp>
          <p:nvSpPr>
            <p:cNvPr id="6734" name="Google Shape;6734;p72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72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2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72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72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72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0" name="Google Shape;6740;p72"/>
          <p:cNvGrpSpPr/>
          <p:nvPr/>
        </p:nvGrpSpPr>
        <p:grpSpPr>
          <a:xfrm>
            <a:off x="6650491" y="3199653"/>
            <a:ext cx="350079" cy="308177"/>
            <a:chOff x="4991425" y="3617150"/>
            <a:chExt cx="296175" cy="260725"/>
          </a:xfrm>
          <a:solidFill>
            <a:srgbClr val="404D23"/>
          </a:solidFill>
        </p:grpSpPr>
        <p:sp>
          <p:nvSpPr>
            <p:cNvPr id="6741" name="Google Shape;6741;p72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72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2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72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72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72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72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8" name="Google Shape;6748;p72"/>
          <p:cNvGrpSpPr/>
          <p:nvPr/>
        </p:nvGrpSpPr>
        <p:grpSpPr>
          <a:xfrm>
            <a:off x="6727764" y="3655244"/>
            <a:ext cx="195532" cy="349163"/>
            <a:chOff x="5056800" y="3962900"/>
            <a:chExt cx="165425" cy="295400"/>
          </a:xfrm>
          <a:solidFill>
            <a:srgbClr val="404D23"/>
          </a:solidFill>
        </p:grpSpPr>
        <p:sp>
          <p:nvSpPr>
            <p:cNvPr id="6749" name="Google Shape;6749;p72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2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72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2" name="Google Shape;6752;p72"/>
          <p:cNvGrpSpPr/>
          <p:nvPr/>
        </p:nvGrpSpPr>
        <p:grpSpPr>
          <a:xfrm>
            <a:off x="7979062" y="3655260"/>
            <a:ext cx="350995" cy="349133"/>
            <a:chOff x="6168925" y="3936925"/>
            <a:chExt cx="296950" cy="295375"/>
          </a:xfrm>
          <a:solidFill>
            <a:srgbClr val="404D23"/>
          </a:solidFill>
        </p:grpSpPr>
        <p:sp>
          <p:nvSpPr>
            <p:cNvPr id="6753" name="Google Shape;6753;p72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72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72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72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2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2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9" name="Google Shape;6759;p72"/>
          <p:cNvGrpSpPr/>
          <p:nvPr/>
        </p:nvGrpSpPr>
        <p:grpSpPr>
          <a:xfrm>
            <a:off x="6192781" y="1372332"/>
            <a:ext cx="348188" cy="349133"/>
            <a:chOff x="1674750" y="3254050"/>
            <a:chExt cx="294575" cy="295375"/>
          </a:xfrm>
          <a:solidFill>
            <a:srgbClr val="404D23"/>
          </a:solidFill>
        </p:grpSpPr>
        <p:sp>
          <p:nvSpPr>
            <p:cNvPr id="6760" name="Google Shape;6760;p72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72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72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3" name="Google Shape;6763;p72"/>
          <p:cNvGrpSpPr/>
          <p:nvPr/>
        </p:nvGrpSpPr>
        <p:grpSpPr>
          <a:xfrm>
            <a:off x="6207177" y="1820035"/>
            <a:ext cx="319347" cy="349133"/>
            <a:chOff x="1687350" y="3618725"/>
            <a:chExt cx="270175" cy="295375"/>
          </a:xfrm>
          <a:solidFill>
            <a:srgbClr val="404D23"/>
          </a:solidFill>
        </p:grpSpPr>
        <p:sp>
          <p:nvSpPr>
            <p:cNvPr id="6764" name="Google Shape;6764;p72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72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72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7" name="Google Shape;6767;p72"/>
          <p:cNvGrpSpPr/>
          <p:nvPr/>
        </p:nvGrpSpPr>
        <p:grpSpPr>
          <a:xfrm>
            <a:off x="6190880" y="2266516"/>
            <a:ext cx="351940" cy="349133"/>
            <a:chOff x="1672375" y="3982600"/>
            <a:chExt cx="297750" cy="295375"/>
          </a:xfrm>
          <a:solidFill>
            <a:srgbClr val="404D23"/>
          </a:solidFill>
        </p:grpSpPr>
        <p:sp>
          <p:nvSpPr>
            <p:cNvPr id="6768" name="Google Shape;6768;p72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2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72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1" name="Google Shape;6771;p72"/>
          <p:cNvGrpSpPr/>
          <p:nvPr/>
        </p:nvGrpSpPr>
        <p:grpSpPr>
          <a:xfrm>
            <a:off x="4882872" y="2730711"/>
            <a:ext cx="350079" cy="350079"/>
            <a:chOff x="3497300" y="3227275"/>
            <a:chExt cx="296175" cy="296175"/>
          </a:xfrm>
          <a:solidFill>
            <a:srgbClr val="404D23"/>
          </a:solidFill>
        </p:grpSpPr>
        <p:sp>
          <p:nvSpPr>
            <p:cNvPr id="6772" name="Google Shape;6772;p72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72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72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72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2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2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72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72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0" name="Google Shape;6780;p72"/>
          <p:cNvGrpSpPr/>
          <p:nvPr/>
        </p:nvGrpSpPr>
        <p:grpSpPr>
          <a:xfrm>
            <a:off x="4883345" y="3180106"/>
            <a:ext cx="349133" cy="347272"/>
            <a:chOff x="3497300" y="3591950"/>
            <a:chExt cx="295375" cy="293800"/>
          </a:xfrm>
          <a:solidFill>
            <a:srgbClr val="404D23"/>
          </a:solidFill>
        </p:grpSpPr>
        <p:sp>
          <p:nvSpPr>
            <p:cNvPr id="6781" name="Google Shape;6781;p72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72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72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72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2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72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72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72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9" name="Google Shape;6789;p72"/>
          <p:cNvGrpSpPr/>
          <p:nvPr/>
        </p:nvGrpSpPr>
        <p:grpSpPr>
          <a:xfrm>
            <a:off x="4883345" y="3655244"/>
            <a:ext cx="349133" cy="349163"/>
            <a:chOff x="3497300" y="3955025"/>
            <a:chExt cx="295375" cy="295400"/>
          </a:xfrm>
          <a:solidFill>
            <a:srgbClr val="404D23"/>
          </a:solidFill>
        </p:grpSpPr>
        <p:sp>
          <p:nvSpPr>
            <p:cNvPr id="6790" name="Google Shape;6790;p72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72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72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3" name="Google Shape;6793;p72"/>
          <p:cNvGrpSpPr/>
          <p:nvPr/>
        </p:nvGrpSpPr>
        <p:grpSpPr>
          <a:xfrm>
            <a:off x="7107917" y="2731435"/>
            <a:ext cx="327739" cy="348631"/>
            <a:chOff x="5364750" y="3235150"/>
            <a:chExt cx="277275" cy="294950"/>
          </a:xfrm>
          <a:solidFill>
            <a:srgbClr val="404D23"/>
          </a:solidFill>
        </p:grpSpPr>
        <p:sp>
          <p:nvSpPr>
            <p:cNvPr id="6794" name="Google Shape;6794;p72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72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72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72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72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72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72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72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2" name="Google Shape;6802;p72"/>
          <p:cNvGrpSpPr/>
          <p:nvPr/>
        </p:nvGrpSpPr>
        <p:grpSpPr>
          <a:xfrm>
            <a:off x="7096274" y="3177771"/>
            <a:ext cx="351024" cy="351941"/>
            <a:chOff x="5355300" y="3598250"/>
            <a:chExt cx="296975" cy="297750"/>
          </a:xfrm>
          <a:solidFill>
            <a:srgbClr val="404D23"/>
          </a:solidFill>
        </p:grpSpPr>
        <p:sp>
          <p:nvSpPr>
            <p:cNvPr id="6803" name="Google Shape;6803;p72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72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72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72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72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72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72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72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1" name="Google Shape;6811;p72"/>
          <p:cNvGrpSpPr/>
          <p:nvPr/>
        </p:nvGrpSpPr>
        <p:grpSpPr>
          <a:xfrm>
            <a:off x="7100470" y="3716693"/>
            <a:ext cx="342632" cy="226264"/>
            <a:chOff x="5358450" y="4015675"/>
            <a:chExt cx="289875" cy="191425"/>
          </a:xfrm>
          <a:solidFill>
            <a:srgbClr val="404D23"/>
          </a:solidFill>
        </p:grpSpPr>
        <p:sp>
          <p:nvSpPr>
            <p:cNvPr id="6812" name="Google Shape;6812;p72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72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72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72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6" name="Google Shape;6816;p72"/>
          <p:cNvGrpSpPr/>
          <p:nvPr/>
        </p:nvGrpSpPr>
        <p:grpSpPr>
          <a:xfrm>
            <a:off x="6226953" y="4099224"/>
            <a:ext cx="351024" cy="325464"/>
            <a:chOff x="6543825" y="3202075"/>
            <a:chExt cx="296975" cy="275350"/>
          </a:xfrm>
          <a:solidFill>
            <a:srgbClr val="404D23"/>
          </a:solidFill>
        </p:grpSpPr>
        <p:sp>
          <p:nvSpPr>
            <p:cNvPr id="6817" name="Google Shape;6817;p72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72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72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72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72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2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2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2"/>
          <p:cNvGrpSpPr/>
          <p:nvPr/>
        </p:nvGrpSpPr>
        <p:grpSpPr>
          <a:xfrm>
            <a:off x="6633934" y="1378972"/>
            <a:ext cx="350079" cy="350079"/>
            <a:chOff x="2037825" y="3254050"/>
            <a:chExt cx="296175" cy="296175"/>
          </a:xfrm>
          <a:solidFill>
            <a:srgbClr val="404D23"/>
          </a:solidFill>
        </p:grpSpPr>
        <p:sp>
          <p:nvSpPr>
            <p:cNvPr id="6825" name="Google Shape;6825;p72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2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2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72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72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2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1" name="Google Shape;6831;p72"/>
          <p:cNvGrpSpPr/>
          <p:nvPr/>
        </p:nvGrpSpPr>
        <p:grpSpPr>
          <a:xfrm>
            <a:off x="6632072" y="1820139"/>
            <a:ext cx="353802" cy="348926"/>
            <a:chOff x="2034675" y="3617925"/>
            <a:chExt cx="299325" cy="295200"/>
          </a:xfrm>
          <a:solidFill>
            <a:srgbClr val="404D23"/>
          </a:solidFill>
        </p:grpSpPr>
        <p:sp>
          <p:nvSpPr>
            <p:cNvPr id="6832" name="Google Shape;6832;p72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2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2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2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2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7" name="Google Shape;6837;p72"/>
          <p:cNvGrpSpPr/>
          <p:nvPr/>
        </p:nvGrpSpPr>
        <p:grpSpPr>
          <a:xfrm>
            <a:off x="6633934" y="2266516"/>
            <a:ext cx="350079" cy="349133"/>
            <a:chOff x="2037825" y="3981825"/>
            <a:chExt cx="296175" cy="295375"/>
          </a:xfrm>
          <a:solidFill>
            <a:srgbClr val="404D23"/>
          </a:solidFill>
        </p:grpSpPr>
        <p:sp>
          <p:nvSpPr>
            <p:cNvPr id="6838" name="Google Shape;6838;p72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2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72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1" name="Google Shape;6841;p72"/>
          <p:cNvGrpSpPr/>
          <p:nvPr/>
        </p:nvGrpSpPr>
        <p:grpSpPr>
          <a:xfrm>
            <a:off x="5318952" y="2762832"/>
            <a:ext cx="350079" cy="285837"/>
            <a:chOff x="3860400" y="3254050"/>
            <a:chExt cx="296175" cy="241825"/>
          </a:xfrm>
          <a:solidFill>
            <a:srgbClr val="404D23"/>
          </a:solidFill>
        </p:grpSpPr>
        <p:sp>
          <p:nvSpPr>
            <p:cNvPr id="6842" name="Google Shape;6842;p72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72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72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72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72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72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72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9" name="Google Shape;6849;p72"/>
          <p:cNvGrpSpPr/>
          <p:nvPr/>
        </p:nvGrpSpPr>
        <p:grpSpPr>
          <a:xfrm>
            <a:off x="5318479" y="3178702"/>
            <a:ext cx="351024" cy="350079"/>
            <a:chOff x="3859600" y="3591950"/>
            <a:chExt cx="296975" cy="296175"/>
          </a:xfrm>
          <a:solidFill>
            <a:srgbClr val="404D23"/>
          </a:solidFill>
        </p:grpSpPr>
        <p:sp>
          <p:nvSpPr>
            <p:cNvPr id="6850" name="Google Shape;6850;p72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72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72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3" name="Google Shape;6853;p72"/>
          <p:cNvGrpSpPr/>
          <p:nvPr/>
        </p:nvGrpSpPr>
        <p:grpSpPr>
          <a:xfrm>
            <a:off x="5318952" y="3654786"/>
            <a:ext cx="350079" cy="350079"/>
            <a:chOff x="3860400" y="3955025"/>
            <a:chExt cx="296175" cy="296175"/>
          </a:xfrm>
          <a:solidFill>
            <a:srgbClr val="404D23"/>
          </a:solidFill>
        </p:grpSpPr>
        <p:sp>
          <p:nvSpPr>
            <p:cNvPr id="6854" name="Google Shape;6854;p7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7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7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7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7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9" name="Google Shape;6859;p72"/>
          <p:cNvGrpSpPr/>
          <p:nvPr/>
        </p:nvGrpSpPr>
        <p:grpSpPr>
          <a:xfrm>
            <a:off x="7534167" y="2731184"/>
            <a:ext cx="355664" cy="349133"/>
            <a:chOff x="5716825" y="3235950"/>
            <a:chExt cx="300900" cy="295375"/>
          </a:xfrm>
          <a:solidFill>
            <a:srgbClr val="404D23"/>
          </a:solidFill>
        </p:grpSpPr>
        <p:sp>
          <p:nvSpPr>
            <p:cNvPr id="6860" name="Google Shape;6860;p72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72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72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72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4" name="Google Shape;6864;p72"/>
          <p:cNvGrpSpPr/>
          <p:nvPr/>
        </p:nvGrpSpPr>
        <p:grpSpPr>
          <a:xfrm>
            <a:off x="7547199" y="3189872"/>
            <a:ext cx="329601" cy="327739"/>
            <a:chOff x="5727850" y="3609275"/>
            <a:chExt cx="278850" cy="277275"/>
          </a:xfrm>
          <a:solidFill>
            <a:srgbClr val="404D23"/>
          </a:solidFill>
        </p:grpSpPr>
        <p:sp>
          <p:nvSpPr>
            <p:cNvPr id="6865" name="Google Shape;6865;p72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72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72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72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72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0" name="Google Shape;6870;p72"/>
          <p:cNvGrpSpPr/>
          <p:nvPr/>
        </p:nvGrpSpPr>
        <p:grpSpPr>
          <a:xfrm>
            <a:off x="7558383" y="3655259"/>
            <a:ext cx="307231" cy="349133"/>
            <a:chOff x="5736525" y="3963700"/>
            <a:chExt cx="259925" cy="295375"/>
          </a:xfrm>
          <a:solidFill>
            <a:srgbClr val="404D23"/>
          </a:solidFill>
        </p:grpSpPr>
        <p:sp>
          <p:nvSpPr>
            <p:cNvPr id="6871" name="Google Shape;6871;p72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72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72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72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72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72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72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8" name="Google Shape;6878;p72"/>
          <p:cNvGrpSpPr/>
          <p:nvPr/>
        </p:nvGrpSpPr>
        <p:grpSpPr>
          <a:xfrm>
            <a:off x="6649963" y="4104585"/>
            <a:ext cx="351024" cy="350079"/>
            <a:chOff x="6553275" y="3604550"/>
            <a:chExt cx="296975" cy="296175"/>
          </a:xfrm>
          <a:solidFill>
            <a:srgbClr val="404D23"/>
          </a:solidFill>
        </p:grpSpPr>
        <p:sp>
          <p:nvSpPr>
            <p:cNvPr id="6879" name="Google Shape;6879;p72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72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72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72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72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72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5" name="Google Shape;6885;p72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04D23"/>
                </a:solidFill>
              </a:rPr>
              <a:t>Business Icons</a:t>
            </a:r>
            <a:endParaRPr sz="2400" dirty="0">
              <a:solidFill>
                <a:srgbClr val="404D23"/>
              </a:solidFill>
            </a:endParaRPr>
          </a:p>
        </p:txBody>
      </p:sp>
      <p:sp>
        <p:nvSpPr>
          <p:cNvPr id="6886" name="Google Shape;6886;p72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04D23"/>
                </a:solidFill>
              </a:rPr>
              <a:t>Teamwork Icons</a:t>
            </a:r>
            <a:endParaRPr sz="2400">
              <a:solidFill>
                <a:srgbClr val="404D2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0" y="3740727"/>
            <a:ext cx="5165766" cy="66501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6" name="Google Shape;206;p36"/>
          <p:cNvSpPr txBox="1">
            <a:spLocks noGrp="1"/>
          </p:cNvSpPr>
          <p:nvPr>
            <p:ph type="ctrTitle"/>
          </p:nvPr>
        </p:nvSpPr>
        <p:spPr>
          <a:xfrm>
            <a:off x="4504975" y="2372700"/>
            <a:ext cx="39258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OBJECTIVES</a:t>
            </a:r>
            <a:endParaRPr sz="7000"/>
          </a:p>
        </p:txBody>
      </p:sp>
      <p:sp>
        <p:nvSpPr>
          <p:cNvPr id="207" name="Google Shape;207;p36"/>
          <p:cNvSpPr txBox="1">
            <a:spLocks noGrp="1"/>
          </p:cNvSpPr>
          <p:nvPr>
            <p:ph type="subTitle" idx="1"/>
          </p:nvPr>
        </p:nvSpPr>
        <p:spPr>
          <a:xfrm>
            <a:off x="4504975" y="3265800"/>
            <a:ext cx="3925800" cy="3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 can enter a subtitle here if you need 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6"/>
          <p:cNvSpPr txBox="1">
            <a:spLocks noGrp="1"/>
          </p:cNvSpPr>
          <p:nvPr>
            <p:ph type="title" idx="2"/>
          </p:nvPr>
        </p:nvSpPr>
        <p:spPr>
          <a:xfrm>
            <a:off x="4504975" y="1242600"/>
            <a:ext cx="3925800" cy="11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01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28" y="1017986"/>
            <a:ext cx="3648191" cy="32502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4370900" y="3197196"/>
            <a:ext cx="40860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—SOMEONE FAMOUS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8" name="Google Shape;218;p37"/>
          <p:cNvSpPr txBox="1">
            <a:spLocks noGrp="1"/>
          </p:cNvSpPr>
          <p:nvPr>
            <p:ph type="subTitle" idx="1"/>
          </p:nvPr>
        </p:nvSpPr>
        <p:spPr>
          <a:xfrm>
            <a:off x="4370825" y="1583471"/>
            <a:ext cx="4086000" cy="14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“This is a quote. Words full of wisdom that someone important said and can make the reader get inspired.”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65125" y="1903412"/>
            <a:ext cx="5159376" cy="3048001"/>
          </a:xfrm>
          <a:custGeom>
            <a:avLst/>
            <a:gdLst>
              <a:gd name="T0" fmla="*/ 237 w 1802"/>
              <a:gd name="T1" fmla="*/ 133 h 1064"/>
              <a:gd name="T2" fmla="*/ 220 w 1802"/>
              <a:gd name="T3" fmla="*/ 77 h 1064"/>
              <a:gd name="T4" fmla="*/ 336 w 1802"/>
              <a:gd name="T5" fmla="*/ 97 h 1064"/>
              <a:gd name="T6" fmla="*/ 477 w 1802"/>
              <a:gd name="T7" fmla="*/ 127 h 1064"/>
              <a:gd name="T8" fmla="*/ 496 w 1802"/>
              <a:gd name="T9" fmla="*/ 76 h 1064"/>
              <a:gd name="T10" fmla="*/ 552 w 1802"/>
              <a:gd name="T11" fmla="*/ 17 h 1064"/>
              <a:gd name="T12" fmla="*/ 641 w 1802"/>
              <a:gd name="T13" fmla="*/ 71 h 1064"/>
              <a:gd name="T14" fmla="*/ 656 w 1802"/>
              <a:gd name="T15" fmla="*/ 166 h 1064"/>
              <a:gd name="T16" fmla="*/ 734 w 1802"/>
              <a:gd name="T17" fmla="*/ 361 h 1064"/>
              <a:gd name="T18" fmla="*/ 653 w 1802"/>
              <a:gd name="T19" fmla="*/ 499 h 1064"/>
              <a:gd name="T20" fmla="*/ 590 w 1802"/>
              <a:gd name="T21" fmla="*/ 629 h 1064"/>
              <a:gd name="T22" fmla="*/ 634 w 1802"/>
              <a:gd name="T23" fmla="*/ 765 h 1064"/>
              <a:gd name="T24" fmla="*/ 699 w 1802"/>
              <a:gd name="T25" fmla="*/ 691 h 1064"/>
              <a:gd name="T26" fmla="*/ 730 w 1802"/>
              <a:gd name="T27" fmla="*/ 558 h 1064"/>
              <a:gd name="T28" fmla="*/ 748 w 1802"/>
              <a:gd name="T29" fmla="*/ 475 h 1064"/>
              <a:gd name="T30" fmla="*/ 967 w 1802"/>
              <a:gd name="T31" fmla="*/ 231 h 1064"/>
              <a:gd name="T32" fmla="*/ 970 w 1802"/>
              <a:gd name="T33" fmla="*/ 330 h 1064"/>
              <a:gd name="T34" fmla="*/ 1089 w 1802"/>
              <a:gd name="T35" fmla="*/ 290 h 1064"/>
              <a:gd name="T36" fmla="*/ 1133 w 1802"/>
              <a:gd name="T37" fmla="*/ 321 h 1064"/>
              <a:gd name="T38" fmla="*/ 1266 w 1802"/>
              <a:gd name="T39" fmla="*/ 331 h 1064"/>
              <a:gd name="T40" fmla="*/ 1200 w 1802"/>
              <a:gd name="T41" fmla="*/ 371 h 1064"/>
              <a:gd name="T42" fmla="*/ 1139 w 1802"/>
              <a:gd name="T43" fmla="*/ 419 h 1064"/>
              <a:gd name="T44" fmla="*/ 951 w 1802"/>
              <a:gd name="T45" fmla="*/ 460 h 1064"/>
              <a:gd name="T46" fmla="*/ 1041 w 1802"/>
              <a:gd name="T47" fmla="*/ 647 h 1064"/>
              <a:gd name="T48" fmla="*/ 1041 w 1802"/>
              <a:gd name="T49" fmla="*/ 782 h 1064"/>
              <a:gd name="T50" fmla="*/ 1106 w 1802"/>
              <a:gd name="T51" fmla="*/ 926 h 1064"/>
              <a:gd name="T52" fmla="*/ 1214 w 1802"/>
              <a:gd name="T53" fmla="*/ 843 h 1064"/>
              <a:gd name="T54" fmla="*/ 1154 w 1802"/>
              <a:gd name="T55" fmla="*/ 720 h 1064"/>
              <a:gd name="T56" fmla="*/ 1198 w 1802"/>
              <a:gd name="T57" fmla="*/ 536 h 1064"/>
              <a:gd name="T58" fmla="*/ 1429 w 1802"/>
              <a:gd name="T59" fmla="*/ 475 h 1064"/>
              <a:gd name="T60" fmla="*/ 1457 w 1802"/>
              <a:gd name="T61" fmla="*/ 570 h 1064"/>
              <a:gd name="T62" fmla="*/ 1536 w 1802"/>
              <a:gd name="T63" fmla="*/ 513 h 1064"/>
              <a:gd name="T64" fmla="*/ 1613 w 1802"/>
              <a:gd name="T65" fmla="*/ 373 h 1064"/>
              <a:gd name="T66" fmla="*/ 1628 w 1802"/>
              <a:gd name="T67" fmla="*/ 609 h 1064"/>
              <a:gd name="T68" fmla="*/ 1540 w 1802"/>
              <a:gd name="T69" fmla="*/ 676 h 1064"/>
              <a:gd name="T70" fmla="*/ 1511 w 1802"/>
              <a:gd name="T71" fmla="*/ 945 h 1064"/>
              <a:gd name="T72" fmla="*/ 1651 w 1802"/>
              <a:gd name="T73" fmla="*/ 1002 h 1064"/>
              <a:gd name="T74" fmla="*/ 1698 w 1802"/>
              <a:gd name="T75" fmla="*/ 1013 h 1064"/>
              <a:gd name="T76" fmla="*/ 0 w 1802"/>
              <a:gd name="T77" fmla="*/ 619 h 1064"/>
              <a:gd name="T78" fmla="*/ 169 w 1802"/>
              <a:gd name="T79" fmla="*/ 675 h 1064"/>
              <a:gd name="T80" fmla="*/ 279 w 1802"/>
              <a:gd name="T81" fmla="*/ 677 h 1064"/>
              <a:gd name="T82" fmla="*/ 292 w 1802"/>
              <a:gd name="T83" fmla="*/ 484 h 1064"/>
              <a:gd name="T84" fmla="*/ 426 w 1802"/>
              <a:gd name="T85" fmla="*/ 262 h 1064"/>
              <a:gd name="T86" fmla="*/ 871 w 1802"/>
              <a:gd name="T87" fmla="*/ 626 h 1064"/>
              <a:gd name="T88" fmla="*/ 721 w 1802"/>
              <a:gd name="T89" fmla="*/ 791 h 1064"/>
              <a:gd name="T90" fmla="*/ 848 w 1802"/>
              <a:gd name="T91" fmla="*/ 843 h 1064"/>
              <a:gd name="T92" fmla="*/ 965 w 1802"/>
              <a:gd name="T93" fmla="*/ 800 h 1064"/>
              <a:gd name="T94" fmla="*/ 384 w 1802"/>
              <a:gd name="T95" fmla="*/ 549 h 1064"/>
              <a:gd name="T96" fmla="*/ 388 w 1802"/>
              <a:gd name="T97" fmla="*/ 709 h 1064"/>
              <a:gd name="T98" fmla="*/ 497 w 1802"/>
              <a:gd name="T99" fmla="*/ 635 h 1064"/>
              <a:gd name="T100" fmla="*/ 1388 w 1802"/>
              <a:gd name="T101" fmla="*/ 983 h 1064"/>
              <a:gd name="T102" fmla="*/ 1456 w 1802"/>
              <a:gd name="T103" fmla="*/ 839 h 1064"/>
              <a:gd name="T104" fmla="*/ 1358 w 1802"/>
              <a:gd name="T105" fmla="*/ 863 h 1064"/>
              <a:gd name="T106" fmla="*/ 1265 w 1802"/>
              <a:gd name="T107" fmla="*/ 966 h 1064"/>
              <a:gd name="T108" fmla="*/ 1619 w 1802"/>
              <a:gd name="T109" fmla="*/ 669 h 1064"/>
              <a:gd name="T110" fmla="*/ 1418 w 1802"/>
              <a:gd name="T111" fmla="*/ 718 h 1064"/>
              <a:gd name="T112" fmla="*/ 1009 w 1802"/>
              <a:gd name="T113" fmla="*/ 377 h 1064"/>
              <a:gd name="T114" fmla="*/ 1584 w 1802"/>
              <a:gd name="T115" fmla="*/ 579 h 1064"/>
              <a:gd name="T116" fmla="*/ 1477 w 1802"/>
              <a:gd name="T117" fmla="*/ 652 h 1064"/>
              <a:gd name="T118" fmla="*/ 1069 w 1802"/>
              <a:gd name="T119" fmla="*/ 405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2" h="1064">
                <a:moveTo>
                  <a:pt x="389" y="201"/>
                </a:moveTo>
                <a:cubicBezTo>
                  <a:pt x="377" y="216"/>
                  <a:pt x="371" y="225"/>
                  <a:pt x="356" y="229"/>
                </a:cubicBezTo>
                <a:cubicBezTo>
                  <a:pt x="338" y="234"/>
                  <a:pt x="334" y="217"/>
                  <a:pt x="321" y="215"/>
                </a:cubicBezTo>
                <a:cubicBezTo>
                  <a:pt x="328" y="200"/>
                  <a:pt x="335" y="186"/>
                  <a:pt x="340" y="173"/>
                </a:cubicBezTo>
                <a:cubicBezTo>
                  <a:pt x="328" y="169"/>
                  <a:pt x="316" y="166"/>
                  <a:pt x="305" y="162"/>
                </a:cubicBezTo>
                <a:cubicBezTo>
                  <a:pt x="282" y="153"/>
                  <a:pt x="259" y="143"/>
                  <a:pt x="237" y="133"/>
                </a:cubicBezTo>
                <a:cubicBezTo>
                  <a:pt x="229" y="130"/>
                  <a:pt x="225" y="126"/>
                  <a:pt x="227" y="116"/>
                </a:cubicBezTo>
                <a:cubicBezTo>
                  <a:pt x="228" y="105"/>
                  <a:pt x="226" y="94"/>
                  <a:pt x="214" y="89"/>
                </a:cubicBezTo>
                <a:cubicBezTo>
                  <a:pt x="195" y="81"/>
                  <a:pt x="176" y="73"/>
                  <a:pt x="158" y="65"/>
                </a:cubicBezTo>
                <a:cubicBezTo>
                  <a:pt x="154" y="63"/>
                  <a:pt x="152" y="58"/>
                  <a:pt x="149" y="54"/>
                </a:cubicBezTo>
                <a:cubicBezTo>
                  <a:pt x="153" y="53"/>
                  <a:pt x="158" y="51"/>
                  <a:pt x="162" y="53"/>
                </a:cubicBezTo>
                <a:cubicBezTo>
                  <a:pt x="182" y="60"/>
                  <a:pt x="201" y="68"/>
                  <a:pt x="220" y="77"/>
                </a:cubicBezTo>
                <a:cubicBezTo>
                  <a:pt x="231" y="82"/>
                  <a:pt x="236" y="79"/>
                  <a:pt x="240" y="68"/>
                </a:cubicBezTo>
                <a:cubicBezTo>
                  <a:pt x="241" y="64"/>
                  <a:pt x="246" y="62"/>
                  <a:pt x="249" y="58"/>
                </a:cubicBezTo>
                <a:cubicBezTo>
                  <a:pt x="250" y="63"/>
                  <a:pt x="251" y="68"/>
                  <a:pt x="251" y="73"/>
                </a:cubicBezTo>
                <a:cubicBezTo>
                  <a:pt x="251" y="77"/>
                  <a:pt x="248" y="81"/>
                  <a:pt x="247" y="85"/>
                </a:cubicBezTo>
                <a:cubicBezTo>
                  <a:pt x="272" y="96"/>
                  <a:pt x="296" y="107"/>
                  <a:pt x="321" y="118"/>
                </a:cubicBezTo>
                <a:cubicBezTo>
                  <a:pt x="326" y="110"/>
                  <a:pt x="332" y="97"/>
                  <a:pt x="336" y="97"/>
                </a:cubicBezTo>
                <a:cubicBezTo>
                  <a:pt x="350" y="98"/>
                  <a:pt x="363" y="104"/>
                  <a:pt x="376" y="109"/>
                </a:cubicBezTo>
                <a:cubicBezTo>
                  <a:pt x="379" y="110"/>
                  <a:pt x="379" y="117"/>
                  <a:pt x="378" y="123"/>
                </a:cubicBezTo>
                <a:cubicBezTo>
                  <a:pt x="382" y="125"/>
                  <a:pt x="387" y="127"/>
                  <a:pt x="390" y="128"/>
                </a:cubicBezTo>
                <a:cubicBezTo>
                  <a:pt x="395" y="124"/>
                  <a:pt x="401" y="121"/>
                  <a:pt x="404" y="117"/>
                </a:cubicBezTo>
                <a:cubicBezTo>
                  <a:pt x="407" y="112"/>
                  <a:pt x="408" y="106"/>
                  <a:pt x="410" y="100"/>
                </a:cubicBezTo>
                <a:cubicBezTo>
                  <a:pt x="433" y="109"/>
                  <a:pt x="454" y="118"/>
                  <a:pt x="477" y="127"/>
                </a:cubicBezTo>
                <a:cubicBezTo>
                  <a:pt x="478" y="146"/>
                  <a:pt x="473" y="152"/>
                  <a:pt x="452" y="154"/>
                </a:cubicBezTo>
                <a:cubicBezTo>
                  <a:pt x="473" y="169"/>
                  <a:pt x="495" y="184"/>
                  <a:pt x="517" y="198"/>
                </a:cubicBezTo>
                <a:cubicBezTo>
                  <a:pt x="520" y="200"/>
                  <a:pt x="528" y="197"/>
                  <a:pt x="532" y="194"/>
                </a:cubicBezTo>
                <a:cubicBezTo>
                  <a:pt x="540" y="189"/>
                  <a:pt x="548" y="183"/>
                  <a:pt x="556" y="177"/>
                </a:cubicBezTo>
                <a:cubicBezTo>
                  <a:pt x="548" y="160"/>
                  <a:pt x="541" y="143"/>
                  <a:pt x="532" y="125"/>
                </a:cubicBezTo>
                <a:cubicBezTo>
                  <a:pt x="509" y="119"/>
                  <a:pt x="506" y="95"/>
                  <a:pt x="496" y="76"/>
                </a:cubicBezTo>
                <a:cubicBezTo>
                  <a:pt x="501" y="71"/>
                  <a:pt x="507" y="67"/>
                  <a:pt x="512" y="63"/>
                </a:cubicBezTo>
                <a:cubicBezTo>
                  <a:pt x="496" y="63"/>
                  <a:pt x="485" y="57"/>
                  <a:pt x="482" y="44"/>
                </a:cubicBezTo>
                <a:cubicBezTo>
                  <a:pt x="479" y="32"/>
                  <a:pt x="480" y="22"/>
                  <a:pt x="489" y="22"/>
                </a:cubicBezTo>
                <a:cubicBezTo>
                  <a:pt x="496" y="12"/>
                  <a:pt x="499" y="6"/>
                  <a:pt x="504" y="1"/>
                </a:cubicBezTo>
                <a:cubicBezTo>
                  <a:pt x="506" y="0"/>
                  <a:pt x="514" y="3"/>
                  <a:pt x="514" y="4"/>
                </a:cubicBezTo>
                <a:cubicBezTo>
                  <a:pt x="520" y="31"/>
                  <a:pt x="539" y="15"/>
                  <a:pt x="552" y="17"/>
                </a:cubicBezTo>
                <a:cubicBezTo>
                  <a:pt x="558" y="18"/>
                  <a:pt x="566" y="18"/>
                  <a:pt x="568" y="22"/>
                </a:cubicBezTo>
                <a:cubicBezTo>
                  <a:pt x="574" y="32"/>
                  <a:pt x="568" y="37"/>
                  <a:pt x="556" y="37"/>
                </a:cubicBezTo>
                <a:cubicBezTo>
                  <a:pt x="556" y="38"/>
                  <a:pt x="557" y="40"/>
                  <a:pt x="557" y="41"/>
                </a:cubicBezTo>
                <a:cubicBezTo>
                  <a:pt x="562" y="41"/>
                  <a:pt x="567" y="43"/>
                  <a:pt x="572" y="42"/>
                </a:cubicBezTo>
                <a:cubicBezTo>
                  <a:pt x="598" y="36"/>
                  <a:pt x="620" y="43"/>
                  <a:pt x="637" y="65"/>
                </a:cubicBezTo>
                <a:cubicBezTo>
                  <a:pt x="638" y="67"/>
                  <a:pt x="639" y="71"/>
                  <a:pt x="641" y="71"/>
                </a:cubicBezTo>
                <a:cubicBezTo>
                  <a:pt x="661" y="75"/>
                  <a:pt x="652" y="89"/>
                  <a:pt x="651" y="100"/>
                </a:cubicBezTo>
                <a:cubicBezTo>
                  <a:pt x="651" y="108"/>
                  <a:pt x="650" y="116"/>
                  <a:pt x="650" y="124"/>
                </a:cubicBezTo>
                <a:cubicBezTo>
                  <a:pt x="651" y="125"/>
                  <a:pt x="652" y="125"/>
                  <a:pt x="654" y="125"/>
                </a:cubicBezTo>
                <a:cubicBezTo>
                  <a:pt x="651" y="129"/>
                  <a:pt x="648" y="133"/>
                  <a:pt x="645" y="138"/>
                </a:cubicBezTo>
                <a:cubicBezTo>
                  <a:pt x="646" y="138"/>
                  <a:pt x="648" y="137"/>
                  <a:pt x="649" y="137"/>
                </a:cubicBezTo>
                <a:cubicBezTo>
                  <a:pt x="651" y="147"/>
                  <a:pt x="653" y="157"/>
                  <a:pt x="656" y="166"/>
                </a:cubicBezTo>
                <a:cubicBezTo>
                  <a:pt x="658" y="172"/>
                  <a:pt x="663" y="180"/>
                  <a:pt x="667" y="181"/>
                </a:cubicBezTo>
                <a:cubicBezTo>
                  <a:pt x="696" y="187"/>
                  <a:pt x="716" y="207"/>
                  <a:pt x="740" y="222"/>
                </a:cubicBezTo>
                <a:cubicBezTo>
                  <a:pt x="754" y="232"/>
                  <a:pt x="759" y="249"/>
                  <a:pt x="757" y="266"/>
                </a:cubicBezTo>
                <a:cubicBezTo>
                  <a:pt x="755" y="281"/>
                  <a:pt x="755" y="296"/>
                  <a:pt x="753" y="310"/>
                </a:cubicBezTo>
                <a:cubicBezTo>
                  <a:pt x="751" y="318"/>
                  <a:pt x="745" y="325"/>
                  <a:pt x="743" y="333"/>
                </a:cubicBezTo>
                <a:cubicBezTo>
                  <a:pt x="739" y="342"/>
                  <a:pt x="736" y="352"/>
                  <a:pt x="734" y="361"/>
                </a:cubicBezTo>
                <a:cubicBezTo>
                  <a:pt x="728" y="381"/>
                  <a:pt x="723" y="400"/>
                  <a:pt x="717" y="420"/>
                </a:cubicBezTo>
                <a:cubicBezTo>
                  <a:pt x="716" y="423"/>
                  <a:pt x="715" y="427"/>
                  <a:pt x="713" y="427"/>
                </a:cubicBezTo>
                <a:cubicBezTo>
                  <a:pt x="702" y="429"/>
                  <a:pt x="692" y="432"/>
                  <a:pt x="682" y="432"/>
                </a:cubicBezTo>
                <a:cubicBezTo>
                  <a:pt x="679" y="433"/>
                  <a:pt x="675" y="428"/>
                  <a:pt x="675" y="428"/>
                </a:cubicBezTo>
                <a:cubicBezTo>
                  <a:pt x="668" y="429"/>
                  <a:pt x="661" y="430"/>
                  <a:pt x="655" y="431"/>
                </a:cubicBezTo>
                <a:cubicBezTo>
                  <a:pt x="671" y="451"/>
                  <a:pt x="656" y="475"/>
                  <a:pt x="653" y="499"/>
                </a:cubicBezTo>
                <a:cubicBezTo>
                  <a:pt x="650" y="519"/>
                  <a:pt x="642" y="538"/>
                  <a:pt x="637" y="557"/>
                </a:cubicBezTo>
                <a:cubicBezTo>
                  <a:pt x="634" y="558"/>
                  <a:pt x="632" y="558"/>
                  <a:pt x="629" y="558"/>
                </a:cubicBezTo>
                <a:cubicBezTo>
                  <a:pt x="627" y="552"/>
                  <a:pt x="624" y="546"/>
                  <a:pt x="620" y="538"/>
                </a:cubicBezTo>
                <a:cubicBezTo>
                  <a:pt x="610" y="536"/>
                  <a:pt x="599" y="545"/>
                  <a:pt x="598" y="564"/>
                </a:cubicBezTo>
                <a:cubicBezTo>
                  <a:pt x="597" y="574"/>
                  <a:pt x="599" y="585"/>
                  <a:pt x="601" y="595"/>
                </a:cubicBezTo>
                <a:cubicBezTo>
                  <a:pt x="602" y="608"/>
                  <a:pt x="607" y="620"/>
                  <a:pt x="590" y="629"/>
                </a:cubicBezTo>
                <a:cubicBezTo>
                  <a:pt x="586" y="631"/>
                  <a:pt x="587" y="654"/>
                  <a:pt x="592" y="660"/>
                </a:cubicBezTo>
                <a:cubicBezTo>
                  <a:pt x="608" y="677"/>
                  <a:pt x="608" y="700"/>
                  <a:pt x="616" y="719"/>
                </a:cubicBezTo>
                <a:cubicBezTo>
                  <a:pt x="617" y="721"/>
                  <a:pt x="615" y="726"/>
                  <a:pt x="613" y="728"/>
                </a:cubicBezTo>
                <a:cubicBezTo>
                  <a:pt x="599" y="743"/>
                  <a:pt x="596" y="766"/>
                  <a:pt x="608" y="781"/>
                </a:cubicBezTo>
                <a:cubicBezTo>
                  <a:pt x="613" y="787"/>
                  <a:pt x="624" y="788"/>
                  <a:pt x="632" y="791"/>
                </a:cubicBezTo>
                <a:cubicBezTo>
                  <a:pt x="633" y="782"/>
                  <a:pt x="634" y="774"/>
                  <a:pt x="634" y="765"/>
                </a:cubicBezTo>
                <a:cubicBezTo>
                  <a:pt x="643" y="767"/>
                  <a:pt x="649" y="768"/>
                  <a:pt x="655" y="770"/>
                </a:cubicBezTo>
                <a:cubicBezTo>
                  <a:pt x="660" y="772"/>
                  <a:pt x="666" y="774"/>
                  <a:pt x="673" y="776"/>
                </a:cubicBezTo>
                <a:cubicBezTo>
                  <a:pt x="670" y="781"/>
                  <a:pt x="668" y="784"/>
                  <a:pt x="664" y="789"/>
                </a:cubicBezTo>
                <a:cubicBezTo>
                  <a:pt x="679" y="787"/>
                  <a:pt x="682" y="775"/>
                  <a:pt x="684" y="767"/>
                </a:cubicBezTo>
                <a:cubicBezTo>
                  <a:pt x="687" y="754"/>
                  <a:pt x="693" y="742"/>
                  <a:pt x="686" y="727"/>
                </a:cubicBezTo>
                <a:cubicBezTo>
                  <a:pt x="682" y="719"/>
                  <a:pt x="693" y="703"/>
                  <a:pt x="699" y="691"/>
                </a:cubicBezTo>
                <a:cubicBezTo>
                  <a:pt x="707" y="677"/>
                  <a:pt x="717" y="664"/>
                  <a:pt x="726" y="651"/>
                </a:cubicBezTo>
                <a:cubicBezTo>
                  <a:pt x="731" y="644"/>
                  <a:pt x="737" y="637"/>
                  <a:pt x="743" y="629"/>
                </a:cubicBezTo>
                <a:cubicBezTo>
                  <a:pt x="732" y="617"/>
                  <a:pt x="721" y="606"/>
                  <a:pt x="711" y="596"/>
                </a:cubicBezTo>
                <a:cubicBezTo>
                  <a:pt x="711" y="595"/>
                  <a:pt x="711" y="594"/>
                  <a:pt x="711" y="593"/>
                </a:cubicBezTo>
                <a:cubicBezTo>
                  <a:pt x="717" y="595"/>
                  <a:pt x="723" y="597"/>
                  <a:pt x="730" y="599"/>
                </a:cubicBezTo>
                <a:cubicBezTo>
                  <a:pt x="730" y="585"/>
                  <a:pt x="730" y="572"/>
                  <a:pt x="730" y="558"/>
                </a:cubicBezTo>
                <a:cubicBezTo>
                  <a:pt x="728" y="558"/>
                  <a:pt x="726" y="557"/>
                  <a:pt x="725" y="557"/>
                </a:cubicBezTo>
                <a:cubicBezTo>
                  <a:pt x="723" y="561"/>
                  <a:pt x="723" y="566"/>
                  <a:pt x="721" y="570"/>
                </a:cubicBezTo>
                <a:cubicBezTo>
                  <a:pt x="720" y="572"/>
                  <a:pt x="716" y="574"/>
                  <a:pt x="714" y="576"/>
                </a:cubicBezTo>
                <a:cubicBezTo>
                  <a:pt x="713" y="573"/>
                  <a:pt x="709" y="571"/>
                  <a:pt x="710" y="568"/>
                </a:cubicBezTo>
                <a:cubicBezTo>
                  <a:pt x="711" y="551"/>
                  <a:pt x="718" y="537"/>
                  <a:pt x="733" y="527"/>
                </a:cubicBezTo>
                <a:cubicBezTo>
                  <a:pt x="750" y="517"/>
                  <a:pt x="755" y="494"/>
                  <a:pt x="748" y="475"/>
                </a:cubicBezTo>
                <a:cubicBezTo>
                  <a:pt x="730" y="421"/>
                  <a:pt x="726" y="369"/>
                  <a:pt x="770" y="321"/>
                </a:cubicBezTo>
                <a:cubicBezTo>
                  <a:pt x="783" y="307"/>
                  <a:pt x="794" y="298"/>
                  <a:pt x="813" y="300"/>
                </a:cubicBezTo>
                <a:cubicBezTo>
                  <a:pt x="828" y="301"/>
                  <a:pt x="841" y="287"/>
                  <a:pt x="857" y="294"/>
                </a:cubicBezTo>
                <a:cubicBezTo>
                  <a:pt x="858" y="294"/>
                  <a:pt x="864" y="285"/>
                  <a:pt x="865" y="280"/>
                </a:cubicBezTo>
                <a:cubicBezTo>
                  <a:pt x="868" y="252"/>
                  <a:pt x="891" y="226"/>
                  <a:pt x="919" y="222"/>
                </a:cubicBezTo>
                <a:cubicBezTo>
                  <a:pt x="938" y="219"/>
                  <a:pt x="952" y="225"/>
                  <a:pt x="967" y="231"/>
                </a:cubicBezTo>
                <a:cubicBezTo>
                  <a:pt x="973" y="234"/>
                  <a:pt x="977" y="236"/>
                  <a:pt x="984" y="231"/>
                </a:cubicBezTo>
                <a:cubicBezTo>
                  <a:pt x="989" y="228"/>
                  <a:pt x="1001" y="229"/>
                  <a:pt x="1007" y="232"/>
                </a:cubicBezTo>
                <a:cubicBezTo>
                  <a:pt x="1013" y="235"/>
                  <a:pt x="1015" y="245"/>
                  <a:pt x="1018" y="251"/>
                </a:cubicBezTo>
                <a:cubicBezTo>
                  <a:pt x="1016" y="256"/>
                  <a:pt x="1011" y="260"/>
                  <a:pt x="1011" y="263"/>
                </a:cubicBezTo>
                <a:cubicBezTo>
                  <a:pt x="1014" y="288"/>
                  <a:pt x="1001" y="301"/>
                  <a:pt x="980" y="310"/>
                </a:cubicBezTo>
                <a:cubicBezTo>
                  <a:pt x="967" y="315"/>
                  <a:pt x="967" y="316"/>
                  <a:pt x="970" y="330"/>
                </a:cubicBezTo>
                <a:cubicBezTo>
                  <a:pt x="985" y="331"/>
                  <a:pt x="1000" y="332"/>
                  <a:pt x="1015" y="332"/>
                </a:cubicBezTo>
                <a:cubicBezTo>
                  <a:pt x="1026" y="333"/>
                  <a:pt x="1034" y="327"/>
                  <a:pt x="1037" y="317"/>
                </a:cubicBezTo>
                <a:cubicBezTo>
                  <a:pt x="1042" y="302"/>
                  <a:pt x="1051" y="298"/>
                  <a:pt x="1065" y="305"/>
                </a:cubicBezTo>
                <a:cubicBezTo>
                  <a:pt x="1073" y="325"/>
                  <a:pt x="1092" y="332"/>
                  <a:pt x="1114" y="319"/>
                </a:cubicBezTo>
                <a:cubicBezTo>
                  <a:pt x="1103" y="317"/>
                  <a:pt x="1094" y="316"/>
                  <a:pt x="1081" y="314"/>
                </a:cubicBezTo>
                <a:cubicBezTo>
                  <a:pt x="1084" y="305"/>
                  <a:pt x="1084" y="292"/>
                  <a:pt x="1089" y="290"/>
                </a:cubicBezTo>
                <a:cubicBezTo>
                  <a:pt x="1099" y="287"/>
                  <a:pt x="1111" y="279"/>
                  <a:pt x="1123" y="291"/>
                </a:cubicBezTo>
                <a:cubicBezTo>
                  <a:pt x="1126" y="294"/>
                  <a:pt x="1136" y="293"/>
                  <a:pt x="1141" y="291"/>
                </a:cubicBezTo>
                <a:cubicBezTo>
                  <a:pt x="1152" y="286"/>
                  <a:pt x="1155" y="291"/>
                  <a:pt x="1155" y="301"/>
                </a:cubicBezTo>
                <a:cubicBezTo>
                  <a:pt x="1155" y="306"/>
                  <a:pt x="1155" y="312"/>
                  <a:pt x="1155" y="318"/>
                </a:cubicBezTo>
                <a:cubicBezTo>
                  <a:pt x="1147" y="318"/>
                  <a:pt x="1141" y="318"/>
                  <a:pt x="1135" y="317"/>
                </a:cubicBezTo>
                <a:cubicBezTo>
                  <a:pt x="1134" y="318"/>
                  <a:pt x="1134" y="320"/>
                  <a:pt x="1133" y="321"/>
                </a:cubicBezTo>
                <a:cubicBezTo>
                  <a:pt x="1137" y="323"/>
                  <a:pt x="1141" y="327"/>
                  <a:pt x="1145" y="326"/>
                </a:cubicBezTo>
                <a:cubicBezTo>
                  <a:pt x="1172" y="326"/>
                  <a:pt x="1199" y="325"/>
                  <a:pt x="1226" y="325"/>
                </a:cubicBezTo>
                <a:cubicBezTo>
                  <a:pt x="1235" y="325"/>
                  <a:pt x="1239" y="322"/>
                  <a:pt x="1244" y="316"/>
                </a:cubicBezTo>
                <a:cubicBezTo>
                  <a:pt x="1248" y="311"/>
                  <a:pt x="1254" y="308"/>
                  <a:pt x="1258" y="304"/>
                </a:cubicBezTo>
                <a:cubicBezTo>
                  <a:pt x="1260" y="309"/>
                  <a:pt x="1263" y="315"/>
                  <a:pt x="1265" y="321"/>
                </a:cubicBezTo>
                <a:cubicBezTo>
                  <a:pt x="1265" y="323"/>
                  <a:pt x="1265" y="325"/>
                  <a:pt x="1266" y="331"/>
                </a:cubicBezTo>
                <a:cubicBezTo>
                  <a:pt x="1295" y="331"/>
                  <a:pt x="1325" y="331"/>
                  <a:pt x="1354" y="331"/>
                </a:cubicBezTo>
                <a:cubicBezTo>
                  <a:pt x="1363" y="331"/>
                  <a:pt x="1367" y="334"/>
                  <a:pt x="1367" y="344"/>
                </a:cubicBezTo>
                <a:cubicBezTo>
                  <a:pt x="1367" y="355"/>
                  <a:pt x="1360" y="354"/>
                  <a:pt x="1353" y="354"/>
                </a:cubicBezTo>
                <a:cubicBezTo>
                  <a:pt x="1323" y="355"/>
                  <a:pt x="1292" y="359"/>
                  <a:pt x="1262" y="355"/>
                </a:cubicBezTo>
                <a:cubicBezTo>
                  <a:pt x="1245" y="353"/>
                  <a:pt x="1229" y="361"/>
                  <a:pt x="1212" y="358"/>
                </a:cubicBezTo>
                <a:cubicBezTo>
                  <a:pt x="1204" y="356"/>
                  <a:pt x="1199" y="362"/>
                  <a:pt x="1200" y="371"/>
                </a:cubicBezTo>
                <a:cubicBezTo>
                  <a:pt x="1201" y="382"/>
                  <a:pt x="1202" y="392"/>
                  <a:pt x="1202" y="403"/>
                </a:cubicBezTo>
                <a:cubicBezTo>
                  <a:pt x="1202" y="409"/>
                  <a:pt x="1204" y="418"/>
                  <a:pt x="1193" y="418"/>
                </a:cubicBezTo>
                <a:cubicBezTo>
                  <a:pt x="1182" y="418"/>
                  <a:pt x="1182" y="410"/>
                  <a:pt x="1182" y="403"/>
                </a:cubicBezTo>
                <a:cubicBezTo>
                  <a:pt x="1182" y="392"/>
                  <a:pt x="1182" y="380"/>
                  <a:pt x="1182" y="366"/>
                </a:cubicBezTo>
                <a:cubicBezTo>
                  <a:pt x="1169" y="373"/>
                  <a:pt x="1158" y="379"/>
                  <a:pt x="1147" y="386"/>
                </a:cubicBezTo>
                <a:cubicBezTo>
                  <a:pt x="1135" y="394"/>
                  <a:pt x="1131" y="405"/>
                  <a:pt x="1139" y="419"/>
                </a:cubicBezTo>
                <a:cubicBezTo>
                  <a:pt x="1141" y="423"/>
                  <a:pt x="1142" y="427"/>
                  <a:pt x="1143" y="432"/>
                </a:cubicBezTo>
                <a:cubicBezTo>
                  <a:pt x="1142" y="433"/>
                  <a:pt x="1141" y="435"/>
                  <a:pt x="1140" y="435"/>
                </a:cubicBezTo>
                <a:cubicBezTo>
                  <a:pt x="1125" y="439"/>
                  <a:pt x="1115" y="447"/>
                  <a:pt x="1104" y="459"/>
                </a:cubicBezTo>
                <a:cubicBezTo>
                  <a:pt x="1084" y="480"/>
                  <a:pt x="1058" y="495"/>
                  <a:pt x="1027" y="480"/>
                </a:cubicBezTo>
                <a:cubicBezTo>
                  <a:pt x="1008" y="471"/>
                  <a:pt x="989" y="462"/>
                  <a:pt x="969" y="455"/>
                </a:cubicBezTo>
                <a:cubicBezTo>
                  <a:pt x="964" y="453"/>
                  <a:pt x="955" y="456"/>
                  <a:pt x="951" y="460"/>
                </a:cubicBezTo>
                <a:cubicBezTo>
                  <a:pt x="945" y="468"/>
                  <a:pt x="941" y="478"/>
                  <a:pt x="935" y="486"/>
                </a:cubicBezTo>
                <a:cubicBezTo>
                  <a:pt x="931" y="494"/>
                  <a:pt x="931" y="499"/>
                  <a:pt x="940" y="502"/>
                </a:cubicBezTo>
                <a:cubicBezTo>
                  <a:pt x="941" y="502"/>
                  <a:pt x="942" y="503"/>
                  <a:pt x="943" y="503"/>
                </a:cubicBezTo>
                <a:cubicBezTo>
                  <a:pt x="969" y="504"/>
                  <a:pt x="973" y="521"/>
                  <a:pt x="974" y="543"/>
                </a:cubicBezTo>
                <a:cubicBezTo>
                  <a:pt x="975" y="564"/>
                  <a:pt x="983" y="584"/>
                  <a:pt x="998" y="600"/>
                </a:cubicBezTo>
                <a:cubicBezTo>
                  <a:pt x="1013" y="615"/>
                  <a:pt x="1026" y="632"/>
                  <a:pt x="1041" y="647"/>
                </a:cubicBezTo>
                <a:cubicBezTo>
                  <a:pt x="1047" y="653"/>
                  <a:pt x="1059" y="653"/>
                  <a:pt x="1063" y="660"/>
                </a:cubicBezTo>
                <a:cubicBezTo>
                  <a:pt x="1070" y="673"/>
                  <a:pt x="1073" y="687"/>
                  <a:pt x="1077" y="702"/>
                </a:cubicBezTo>
                <a:cubicBezTo>
                  <a:pt x="1078" y="707"/>
                  <a:pt x="1076" y="713"/>
                  <a:pt x="1077" y="718"/>
                </a:cubicBezTo>
                <a:cubicBezTo>
                  <a:pt x="1080" y="733"/>
                  <a:pt x="1075" y="738"/>
                  <a:pt x="1059" y="739"/>
                </a:cubicBezTo>
                <a:cubicBezTo>
                  <a:pt x="1053" y="739"/>
                  <a:pt x="1045" y="750"/>
                  <a:pt x="1042" y="757"/>
                </a:cubicBezTo>
                <a:cubicBezTo>
                  <a:pt x="1039" y="764"/>
                  <a:pt x="1041" y="774"/>
                  <a:pt x="1041" y="782"/>
                </a:cubicBezTo>
                <a:cubicBezTo>
                  <a:pt x="1041" y="786"/>
                  <a:pt x="1043" y="792"/>
                  <a:pt x="1041" y="794"/>
                </a:cubicBezTo>
                <a:cubicBezTo>
                  <a:pt x="1024" y="813"/>
                  <a:pt x="1035" y="838"/>
                  <a:pt x="1028" y="859"/>
                </a:cubicBezTo>
                <a:cubicBezTo>
                  <a:pt x="1025" y="868"/>
                  <a:pt x="1042" y="891"/>
                  <a:pt x="1051" y="895"/>
                </a:cubicBezTo>
                <a:cubicBezTo>
                  <a:pt x="1062" y="899"/>
                  <a:pt x="1071" y="905"/>
                  <a:pt x="1081" y="911"/>
                </a:cubicBezTo>
                <a:cubicBezTo>
                  <a:pt x="1085" y="913"/>
                  <a:pt x="1089" y="916"/>
                  <a:pt x="1093" y="919"/>
                </a:cubicBezTo>
                <a:cubicBezTo>
                  <a:pt x="1097" y="922"/>
                  <a:pt x="1101" y="924"/>
                  <a:pt x="1106" y="926"/>
                </a:cubicBezTo>
                <a:cubicBezTo>
                  <a:pt x="1102" y="931"/>
                  <a:pt x="1099" y="936"/>
                  <a:pt x="1093" y="943"/>
                </a:cubicBezTo>
                <a:cubicBezTo>
                  <a:pt x="1094" y="944"/>
                  <a:pt x="1095" y="949"/>
                  <a:pt x="1096" y="954"/>
                </a:cubicBezTo>
                <a:cubicBezTo>
                  <a:pt x="1105" y="952"/>
                  <a:pt x="1112" y="951"/>
                  <a:pt x="1122" y="949"/>
                </a:cubicBezTo>
                <a:cubicBezTo>
                  <a:pt x="1119" y="918"/>
                  <a:pt x="1147" y="907"/>
                  <a:pt x="1164" y="889"/>
                </a:cubicBezTo>
                <a:cubicBezTo>
                  <a:pt x="1186" y="867"/>
                  <a:pt x="1211" y="876"/>
                  <a:pt x="1236" y="881"/>
                </a:cubicBezTo>
                <a:cubicBezTo>
                  <a:pt x="1223" y="871"/>
                  <a:pt x="1212" y="861"/>
                  <a:pt x="1214" y="843"/>
                </a:cubicBezTo>
                <a:cubicBezTo>
                  <a:pt x="1214" y="842"/>
                  <a:pt x="1213" y="840"/>
                  <a:pt x="1212" y="840"/>
                </a:cubicBezTo>
                <a:cubicBezTo>
                  <a:pt x="1194" y="834"/>
                  <a:pt x="1189" y="816"/>
                  <a:pt x="1180" y="803"/>
                </a:cubicBezTo>
                <a:cubicBezTo>
                  <a:pt x="1168" y="785"/>
                  <a:pt x="1173" y="743"/>
                  <a:pt x="1190" y="732"/>
                </a:cubicBezTo>
                <a:cubicBezTo>
                  <a:pt x="1179" y="730"/>
                  <a:pt x="1168" y="727"/>
                  <a:pt x="1158" y="725"/>
                </a:cubicBezTo>
                <a:cubicBezTo>
                  <a:pt x="1157" y="726"/>
                  <a:pt x="1156" y="728"/>
                  <a:pt x="1156" y="729"/>
                </a:cubicBezTo>
                <a:cubicBezTo>
                  <a:pt x="1155" y="726"/>
                  <a:pt x="1155" y="723"/>
                  <a:pt x="1154" y="720"/>
                </a:cubicBezTo>
                <a:cubicBezTo>
                  <a:pt x="1152" y="716"/>
                  <a:pt x="1150" y="711"/>
                  <a:pt x="1147" y="707"/>
                </a:cubicBezTo>
                <a:cubicBezTo>
                  <a:pt x="1143" y="699"/>
                  <a:pt x="1136" y="693"/>
                  <a:pt x="1134" y="685"/>
                </a:cubicBezTo>
                <a:cubicBezTo>
                  <a:pt x="1126" y="663"/>
                  <a:pt x="1127" y="639"/>
                  <a:pt x="1134" y="616"/>
                </a:cubicBezTo>
                <a:cubicBezTo>
                  <a:pt x="1139" y="603"/>
                  <a:pt x="1145" y="595"/>
                  <a:pt x="1158" y="601"/>
                </a:cubicBezTo>
                <a:cubicBezTo>
                  <a:pt x="1162" y="585"/>
                  <a:pt x="1163" y="568"/>
                  <a:pt x="1171" y="554"/>
                </a:cubicBezTo>
                <a:cubicBezTo>
                  <a:pt x="1175" y="545"/>
                  <a:pt x="1188" y="541"/>
                  <a:pt x="1198" y="536"/>
                </a:cubicBezTo>
                <a:cubicBezTo>
                  <a:pt x="1211" y="528"/>
                  <a:pt x="1218" y="539"/>
                  <a:pt x="1226" y="542"/>
                </a:cubicBezTo>
                <a:cubicBezTo>
                  <a:pt x="1244" y="541"/>
                  <a:pt x="1263" y="540"/>
                  <a:pt x="1281" y="539"/>
                </a:cubicBezTo>
                <a:cubicBezTo>
                  <a:pt x="1269" y="518"/>
                  <a:pt x="1275" y="481"/>
                  <a:pt x="1298" y="460"/>
                </a:cubicBezTo>
                <a:cubicBezTo>
                  <a:pt x="1327" y="435"/>
                  <a:pt x="1359" y="444"/>
                  <a:pt x="1391" y="457"/>
                </a:cubicBezTo>
                <a:cubicBezTo>
                  <a:pt x="1397" y="442"/>
                  <a:pt x="1411" y="449"/>
                  <a:pt x="1422" y="450"/>
                </a:cubicBezTo>
                <a:cubicBezTo>
                  <a:pt x="1432" y="450"/>
                  <a:pt x="1435" y="465"/>
                  <a:pt x="1429" y="475"/>
                </a:cubicBezTo>
                <a:cubicBezTo>
                  <a:pt x="1427" y="478"/>
                  <a:pt x="1424" y="483"/>
                  <a:pt x="1425" y="485"/>
                </a:cubicBezTo>
                <a:cubicBezTo>
                  <a:pt x="1432" y="498"/>
                  <a:pt x="1421" y="506"/>
                  <a:pt x="1416" y="515"/>
                </a:cubicBezTo>
                <a:cubicBezTo>
                  <a:pt x="1412" y="523"/>
                  <a:pt x="1407" y="529"/>
                  <a:pt x="1404" y="537"/>
                </a:cubicBezTo>
                <a:cubicBezTo>
                  <a:pt x="1398" y="550"/>
                  <a:pt x="1404" y="560"/>
                  <a:pt x="1414" y="568"/>
                </a:cubicBezTo>
                <a:cubicBezTo>
                  <a:pt x="1423" y="575"/>
                  <a:pt x="1431" y="581"/>
                  <a:pt x="1441" y="588"/>
                </a:cubicBezTo>
                <a:cubicBezTo>
                  <a:pt x="1446" y="583"/>
                  <a:pt x="1452" y="577"/>
                  <a:pt x="1457" y="570"/>
                </a:cubicBezTo>
                <a:cubicBezTo>
                  <a:pt x="1458" y="568"/>
                  <a:pt x="1455" y="562"/>
                  <a:pt x="1456" y="559"/>
                </a:cubicBezTo>
                <a:cubicBezTo>
                  <a:pt x="1458" y="552"/>
                  <a:pt x="1461" y="545"/>
                  <a:pt x="1465" y="540"/>
                </a:cubicBezTo>
                <a:cubicBezTo>
                  <a:pt x="1467" y="537"/>
                  <a:pt x="1474" y="536"/>
                  <a:pt x="1477" y="538"/>
                </a:cubicBezTo>
                <a:cubicBezTo>
                  <a:pt x="1487" y="543"/>
                  <a:pt x="1503" y="543"/>
                  <a:pt x="1499" y="561"/>
                </a:cubicBezTo>
                <a:cubicBezTo>
                  <a:pt x="1499" y="563"/>
                  <a:pt x="1502" y="565"/>
                  <a:pt x="1504" y="567"/>
                </a:cubicBezTo>
                <a:cubicBezTo>
                  <a:pt x="1512" y="547"/>
                  <a:pt x="1530" y="534"/>
                  <a:pt x="1536" y="513"/>
                </a:cubicBezTo>
                <a:cubicBezTo>
                  <a:pt x="1537" y="510"/>
                  <a:pt x="1540" y="504"/>
                  <a:pt x="1539" y="504"/>
                </a:cubicBezTo>
                <a:cubicBezTo>
                  <a:pt x="1525" y="493"/>
                  <a:pt x="1537" y="486"/>
                  <a:pt x="1542" y="478"/>
                </a:cubicBezTo>
                <a:cubicBezTo>
                  <a:pt x="1546" y="471"/>
                  <a:pt x="1550" y="463"/>
                  <a:pt x="1554" y="456"/>
                </a:cubicBezTo>
                <a:cubicBezTo>
                  <a:pt x="1554" y="450"/>
                  <a:pt x="1553" y="444"/>
                  <a:pt x="1553" y="438"/>
                </a:cubicBezTo>
                <a:cubicBezTo>
                  <a:pt x="1561" y="439"/>
                  <a:pt x="1570" y="440"/>
                  <a:pt x="1581" y="442"/>
                </a:cubicBezTo>
                <a:cubicBezTo>
                  <a:pt x="1591" y="420"/>
                  <a:pt x="1602" y="397"/>
                  <a:pt x="1613" y="373"/>
                </a:cubicBezTo>
                <a:cubicBezTo>
                  <a:pt x="1617" y="375"/>
                  <a:pt x="1621" y="376"/>
                  <a:pt x="1626" y="379"/>
                </a:cubicBezTo>
                <a:cubicBezTo>
                  <a:pt x="1619" y="393"/>
                  <a:pt x="1612" y="407"/>
                  <a:pt x="1604" y="422"/>
                </a:cubicBezTo>
                <a:cubicBezTo>
                  <a:pt x="1615" y="427"/>
                  <a:pt x="1626" y="432"/>
                  <a:pt x="1638" y="438"/>
                </a:cubicBezTo>
                <a:cubicBezTo>
                  <a:pt x="1627" y="463"/>
                  <a:pt x="1615" y="487"/>
                  <a:pt x="1605" y="512"/>
                </a:cubicBezTo>
                <a:cubicBezTo>
                  <a:pt x="1602" y="519"/>
                  <a:pt x="1601" y="529"/>
                  <a:pt x="1604" y="536"/>
                </a:cubicBezTo>
                <a:cubicBezTo>
                  <a:pt x="1611" y="560"/>
                  <a:pt x="1622" y="584"/>
                  <a:pt x="1628" y="609"/>
                </a:cubicBezTo>
                <a:cubicBezTo>
                  <a:pt x="1635" y="637"/>
                  <a:pt x="1638" y="666"/>
                  <a:pt x="1643" y="694"/>
                </a:cubicBezTo>
                <a:cubicBezTo>
                  <a:pt x="1623" y="704"/>
                  <a:pt x="1611" y="702"/>
                  <a:pt x="1600" y="687"/>
                </a:cubicBezTo>
                <a:cubicBezTo>
                  <a:pt x="1590" y="673"/>
                  <a:pt x="1577" y="660"/>
                  <a:pt x="1565" y="647"/>
                </a:cubicBezTo>
                <a:cubicBezTo>
                  <a:pt x="1564" y="647"/>
                  <a:pt x="1563" y="648"/>
                  <a:pt x="1561" y="649"/>
                </a:cubicBezTo>
                <a:cubicBezTo>
                  <a:pt x="1563" y="653"/>
                  <a:pt x="1565" y="657"/>
                  <a:pt x="1567" y="661"/>
                </a:cubicBezTo>
                <a:cubicBezTo>
                  <a:pt x="1550" y="683"/>
                  <a:pt x="1555" y="682"/>
                  <a:pt x="1540" y="676"/>
                </a:cubicBezTo>
                <a:cubicBezTo>
                  <a:pt x="1543" y="700"/>
                  <a:pt x="1533" y="715"/>
                  <a:pt x="1505" y="720"/>
                </a:cubicBezTo>
                <a:cubicBezTo>
                  <a:pt x="1550" y="735"/>
                  <a:pt x="1556" y="770"/>
                  <a:pt x="1559" y="805"/>
                </a:cubicBezTo>
                <a:cubicBezTo>
                  <a:pt x="1559" y="811"/>
                  <a:pt x="1552" y="818"/>
                  <a:pt x="1547" y="824"/>
                </a:cubicBezTo>
                <a:cubicBezTo>
                  <a:pt x="1545" y="852"/>
                  <a:pt x="1537" y="878"/>
                  <a:pt x="1515" y="899"/>
                </a:cubicBezTo>
                <a:cubicBezTo>
                  <a:pt x="1509" y="905"/>
                  <a:pt x="1503" y="910"/>
                  <a:pt x="1501" y="917"/>
                </a:cubicBezTo>
                <a:cubicBezTo>
                  <a:pt x="1497" y="927"/>
                  <a:pt x="1499" y="936"/>
                  <a:pt x="1511" y="945"/>
                </a:cubicBezTo>
                <a:cubicBezTo>
                  <a:pt x="1527" y="958"/>
                  <a:pt x="1541" y="969"/>
                  <a:pt x="1562" y="972"/>
                </a:cubicBezTo>
                <a:cubicBezTo>
                  <a:pt x="1576" y="974"/>
                  <a:pt x="1579" y="989"/>
                  <a:pt x="1566" y="1004"/>
                </a:cubicBezTo>
                <a:cubicBezTo>
                  <a:pt x="1575" y="1004"/>
                  <a:pt x="1582" y="1005"/>
                  <a:pt x="1588" y="1005"/>
                </a:cubicBezTo>
                <a:cubicBezTo>
                  <a:pt x="1597" y="1004"/>
                  <a:pt x="1605" y="1005"/>
                  <a:pt x="1610" y="1013"/>
                </a:cubicBezTo>
                <a:cubicBezTo>
                  <a:pt x="1615" y="1021"/>
                  <a:pt x="1620" y="1022"/>
                  <a:pt x="1628" y="1014"/>
                </a:cubicBezTo>
                <a:cubicBezTo>
                  <a:pt x="1633" y="1009"/>
                  <a:pt x="1641" y="1007"/>
                  <a:pt x="1651" y="1002"/>
                </a:cubicBezTo>
                <a:cubicBezTo>
                  <a:pt x="1653" y="1009"/>
                  <a:pt x="1655" y="1015"/>
                  <a:pt x="1658" y="1021"/>
                </a:cubicBezTo>
                <a:cubicBezTo>
                  <a:pt x="1660" y="1025"/>
                  <a:pt x="1663" y="1031"/>
                  <a:pt x="1666" y="1031"/>
                </a:cubicBezTo>
                <a:cubicBezTo>
                  <a:pt x="1672" y="1032"/>
                  <a:pt x="1677" y="1030"/>
                  <a:pt x="1682" y="1027"/>
                </a:cubicBezTo>
                <a:cubicBezTo>
                  <a:pt x="1683" y="1027"/>
                  <a:pt x="1681" y="1020"/>
                  <a:pt x="1681" y="1016"/>
                </a:cubicBezTo>
                <a:cubicBezTo>
                  <a:pt x="1680" y="1013"/>
                  <a:pt x="1682" y="1009"/>
                  <a:pt x="1682" y="1005"/>
                </a:cubicBezTo>
                <a:cubicBezTo>
                  <a:pt x="1688" y="1008"/>
                  <a:pt x="1698" y="1010"/>
                  <a:pt x="1698" y="1013"/>
                </a:cubicBezTo>
                <a:cubicBezTo>
                  <a:pt x="1701" y="1031"/>
                  <a:pt x="1717" y="1034"/>
                  <a:pt x="1724" y="1028"/>
                </a:cubicBezTo>
                <a:cubicBezTo>
                  <a:pt x="1740" y="1017"/>
                  <a:pt x="1754" y="1029"/>
                  <a:pt x="1768" y="1025"/>
                </a:cubicBezTo>
                <a:cubicBezTo>
                  <a:pt x="1769" y="1031"/>
                  <a:pt x="1771" y="1036"/>
                  <a:pt x="1773" y="1042"/>
                </a:cubicBezTo>
                <a:cubicBezTo>
                  <a:pt x="1784" y="1045"/>
                  <a:pt x="1802" y="1040"/>
                  <a:pt x="1795" y="1064"/>
                </a:cubicBezTo>
                <a:cubicBezTo>
                  <a:pt x="1197" y="1064"/>
                  <a:pt x="599" y="1064"/>
                  <a:pt x="0" y="1064"/>
                </a:cubicBezTo>
                <a:cubicBezTo>
                  <a:pt x="0" y="916"/>
                  <a:pt x="0" y="768"/>
                  <a:pt x="0" y="619"/>
                </a:cubicBezTo>
                <a:cubicBezTo>
                  <a:pt x="9" y="622"/>
                  <a:pt x="19" y="626"/>
                  <a:pt x="20" y="609"/>
                </a:cubicBezTo>
                <a:cubicBezTo>
                  <a:pt x="21" y="605"/>
                  <a:pt x="36" y="598"/>
                  <a:pt x="43" y="600"/>
                </a:cubicBezTo>
                <a:cubicBezTo>
                  <a:pt x="63" y="605"/>
                  <a:pt x="82" y="612"/>
                  <a:pt x="100" y="622"/>
                </a:cubicBezTo>
                <a:cubicBezTo>
                  <a:pt x="106" y="625"/>
                  <a:pt x="108" y="637"/>
                  <a:pt x="109" y="646"/>
                </a:cubicBezTo>
                <a:cubicBezTo>
                  <a:pt x="110" y="663"/>
                  <a:pt x="116" y="667"/>
                  <a:pt x="133" y="667"/>
                </a:cubicBezTo>
                <a:cubicBezTo>
                  <a:pt x="145" y="667"/>
                  <a:pt x="157" y="672"/>
                  <a:pt x="169" y="675"/>
                </a:cubicBezTo>
                <a:cubicBezTo>
                  <a:pt x="171" y="675"/>
                  <a:pt x="174" y="677"/>
                  <a:pt x="176" y="677"/>
                </a:cubicBezTo>
                <a:cubicBezTo>
                  <a:pt x="191" y="678"/>
                  <a:pt x="206" y="677"/>
                  <a:pt x="222" y="677"/>
                </a:cubicBezTo>
                <a:cubicBezTo>
                  <a:pt x="225" y="689"/>
                  <a:pt x="235" y="694"/>
                  <a:pt x="249" y="693"/>
                </a:cubicBezTo>
                <a:cubicBezTo>
                  <a:pt x="256" y="692"/>
                  <a:pt x="263" y="696"/>
                  <a:pt x="271" y="697"/>
                </a:cubicBezTo>
                <a:cubicBezTo>
                  <a:pt x="273" y="697"/>
                  <a:pt x="279" y="696"/>
                  <a:pt x="279" y="694"/>
                </a:cubicBezTo>
                <a:cubicBezTo>
                  <a:pt x="280" y="688"/>
                  <a:pt x="282" y="680"/>
                  <a:pt x="279" y="677"/>
                </a:cubicBezTo>
                <a:cubicBezTo>
                  <a:pt x="270" y="667"/>
                  <a:pt x="269" y="661"/>
                  <a:pt x="282" y="656"/>
                </a:cubicBezTo>
                <a:cubicBezTo>
                  <a:pt x="285" y="654"/>
                  <a:pt x="288" y="648"/>
                  <a:pt x="287" y="645"/>
                </a:cubicBezTo>
                <a:cubicBezTo>
                  <a:pt x="279" y="624"/>
                  <a:pt x="284" y="604"/>
                  <a:pt x="287" y="583"/>
                </a:cubicBezTo>
                <a:cubicBezTo>
                  <a:pt x="288" y="574"/>
                  <a:pt x="290" y="565"/>
                  <a:pt x="278" y="562"/>
                </a:cubicBezTo>
                <a:cubicBezTo>
                  <a:pt x="275" y="561"/>
                  <a:pt x="272" y="555"/>
                  <a:pt x="272" y="551"/>
                </a:cubicBezTo>
                <a:cubicBezTo>
                  <a:pt x="273" y="527"/>
                  <a:pt x="273" y="502"/>
                  <a:pt x="292" y="484"/>
                </a:cubicBezTo>
                <a:cubicBezTo>
                  <a:pt x="298" y="479"/>
                  <a:pt x="306" y="476"/>
                  <a:pt x="313" y="472"/>
                </a:cubicBezTo>
                <a:cubicBezTo>
                  <a:pt x="322" y="468"/>
                  <a:pt x="332" y="467"/>
                  <a:pt x="340" y="462"/>
                </a:cubicBezTo>
                <a:cubicBezTo>
                  <a:pt x="371" y="440"/>
                  <a:pt x="401" y="418"/>
                  <a:pt x="430" y="395"/>
                </a:cubicBezTo>
                <a:cubicBezTo>
                  <a:pt x="437" y="389"/>
                  <a:pt x="442" y="377"/>
                  <a:pt x="443" y="367"/>
                </a:cubicBezTo>
                <a:cubicBezTo>
                  <a:pt x="443" y="348"/>
                  <a:pt x="455" y="333"/>
                  <a:pt x="474" y="333"/>
                </a:cubicBezTo>
                <a:cubicBezTo>
                  <a:pt x="450" y="315"/>
                  <a:pt x="423" y="300"/>
                  <a:pt x="426" y="262"/>
                </a:cubicBezTo>
                <a:cubicBezTo>
                  <a:pt x="408" y="261"/>
                  <a:pt x="405" y="246"/>
                  <a:pt x="400" y="232"/>
                </a:cubicBezTo>
                <a:cubicBezTo>
                  <a:pt x="397" y="222"/>
                  <a:pt x="393" y="213"/>
                  <a:pt x="389" y="201"/>
                </a:cubicBezTo>
                <a:close/>
                <a:moveTo>
                  <a:pt x="974" y="701"/>
                </a:moveTo>
                <a:cubicBezTo>
                  <a:pt x="968" y="701"/>
                  <a:pt x="962" y="702"/>
                  <a:pt x="956" y="702"/>
                </a:cubicBezTo>
                <a:cubicBezTo>
                  <a:pt x="942" y="704"/>
                  <a:pt x="932" y="698"/>
                  <a:pt x="924" y="687"/>
                </a:cubicBezTo>
                <a:cubicBezTo>
                  <a:pt x="907" y="666"/>
                  <a:pt x="890" y="646"/>
                  <a:pt x="871" y="626"/>
                </a:cubicBezTo>
                <a:cubicBezTo>
                  <a:pt x="867" y="622"/>
                  <a:pt x="850" y="622"/>
                  <a:pt x="849" y="624"/>
                </a:cubicBezTo>
                <a:cubicBezTo>
                  <a:pt x="841" y="640"/>
                  <a:pt x="834" y="657"/>
                  <a:pt x="832" y="674"/>
                </a:cubicBezTo>
                <a:cubicBezTo>
                  <a:pt x="829" y="691"/>
                  <a:pt x="826" y="698"/>
                  <a:pt x="809" y="701"/>
                </a:cubicBezTo>
                <a:cubicBezTo>
                  <a:pt x="805" y="702"/>
                  <a:pt x="801" y="704"/>
                  <a:pt x="798" y="706"/>
                </a:cubicBezTo>
                <a:cubicBezTo>
                  <a:pt x="783" y="721"/>
                  <a:pt x="771" y="739"/>
                  <a:pt x="754" y="749"/>
                </a:cubicBezTo>
                <a:cubicBezTo>
                  <a:pt x="736" y="759"/>
                  <a:pt x="730" y="775"/>
                  <a:pt x="721" y="791"/>
                </a:cubicBezTo>
                <a:cubicBezTo>
                  <a:pt x="717" y="799"/>
                  <a:pt x="719" y="807"/>
                  <a:pt x="727" y="809"/>
                </a:cubicBezTo>
                <a:cubicBezTo>
                  <a:pt x="740" y="813"/>
                  <a:pt x="753" y="817"/>
                  <a:pt x="766" y="817"/>
                </a:cubicBezTo>
                <a:cubicBezTo>
                  <a:pt x="784" y="817"/>
                  <a:pt x="787" y="818"/>
                  <a:pt x="789" y="836"/>
                </a:cubicBezTo>
                <a:cubicBezTo>
                  <a:pt x="789" y="839"/>
                  <a:pt x="789" y="842"/>
                  <a:pt x="789" y="845"/>
                </a:cubicBezTo>
                <a:cubicBezTo>
                  <a:pt x="804" y="845"/>
                  <a:pt x="808" y="835"/>
                  <a:pt x="809" y="819"/>
                </a:cubicBezTo>
                <a:cubicBezTo>
                  <a:pt x="822" y="828"/>
                  <a:pt x="834" y="835"/>
                  <a:pt x="848" y="843"/>
                </a:cubicBezTo>
                <a:cubicBezTo>
                  <a:pt x="852" y="843"/>
                  <a:pt x="860" y="843"/>
                  <a:pt x="868" y="845"/>
                </a:cubicBezTo>
                <a:cubicBezTo>
                  <a:pt x="880" y="847"/>
                  <a:pt x="891" y="851"/>
                  <a:pt x="903" y="852"/>
                </a:cubicBezTo>
                <a:cubicBezTo>
                  <a:pt x="924" y="853"/>
                  <a:pt x="928" y="858"/>
                  <a:pt x="919" y="877"/>
                </a:cubicBezTo>
                <a:cubicBezTo>
                  <a:pt x="931" y="877"/>
                  <a:pt x="944" y="876"/>
                  <a:pt x="957" y="875"/>
                </a:cubicBezTo>
                <a:cubicBezTo>
                  <a:pt x="969" y="853"/>
                  <a:pt x="973" y="834"/>
                  <a:pt x="969" y="809"/>
                </a:cubicBezTo>
                <a:cubicBezTo>
                  <a:pt x="969" y="806"/>
                  <a:pt x="967" y="803"/>
                  <a:pt x="965" y="800"/>
                </a:cubicBezTo>
                <a:cubicBezTo>
                  <a:pt x="953" y="787"/>
                  <a:pt x="954" y="774"/>
                  <a:pt x="961" y="759"/>
                </a:cubicBezTo>
                <a:cubicBezTo>
                  <a:pt x="967" y="746"/>
                  <a:pt x="971" y="732"/>
                  <a:pt x="976" y="718"/>
                </a:cubicBezTo>
                <a:cubicBezTo>
                  <a:pt x="964" y="709"/>
                  <a:pt x="959" y="742"/>
                  <a:pt x="945" y="719"/>
                </a:cubicBezTo>
                <a:cubicBezTo>
                  <a:pt x="954" y="713"/>
                  <a:pt x="963" y="708"/>
                  <a:pt x="974" y="701"/>
                </a:cubicBezTo>
                <a:close/>
                <a:moveTo>
                  <a:pt x="477" y="529"/>
                </a:moveTo>
                <a:cubicBezTo>
                  <a:pt x="449" y="542"/>
                  <a:pt x="418" y="553"/>
                  <a:pt x="384" y="549"/>
                </a:cubicBezTo>
                <a:cubicBezTo>
                  <a:pt x="376" y="548"/>
                  <a:pt x="372" y="553"/>
                  <a:pt x="376" y="560"/>
                </a:cubicBezTo>
                <a:cubicBezTo>
                  <a:pt x="388" y="576"/>
                  <a:pt x="381" y="594"/>
                  <a:pt x="381" y="611"/>
                </a:cubicBezTo>
                <a:cubicBezTo>
                  <a:pt x="381" y="632"/>
                  <a:pt x="379" y="653"/>
                  <a:pt x="351" y="659"/>
                </a:cubicBezTo>
                <a:cubicBezTo>
                  <a:pt x="348" y="660"/>
                  <a:pt x="344" y="672"/>
                  <a:pt x="344" y="679"/>
                </a:cubicBezTo>
                <a:cubicBezTo>
                  <a:pt x="345" y="688"/>
                  <a:pt x="350" y="697"/>
                  <a:pt x="354" y="707"/>
                </a:cubicBezTo>
                <a:cubicBezTo>
                  <a:pt x="363" y="707"/>
                  <a:pt x="376" y="708"/>
                  <a:pt x="388" y="709"/>
                </a:cubicBezTo>
                <a:cubicBezTo>
                  <a:pt x="409" y="711"/>
                  <a:pt x="428" y="726"/>
                  <a:pt x="450" y="717"/>
                </a:cubicBezTo>
                <a:cubicBezTo>
                  <a:pt x="452" y="717"/>
                  <a:pt x="455" y="718"/>
                  <a:pt x="456" y="719"/>
                </a:cubicBezTo>
                <a:cubicBezTo>
                  <a:pt x="464" y="734"/>
                  <a:pt x="481" y="730"/>
                  <a:pt x="493" y="736"/>
                </a:cubicBezTo>
                <a:cubicBezTo>
                  <a:pt x="509" y="744"/>
                  <a:pt x="523" y="739"/>
                  <a:pt x="538" y="736"/>
                </a:cubicBezTo>
                <a:cubicBezTo>
                  <a:pt x="529" y="721"/>
                  <a:pt x="523" y="704"/>
                  <a:pt x="513" y="692"/>
                </a:cubicBezTo>
                <a:cubicBezTo>
                  <a:pt x="498" y="674"/>
                  <a:pt x="494" y="656"/>
                  <a:pt x="497" y="635"/>
                </a:cubicBezTo>
                <a:cubicBezTo>
                  <a:pt x="497" y="631"/>
                  <a:pt x="499" y="627"/>
                  <a:pt x="498" y="623"/>
                </a:cubicBezTo>
                <a:cubicBezTo>
                  <a:pt x="491" y="592"/>
                  <a:pt x="484" y="562"/>
                  <a:pt x="477" y="529"/>
                </a:cubicBezTo>
                <a:close/>
                <a:moveTo>
                  <a:pt x="1344" y="921"/>
                </a:moveTo>
                <a:cubicBezTo>
                  <a:pt x="1357" y="958"/>
                  <a:pt x="1320" y="962"/>
                  <a:pt x="1305" y="982"/>
                </a:cubicBezTo>
                <a:cubicBezTo>
                  <a:pt x="1323" y="985"/>
                  <a:pt x="1343" y="966"/>
                  <a:pt x="1353" y="994"/>
                </a:cubicBezTo>
                <a:cubicBezTo>
                  <a:pt x="1364" y="991"/>
                  <a:pt x="1375" y="987"/>
                  <a:pt x="1388" y="983"/>
                </a:cubicBezTo>
                <a:cubicBezTo>
                  <a:pt x="1384" y="977"/>
                  <a:pt x="1381" y="973"/>
                  <a:pt x="1377" y="967"/>
                </a:cubicBezTo>
                <a:cubicBezTo>
                  <a:pt x="1386" y="955"/>
                  <a:pt x="1397" y="958"/>
                  <a:pt x="1409" y="960"/>
                </a:cubicBezTo>
                <a:cubicBezTo>
                  <a:pt x="1412" y="979"/>
                  <a:pt x="1415" y="981"/>
                  <a:pt x="1436" y="973"/>
                </a:cubicBezTo>
                <a:cubicBezTo>
                  <a:pt x="1439" y="955"/>
                  <a:pt x="1441" y="938"/>
                  <a:pt x="1444" y="920"/>
                </a:cubicBezTo>
                <a:cubicBezTo>
                  <a:pt x="1449" y="896"/>
                  <a:pt x="1453" y="871"/>
                  <a:pt x="1457" y="847"/>
                </a:cubicBezTo>
                <a:cubicBezTo>
                  <a:pt x="1458" y="845"/>
                  <a:pt x="1457" y="842"/>
                  <a:pt x="1456" y="839"/>
                </a:cubicBezTo>
                <a:cubicBezTo>
                  <a:pt x="1455" y="841"/>
                  <a:pt x="1453" y="842"/>
                  <a:pt x="1451" y="844"/>
                </a:cubicBezTo>
                <a:cubicBezTo>
                  <a:pt x="1449" y="846"/>
                  <a:pt x="1447" y="849"/>
                  <a:pt x="1446" y="851"/>
                </a:cubicBezTo>
                <a:cubicBezTo>
                  <a:pt x="1443" y="849"/>
                  <a:pt x="1441" y="847"/>
                  <a:pt x="1438" y="846"/>
                </a:cubicBezTo>
                <a:cubicBezTo>
                  <a:pt x="1436" y="844"/>
                  <a:pt x="1433" y="840"/>
                  <a:pt x="1430" y="840"/>
                </a:cubicBezTo>
                <a:cubicBezTo>
                  <a:pt x="1410" y="841"/>
                  <a:pt x="1390" y="843"/>
                  <a:pt x="1370" y="845"/>
                </a:cubicBezTo>
                <a:cubicBezTo>
                  <a:pt x="1361" y="847"/>
                  <a:pt x="1357" y="852"/>
                  <a:pt x="1358" y="863"/>
                </a:cubicBezTo>
                <a:cubicBezTo>
                  <a:pt x="1359" y="880"/>
                  <a:pt x="1357" y="896"/>
                  <a:pt x="1357" y="913"/>
                </a:cubicBezTo>
                <a:cubicBezTo>
                  <a:pt x="1357" y="916"/>
                  <a:pt x="1357" y="919"/>
                  <a:pt x="1357" y="924"/>
                </a:cubicBezTo>
                <a:cubicBezTo>
                  <a:pt x="1353" y="923"/>
                  <a:pt x="1350" y="922"/>
                  <a:pt x="1344" y="921"/>
                </a:cubicBezTo>
                <a:close/>
                <a:moveTo>
                  <a:pt x="1270" y="984"/>
                </a:moveTo>
                <a:cubicBezTo>
                  <a:pt x="1271" y="983"/>
                  <a:pt x="1272" y="982"/>
                  <a:pt x="1273" y="981"/>
                </a:cubicBezTo>
                <a:cubicBezTo>
                  <a:pt x="1270" y="976"/>
                  <a:pt x="1269" y="968"/>
                  <a:pt x="1265" y="966"/>
                </a:cubicBezTo>
                <a:cubicBezTo>
                  <a:pt x="1242" y="958"/>
                  <a:pt x="1219" y="951"/>
                  <a:pt x="1196" y="943"/>
                </a:cubicBezTo>
                <a:cubicBezTo>
                  <a:pt x="1194" y="944"/>
                  <a:pt x="1193" y="945"/>
                  <a:pt x="1192" y="947"/>
                </a:cubicBezTo>
                <a:cubicBezTo>
                  <a:pt x="1197" y="953"/>
                  <a:pt x="1200" y="963"/>
                  <a:pt x="1206" y="966"/>
                </a:cubicBezTo>
                <a:cubicBezTo>
                  <a:pt x="1227" y="973"/>
                  <a:pt x="1249" y="978"/>
                  <a:pt x="1270" y="984"/>
                </a:cubicBezTo>
                <a:close/>
                <a:moveTo>
                  <a:pt x="1566" y="612"/>
                </a:moveTo>
                <a:cubicBezTo>
                  <a:pt x="1584" y="631"/>
                  <a:pt x="1600" y="649"/>
                  <a:pt x="1619" y="669"/>
                </a:cubicBezTo>
                <a:cubicBezTo>
                  <a:pt x="1617" y="650"/>
                  <a:pt x="1615" y="634"/>
                  <a:pt x="1613" y="620"/>
                </a:cubicBezTo>
                <a:cubicBezTo>
                  <a:pt x="1597" y="617"/>
                  <a:pt x="1583" y="614"/>
                  <a:pt x="1566" y="612"/>
                </a:cubicBezTo>
                <a:close/>
                <a:moveTo>
                  <a:pt x="1386" y="735"/>
                </a:moveTo>
                <a:cubicBezTo>
                  <a:pt x="1408" y="734"/>
                  <a:pt x="1429" y="734"/>
                  <a:pt x="1449" y="733"/>
                </a:cubicBezTo>
                <a:cubicBezTo>
                  <a:pt x="1449" y="731"/>
                  <a:pt x="1450" y="729"/>
                  <a:pt x="1450" y="727"/>
                </a:cubicBezTo>
                <a:cubicBezTo>
                  <a:pt x="1439" y="724"/>
                  <a:pt x="1428" y="717"/>
                  <a:pt x="1418" y="718"/>
                </a:cubicBezTo>
                <a:cubicBezTo>
                  <a:pt x="1407" y="718"/>
                  <a:pt x="1392" y="718"/>
                  <a:pt x="1386" y="735"/>
                </a:cubicBezTo>
                <a:close/>
                <a:moveTo>
                  <a:pt x="1038" y="363"/>
                </a:moveTo>
                <a:cubicBezTo>
                  <a:pt x="1033" y="361"/>
                  <a:pt x="1030" y="361"/>
                  <a:pt x="1029" y="359"/>
                </a:cubicBezTo>
                <a:cubicBezTo>
                  <a:pt x="1017" y="347"/>
                  <a:pt x="1005" y="348"/>
                  <a:pt x="996" y="362"/>
                </a:cubicBezTo>
                <a:cubicBezTo>
                  <a:pt x="995" y="365"/>
                  <a:pt x="995" y="371"/>
                  <a:pt x="997" y="373"/>
                </a:cubicBezTo>
                <a:cubicBezTo>
                  <a:pt x="1000" y="376"/>
                  <a:pt x="1005" y="378"/>
                  <a:pt x="1009" y="377"/>
                </a:cubicBezTo>
                <a:cubicBezTo>
                  <a:pt x="1018" y="374"/>
                  <a:pt x="1026" y="369"/>
                  <a:pt x="1038" y="363"/>
                </a:cubicBezTo>
                <a:close/>
                <a:moveTo>
                  <a:pt x="560" y="788"/>
                </a:moveTo>
                <a:cubicBezTo>
                  <a:pt x="556" y="771"/>
                  <a:pt x="567" y="751"/>
                  <a:pt x="544" y="739"/>
                </a:cubicBezTo>
                <a:cubicBezTo>
                  <a:pt x="545" y="750"/>
                  <a:pt x="548" y="759"/>
                  <a:pt x="546" y="767"/>
                </a:cubicBezTo>
                <a:cubicBezTo>
                  <a:pt x="542" y="786"/>
                  <a:pt x="541" y="786"/>
                  <a:pt x="560" y="788"/>
                </a:cubicBezTo>
                <a:close/>
                <a:moveTo>
                  <a:pt x="1584" y="579"/>
                </a:moveTo>
                <a:cubicBezTo>
                  <a:pt x="1588" y="580"/>
                  <a:pt x="1596" y="581"/>
                  <a:pt x="1606" y="583"/>
                </a:cubicBezTo>
                <a:cubicBezTo>
                  <a:pt x="1601" y="566"/>
                  <a:pt x="1598" y="551"/>
                  <a:pt x="1594" y="537"/>
                </a:cubicBezTo>
                <a:cubicBezTo>
                  <a:pt x="1592" y="537"/>
                  <a:pt x="1591" y="537"/>
                  <a:pt x="1589" y="538"/>
                </a:cubicBezTo>
                <a:cubicBezTo>
                  <a:pt x="1588" y="551"/>
                  <a:pt x="1586" y="564"/>
                  <a:pt x="1584" y="579"/>
                </a:cubicBezTo>
                <a:close/>
                <a:moveTo>
                  <a:pt x="1476" y="622"/>
                </a:moveTo>
                <a:cubicBezTo>
                  <a:pt x="1458" y="638"/>
                  <a:pt x="1458" y="638"/>
                  <a:pt x="1477" y="652"/>
                </a:cubicBezTo>
                <a:cubicBezTo>
                  <a:pt x="1484" y="643"/>
                  <a:pt x="1489" y="633"/>
                  <a:pt x="1476" y="622"/>
                </a:cubicBezTo>
                <a:close/>
                <a:moveTo>
                  <a:pt x="1069" y="405"/>
                </a:moveTo>
                <a:cubicBezTo>
                  <a:pt x="1075" y="403"/>
                  <a:pt x="1082" y="403"/>
                  <a:pt x="1088" y="400"/>
                </a:cubicBezTo>
                <a:cubicBezTo>
                  <a:pt x="1091" y="398"/>
                  <a:pt x="1095" y="393"/>
                  <a:pt x="1095" y="391"/>
                </a:cubicBezTo>
                <a:cubicBezTo>
                  <a:pt x="1094" y="388"/>
                  <a:pt x="1089" y="384"/>
                  <a:pt x="1086" y="384"/>
                </a:cubicBezTo>
                <a:cubicBezTo>
                  <a:pt x="1072" y="383"/>
                  <a:pt x="1076" y="398"/>
                  <a:pt x="1069" y="405"/>
                </a:cubicBezTo>
                <a:close/>
              </a:path>
            </a:pathLst>
          </a:custGeom>
          <a:solidFill>
            <a:srgbClr val="215C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959259" y="271673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grpSp>
        <p:nvGrpSpPr>
          <p:cNvPr id="226" name="Google Shape;226;p38"/>
          <p:cNvGrpSpPr/>
          <p:nvPr/>
        </p:nvGrpSpPr>
        <p:grpSpPr>
          <a:xfrm>
            <a:off x="1103999" y="2628376"/>
            <a:ext cx="607213" cy="576081"/>
            <a:chOff x="3988034" y="3077395"/>
            <a:chExt cx="359276" cy="337423"/>
          </a:xfrm>
        </p:grpSpPr>
        <p:sp>
          <p:nvSpPr>
            <p:cNvPr id="227" name="Google Shape;227;p38"/>
            <p:cNvSpPr/>
            <p:nvPr/>
          </p:nvSpPr>
          <p:spPr>
            <a:xfrm>
              <a:off x="3988034" y="339289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4346493" y="339289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4091839" y="3222584"/>
              <a:ext cx="189812" cy="146825"/>
            </a:xfrm>
            <a:custGeom>
              <a:avLst/>
              <a:gdLst/>
              <a:ahLst/>
              <a:cxnLst/>
              <a:rect l="l" t="t" r="r" b="b"/>
              <a:pathLst>
                <a:path w="5802" h="4488" extrusionOk="0">
                  <a:moveTo>
                    <a:pt x="5776" y="1"/>
                  </a:moveTo>
                  <a:cubicBezTo>
                    <a:pt x="5380" y="1"/>
                    <a:pt x="5057" y="323"/>
                    <a:pt x="5057" y="719"/>
                  </a:cubicBezTo>
                  <a:lnTo>
                    <a:pt x="5033" y="719"/>
                  </a:lnTo>
                  <a:cubicBezTo>
                    <a:pt x="5033" y="868"/>
                    <a:pt x="4909" y="1017"/>
                    <a:pt x="4735" y="1017"/>
                  </a:cubicBezTo>
                  <a:cubicBezTo>
                    <a:pt x="4537" y="1017"/>
                    <a:pt x="4363" y="1190"/>
                    <a:pt x="4363" y="1389"/>
                  </a:cubicBezTo>
                  <a:lnTo>
                    <a:pt x="4363" y="2752"/>
                  </a:lnTo>
                  <a:cubicBezTo>
                    <a:pt x="4363" y="2926"/>
                    <a:pt x="4214" y="3074"/>
                    <a:pt x="4066" y="3074"/>
                  </a:cubicBezTo>
                  <a:lnTo>
                    <a:pt x="967" y="3074"/>
                  </a:lnTo>
                  <a:cubicBezTo>
                    <a:pt x="0" y="3074"/>
                    <a:pt x="0" y="4487"/>
                    <a:pt x="967" y="4487"/>
                  </a:cubicBezTo>
                  <a:lnTo>
                    <a:pt x="5801" y="4487"/>
                  </a:lnTo>
                  <a:lnTo>
                    <a:pt x="5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4005046" y="3122836"/>
              <a:ext cx="324435" cy="291981"/>
            </a:xfrm>
            <a:custGeom>
              <a:avLst/>
              <a:gdLst/>
              <a:ahLst/>
              <a:cxnLst/>
              <a:rect l="l" t="t" r="r" b="b"/>
              <a:pathLst>
                <a:path w="9917" h="8925" extrusionOk="0">
                  <a:moveTo>
                    <a:pt x="1513" y="0"/>
                  </a:moveTo>
                  <a:lnTo>
                    <a:pt x="1513" y="2405"/>
                  </a:lnTo>
                  <a:lnTo>
                    <a:pt x="2232" y="2405"/>
                  </a:lnTo>
                  <a:cubicBezTo>
                    <a:pt x="4017" y="2405"/>
                    <a:pt x="4017" y="5107"/>
                    <a:pt x="2232" y="5107"/>
                  </a:cubicBezTo>
                  <a:lnTo>
                    <a:pt x="1513" y="5107"/>
                  </a:lnTo>
                  <a:lnTo>
                    <a:pt x="1513" y="7884"/>
                  </a:lnTo>
                  <a:cubicBezTo>
                    <a:pt x="1513" y="8057"/>
                    <a:pt x="1364" y="8206"/>
                    <a:pt x="1191" y="8206"/>
                  </a:cubicBezTo>
                  <a:lnTo>
                    <a:pt x="497" y="8206"/>
                  </a:lnTo>
                  <a:cubicBezTo>
                    <a:pt x="1" y="8206"/>
                    <a:pt x="1" y="8925"/>
                    <a:pt x="497" y="8925"/>
                  </a:cubicBezTo>
                  <a:lnTo>
                    <a:pt x="9446" y="8925"/>
                  </a:lnTo>
                  <a:cubicBezTo>
                    <a:pt x="9917" y="8925"/>
                    <a:pt x="9917" y="8206"/>
                    <a:pt x="9446" y="8206"/>
                  </a:cubicBezTo>
                  <a:lnTo>
                    <a:pt x="3595" y="8206"/>
                  </a:lnTo>
                  <a:cubicBezTo>
                    <a:pt x="1786" y="8206"/>
                    <a:pt x="1786" y="5504"/>
                    <a:pt x="3595" y="5504"/>
                  </a:cubicBezTo>
                  <a:lnTo>
                    <a:pt x="6372" y="5504"/>
                  </a:lnTo>
                  <a:lnTo>
                    <a:pt x="6372" y="4438"/>
                  </a:lnTo>
                  <a:cubicBezTo>
                    <a:pt x="6372" y="3992"/>
                    <a:pt x="6669" y="3595"/>
                    <a:pt x="7091" y="3471"/>
                  </a:cubicBezTo>
                  <a:cubicBezTo>
                    <a:pt x="7215" y="2851"/>
                    <a:pt x="7785" y="2405"/>
                    <a:pt x="8404" y="2405"/>
                  </a:cubicBezTo>
                  <a:lnTo>
                    <a:pt x="8429" y="2405"/>
                  </a:lnTo>
                  <a:lnTo>
                    <a:pt x="8429" y="0"/>
                  </a:lnTo>
                  <a:lnTo>
                    <a:pt x="6644" y="0"/>
                  </a:lnTo>
                  <a:cubicBezTo>
                    <a:pt x="6669" y="100"/>
                    <a:pt x="6669" y="199"/>
                    <a:pt x="6669" y="298"/>
                  </a:cubicBezTo>
                  <a:cubicBezTo>
                    <a:pt x="6669" y="1612"/>
                    <a:pt x="5331" y="4463"/>
                    <a:pt x="5256" y="4562"/>
                  </a:cubicBezTo>
                  <a:cubicBezTo>
                    <a:pt x="5207" y="4686"/>
                    <a:pt x="5107" y="4760"/>
                    <a:pt x="4983" y="4760"/>
                  </a:cubicBezTo>
                  <a:cubicBezTo>
                    <a:pt x="4860" y="4760"/>
                    <a:pt x="4736" y="4686"/>
                    <a:pt x="4686" y="4562"/>
                  </a:cubicBezTo>
                  <a:cubicBezTo>
                    <a:pt x="4636" y="4463"/>
                    <a:pt x="3273" y="1612"/>
                    <a:pt x="3273" y="298"/>
                  </a:cubicBezTo>
                  <a:cubicBezTo>
                    <a:pt x="3273" y="199"/>
                    <a:pt x="3298" y="100"/>
                    <a:pt x="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4054511" y="3222584"/>
              <a:ext cx="46259" cy="46259"/>
            </a:xfrm>
            <a:custGeom>
              <a:avLst/>
              <a:gdLst/>
              <a:ahLst/>
              <a:cxnLst/>
              <a:rect l="l" t="t" r="r" b="b"/>
              <a:pathLst>
                <a:path w="1414" h="1414" extrusionOk="0">
                  <a:moveTo>
                    <a:pt x="1" y="1"/>
                  </a:moveTo>
                  <a:lnTo>
                    <a:pt x="1" y="1414"/>
                  </a:lnTo>
                  <a:lnTo>
                    <a:pt x="695" y="1414"/>
                  </a:lnTo>
                  <a:cubicBezTo>
                    <a:pt x="1092" y="1414"/>
                    <a:pt x="1414" y="1091"/>
                    <a:pt x="1414" y="719"/>
                  </a:cubicBezTo>
                  <a:cubicBezTo>
                    <a:pt x="1414" y="323"/>
                    <a:pt x="1092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988820" y="3078213"/>
              <a:ext cx="44656" cy="324435"/>
            </a:xfrm>
            <a:custGeom>
              <a:avLst/>
              <a:gdLst/>
              <a:ahLst/>
              <a:cxnLst/>
              <a:rect l="l" t="t" r="r" b="b"/>
              <a:pathLst>
                <a:path w="1365" h="9917" extrusionOk="0">
                  <a:moveTo>
                    <a:pt x="997" y="0"/>
                  </a:moveTo>
                  <a:cubicBezTo>
                    <a:pt x="447" y="0"/>
                    <a:pt x="1" y="438"/>
                    <a:pt x="1" y="993"/>
                  </a:cubicBezTo>
                  <a:lnTo>
                    <a:pt x="1" y="9917"/>
                  </a:lnTo>
                  <a:cubicBezTo>
                    <a:pt x="1" y="9371"/>
                    <a:pt x="447" y="8950"/>
                    <a:pt x="993" y="8950"/>
                  </a:cubicBezTo>
                  <a:lnTo>
                    <a:pt x="1364" y="8925"/>
                  </a:lnTo>
                  <a:lnTo>
                    <a:pt x="1364" y="299"/>
                  </a:lnTo>
                  <a:cubicBezTo>
                    <a:pt x="1364" y="125"/>
                    <a:pt x="1216" y="1"/>
                    <a:pt x="1042" y="1"/>
                  </a:cubicBezTo>
                  <a:cubicBezTo>
                    <a:pt x="1027" y="0"/>
                    <a:pt x="1012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4301869" y="3077395"/>
              <a:ext cx="45441" cy="324467"/>
            </a:xfrm>
            <a:custGeom>
              <a:avLst/>
              <a:gdLst/>
              <a:ahLst/>
              <a:cxnLst/>
              <a:rect l="l" t="t" r="r" b="b"/>
              <a:pathLst>
                <a:path w="1389" h="9918" extrusionOk="0">
                  <a:moveTo>
                    <a:pt x="366" y="0"/>
                  </a:moveTo>
                  <a:cubicBezTo>
                    <a:pt x="352" y="0"/>
                    <a:pt x="337" y="1"/>
                    <a:pt x="323" y="1"/>
                  </a:cubicBezTo>
                  <a:cubicBezTo>
                    <a:pt x="150" y="1"/>
                    <a:pt x="1" y="150"/>
                    <a:pt x="1" y="324"/>
                  </a:cubicBezTo>
                  <a:lnTo>
                    <a:pt x="1" y="8950"/>
                  </a:lnTo>
                  <a:lnTo>
                    <a:pt x="373" y="8950"/>
                  </a:lnTo>
                  <a:cubicBezTo>
                    <a:pt x="918" y="8950"/>
                    <a:pt x="1364" y="9372"/>
                    <a:pt x="1389" y="9917"/>
                  </a:cubicBezTo>
                  <a:lnTo>
                    <a:pt x="1389" y="1018"/>
                  </a:lnTo>
                  <a:cubicBezTo>
                    <a:pt x="1389" y="462"/>
                    <a:pt x="918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4133191" y="3100524"/>
              <a:ext cx="68963" cy="142376"/>
            </a:xfrm>
            <a:custGeom>
              <a:avLst/>
              <a:gdLst/>
              <a:ahLst/>
              <a:cxnLst/>
              <a:rect l="l" t="t" r="r" b="b"/>
              <a:pathLst>
                <a:path w="2108" h="4352" extrusionOk="0">
                  <a:moveTo>
                    <a:pt x="1042" y="682"/>
                  </a:moveTo>
                  <a:cubicBezTo>
                    <a:pt x="1314" y="682"/>
                    <a:pt x="1463" y="1005"/>
                    <a:pt x="1265" y="1203"/>
                  </a:cubicBezTo>
                  <a:cubicBezTo>
                    <a:pt x="1202" y="1266"/>
                    <a:pt x="1126" y="1294"/>
                    <a:pt x="1052" y="1294"/>
                  </a:cubicBezTo>
                  <a:cubicBezTo>
                    <a:pt x="894" y="1294"/>
                    <a:pt x="744" y="1166"/>
                    <a:pt x="744" y="980"/>
                  </a:cubicBezTo>
                  <a:cubicBezTo>
                    <a:pt x="744" y="806"/>
                    <a:pt x="868" y="682"/>
                    <a:pt x="1042" y="682"/>
                  </a:cubicBezTo>
                  <a:close/>
                  <a:moveTo>
                    <a:pt x="1054" y="1"/>
                  </a:moveTo>
                  <a:cubicBezTo>
                    <a:pt x="546" y="1"/>
                    <a:pt x="38" y="335"/>
                    <a:pt x="1" y="1005"/>
                  </a:cubicBezTo>
                  <a:cubicBezTo>
                    <a:pt x="1" y="1327"/>
                    <a:pt x="100" y="2021"/>
                    <a:pt x="645" y="3409"/>
                  </a:cubicBezTo>
                  <a:cubicBezTo>
                    <a:pt x="794" y="3756"/>
                    <a:pt x="918" y="4103"/>
                    <a:pt x="1042" y="4351"/>
                  </a:cubicBezTo>
                  <a:cubicBezTo>
                    <a:pt x="1166" y="4079"/>
                    <a:pt x="1290" y="3756"/>
                    <a:pt x="1438" y="3409"/>
                  </a:cubicBezTo>
                  <a:cubicBezTo>
                    <a:pt x="1984" y="2021"/>
                    <a:pt x="2108" y="1327"/>
                    <a:pt x="2108" y="1005"/>
                  </a:cubicBezTo>
                  <a:cubicBezTo>
                    <a:pt x="2070" y="335"/>
                    <a:pt x="1562" y="1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8"/>
          <p:cNvGrpSpPr/>
          <p:nvPr/>
        </p:nvGrpSpPr>
        <p:grpSpPr>
          <a:xfrm>
            <a:off x="1119576" y="1606118"/>
            <a:ext cx="576059" cy="576063"/>
            <a:chOff x="6391802" y="4249312"/>
            <a:chExt cx="358491" cy="359276"/>
          </a:xfrm>
        </p:grpSpPr>
        <p:sp>
          <p:nvSpPr>
            <p:cNvPr id="236" name="Google Shape;236;p38"/>
            <p:cNvSpPr/>
            <p:nvPr/>
          </p:nvSpPr>
          <p:spPr>
            <a:xfrm>
              <a:off x="6558877" y="4473148"/>
              <a:ext cx="27611" cy="24144"/>
            </a:xfrm>
            <a:custGeom>
              <a:avLst/>
              <a:gdLst/>
              <a:ahLst/>
              <a:cxnLst/>
              <a:rect l="l" t="t" r="r" b="b"/>
              <a:pathLst>
                <a:path w="844" h="738" extrusionOk="0">
                  <a:moveTo>
                    <a:pt x="372" y="0"/>
                  </a:moveTo>
                  <a:cubicBezTo>
                    <a:pt x="149" y="0"/>
                    <a:pt x="0" y="174"/>
                    <a:pt x="0" y="372"/>
                  </a:cubicBezTo>
                  <a:cubicBezTo>
                    <a:pt x="0" y="588"/>
                    <a:pt x="179" y="737"/>
                    <a:pt x="364" y="737"/>
                  </a:cubicBezTo>
                  <a:cubicBezTo>
                    <a:pt x="454" y="737"/>
                    <a:pt x="547" y="701"/>
                    <a:pt x="620" y="620"/>
                  </a:cubicBezTo>
                  <a:cubicBezTo>
                    <a:pt x="843" y="397"/>
                    <a:pt x="694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6466425" y="4315789"/>
              <a:ext cx="206006" cy="292799"/>
            </a:xfrm>
            <a:custGeom>
              <a:avLst/>
              <a:gdLst/>
              <a:ahLst/>
              <a:cxnLst/>
              <a:rect l="l" t="t" r="r" b="b"/>
              <a:pathLst>
                <a:path w="6297" h="8950" extrusionOk="0">
                  <a:moveTo>
                    <a:pt x="3198" y="2802"/>
                  </a:moveTo>
                  <a:cubicBezTo>
                    <a:pt x="4512" y="2802"/>
                    <a:pt x="5578" y="3868"/>
                    <a:pt x="5578" y="5182"/>
                  </a:cubicBezTo>
                  <a:cubicBezTo>
                    <a:pt x="5578" y="6623"/>
                    <a:pt x="4400" y="7577"/>
                    <a:pt x="3170" y="7577"/>
                  </a:cubicBezTo>
                  <a:cubicBezTo>
                    <a:pt x="2580" y="7577"/>
                    <a:pt x="1978" y="7358"/>
                    <a:pt x="1488" y="6868"/>
                  </a:cubicBezTo>
                  <a:cubicBezTo>
                    <a:pt x="0" y="5355"/>
                    <a:pt x="1066" y="2802"/>
                    <a:pt x="3198" y="2802"/>
                  </a:cubicBezTo>
                  <a:close/>
                  <a:moveTo>
                    <a:pt x="5429" y="7115"/>
                  </a:moveTo>
                  <a:cubicBezTo>
                    <a:pt x="5603" y="7115"/>
                    <a:pt x="5751" y="7239"/>
                    <a:pt x="5751" y="7413"/>
                  </a:cubicBezTo>
                  <a:cubicBezTo>
                    <a:pt x="5751" y="7599"/>
                    <a:pt x="5590" y="7727"/>
                    <a:pt x="5425" y="7727"/>
                  </a:cubicBezTo>
                  <a:cubicBezTo>
                    <a:pt x="5347" y="7727"/>
                    <a:pt x="5269" y="7699"/>
                    <a:pt x="5206" y="7636"/>
                  </a:cubicBezTo>
                  <a:cubicBezTo>
                    <a:pt x="5008" y="7438"/>
                    <a:pt x="5157" y="7115"/>
                    <a:pt x="5429" y="7115"/>
                  </a:cubicBezTo>
                  <a:close/>
                  <a:moveTo>
                    <a:pt x="3198" y="1"/>
                  </a:moveTo>
                  <a:cubicBezTo>
                    <a:pt x="2603" y="1"/>
                    <a:pt x="2132" y="472"/>
                    <a:pt x="2132" y="1067"/>
                  </a:cubicBezTo>
                  <a:lnTo>
                    <a:pt x="2132" y="2108"/>
                  </a:lnTo>
                  <a:cubicBezTo>
                    <a:pt x="2132" y="2232"/>
                    <a:pt x="2058" y="2331"/>
                    <a:pt x="1959" y="2381"/>
                  </a:cubicBezTo>
                  <a:lnTo>
                    <a:pt x="645" y="3050"/>
                  </a:lnTo>
                  <a:cubicBezTo>
                    <a:pt x="298" y="3224"/>
                    <a:pt x="75" y="3571"/>
                    <a:pt x="75" y="3967"/>
                  </a:cubicBezTo>
                  <a:lnTo>
                    <a:pt x="75" y="8950"/>
                  </a:lnTo>
                  <a:lnTo>
                    <a:pt x="6297" y="8950"/>
                  </a:lnTo>
                  <a:lnTo>
                    <a:pt x="6297" y="3967"/>
                  </a:lnTo>
                  <a:cubicBezTo>
                    <a:pt x="6297" y="3571"/>
                    <a:pt x="6074" y="3199"/>
                    <a:pt x="5727" y="3025"/>
                  </a:cubicBezTo>
                  <a:lnTo>
                    <a:pt x="4413" y="2381"/>
                  </a:lnTo>
                  <a:cubicBezTo>
                    <a:pt x="4314" y="2331"/>
                    <a:pt x="4239" y="2207"/>
                    <a:pt x="4239" y="2108"/>
                  </a:cubicBezTo>
                  <a:lnTo>
                    <a:pt x="4239" y="1067"/>
                  </a:lnTo>
                  <a:cubicBezTo>
                    <a:pt x="4239" y="497"/>
                    <a:pt x="376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6513469" y="4428524"/>
              <a:ext cx="133837" cy="114077"/>
            </a:xfrm>
            <a:custGeom>
              <a:avLst/>
              <a:gdLst/>
              <a:ahLst/>
              <a:cxnLst/>
              <a:rect l="l" t="t" r="r" b="b"/>
              <a:pathLst>
                <a:path w="4091" h="3487" extrusionOk="0">
                  <a:moveTo>
                    <a:pt x="1760" y="720"/>
                  </a:moveTo>
                  <a:cubicBezTo>
                    <a:pt x="2306" y="720"/>
                    <a:pt x="2752" y="1166"/>
                    <a:pt x="2752" y="1736"/>
                  </a:cubicBezTo>
                  <a:cubicBezTo>
                    <a:pt x="2752" y="2336"/>
                    <a:pt x="2258" y="2735"/>
                    <a:pt x="1738" y="2735"/>
                  </a:cubicBezTo>
                  <a:cubicBezTo>
                    <a:pt x="1486" y="2735"/>
                    <a:pt x="1227" y="2641"/>
                    <a:pt x="1016" y="2430"/>
                  </a:cubicBezTo>
                  <a:cubicBezTo>
                    <a:pt x="397" y="1810"/>
                    <a:pt x="843" y="720"/>
                    <a:pt x="1760" y="720"/>
                  </a:cubicBezTo>
                  <a:close/>
                  <a:moveTo>
                    <a:pt x="1760" y="1"/>
                  </a:moveTo>
                  <a:cubicBezTo>
                    <a:pt x="793" y="1"/>
                    <a:pt x="0" y="769"/>
                    <a:pt x="0" y="1736"/>
                  </a:cubicBezTo>
                  <a:cubicBezTo>
                    <a:pt x="0" y="2793"/>
                    <a:pt x="863" y="3486"/>
                    <a:pt x="1759" y="3486"/>
                  </a:cubicBezTo>
                  <a:cubicBezTo>
                    <a:pt x="2187" y="3486"/>
                    <a:pt x="2622" y="3328"/>
                    <a:pt x="2975" y="2975"/>
                  </a:cubicBezTo>
                  <a:cubicBezTo>
                    <a:pt x="4090" y="1860"/>
                    <a:pt x="3297" y="1"/>
                    <a:pt x="1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6391802" y="4249312"/>
              <a:ext cx="358491" cy="359276"/>
            </a:xfrm>
            <a:custGeom>
              <a:avLst/>
              <a:gdLst/>
              <a:ahLst/>
              <a:cxnLst/>
              <a:rect l="l" t="t" r="r" b="b"/>
              <a:pathLst>
                <a:path w="10958" h="10982" extrusionOk="0">
                  <a:moveTo>
                    <a:pt x="9254" y="1416"/>
                  </a:moveTo>
                  <a:cubicBezTo>
                    <a:pt x="9415" y="1416"/>
                    <a:pt x="9569" y="1537"/>
                    <a:pt x="9569" y="1735"/>
                  </a:cubicBezTo>
                  <a:cubicBezTo>
                    <a:pt x="9545" y="1884"/>
                    <a:pt x="9421" y="2033"/>
                    <a:pt x="9247" y="2033"/>
                  </a:cubicBezTo>
                  <a:cubicBezTo>
                    <a:pt x="8974" y="2033"/>
                    <a:pt x="8826" y="1711"/>
                    <a:pt x="9024" y="1512"/>
                  </a:cubicBezTo>
                  <a:cubicBezTo>
                    <a:pt x="9090" y="1446"/>
                    <a:pt x="9173" y="1416"/>
                    <a:pt x="9254" y="1416"/>
                  </a:cubicBezTo>
                  <a:close/>
                  <a:moveTo>
                    <a:pt x="2033" y="2085"/>
                  </a:moveTo>
                  <a:cubicBezTo>
                    <a:pt x="2188" y="2085"/>
                    <a:pt x="2331" y="2206"/>
                    <a:pt x="2331" y="2405"/>
                  </a:cubicBezTo>
                  <a:cubicBezTo>
                    <a:pt x="2331" y="2578"/>
                    <a:pt x="2207" y="2727"/>
                    <a:pt x="2033" y="2727"/>
                  </a:cubicBezTo>
                  <a:lnTo>
                    <a:pt x="2033" y="2702"/>
                  </a:lnTo>
                  <a:cubicBezTo>
                    <a:pt x="1761" y="2702"/>
                    <a:pt x="1612" y="2380"/>
                    <a:pt x="1810" y="2182"/>
                  </a:cubicBezTo>
                  <a:cubicBezTo>
                    <a:pt x="1876" y="2116"/>
                    <a:pt x="1956" y="2085"/>
                    <a:pt x="2033" y="2085"/>
                  </a:cubicBezTo>
                  <a:close/>
                  <a:moveTo>
                    <a:pt x="8556" y="2785"/>
                  </a:moveTo>
                  <a:cubicBezTo>
                    <a:pt x="8714" y="2785"/>
                    <a:pt x="8875" y="2913"/>
                    <a:pt x="8875" y="3099"/>
                  </a:cubicBezTo>
                  <a:cubicBezTo>
                    <a:pt x="8875" y="3272"/>
                    <a:pt x="8727" y="3421"/>
                    <a:pt x="8553" y="3421"/>
                  </a:cubicBezTo>
                  <a:cubicBezTo>
                    <a:pt x="8280" y="3421"/>
                    <a:pt x="8156" y="3074"/>
                    <a:pt x="8355" y="2876"/>
                  </a:cubicBezTo>
                  <a:cubicBezTo>
                    <a:pt x="8410" y="2813"/>
                    <a:pt x="8483" y="2785"/>
                    <a:pt x="8556" y="2785"/>
                  </a:cubicBezTo>
                  <a:close/>
                  <a:moveTo>
                    <a:pt x="298" y="0"/>
                  </a:moveTo>
                  <a:cubicBezTo>
                    <a:pt x="125" y="0"/>
                    <a:pt x="1" y="149"/>
                    <a:pt x="1" y="322"/>
                  </a:cubicBezTo>
                  <a:lnTo>
                    <a:pt x="1" y="10635"/>
                  </a:lnTo>
                  <a:cubicBezTo>
                    <a:pt x="1" y="10808"/>
                    <a:pt x="125" y="10932"/>
                    <a:pt x="298" y="10932"/>
                  </a:cubicBezTo>
                  <a:lnTo>
                    <a:pt x="1711" y="10932"/>
                  </a:lnTo>
                  <a:lnTo>
                    <a:pt x="1711" y="5999"/>
                  </a:lnTo>
                  <a:cubicBezTo>
                    <a:pt x="1711" y="5355"/>
                    <a:pt x="2058" y="4760"/>
                    <a:pt x="2628" y="4487"/>
                  </a:cubicBezTo>
                  <a:lnTo>
                    <a:pt x="3769" y="3917"/>
                  </a:lnTo>
                  <a:lnTo>
                    <a:pt x="3769" y="3099"/>
                  </a:lnTo>
                  <a:cubicBezTo>
                    <a:pt x="3769" y="2157"/>
                    <a:pt x="4512" y="1388"/>
                    <a:pt x="5454" y="1388"/>
                  </a:cubicBezTo>
                  <a:cubicBezTo>
                    <a:pt x="6396" y="1388"/>
                    <a:pt x="7165" y="2157"/>
                    <a:pt x="7165" y="3099"/>
                  </a:cubicBezTo>
                  <a:lnTo>
                    <a:pt x="7165" y="3942"/>
                  </a:lnTo>
                  <a:lnTo>
                    <a:pt x="8305" y="4487"/>
                  </a:lnTo>
                  <a:cubicBezTo>
                    <a:pt x="8875" y="4785"/>
                    <a:pt x="9222" y="5379"/>
                    <a:pt x="9222" y="6024"/>
                  </a:cubicBezTo>
                  <a:lnTo>
                    <a:pt x="9222" y="10982"/>
                  </a:lnTo>
                  <a:lnTo>
                    <a:pt x="10635" y="10982"/>
                  </a:lnTo>
                  <a:cubicBezTo>
                    <a:pt x="10809" y="10982"/>
                    <a:pt x="10933" y="10858"/>
                    <a:pt x="10933" y="10684"/>
                  </a:cubicBezTo>
                  <a:lnTo>
                    <a:pt x="10933" y="372"/>
                  </a:lnTo>
                  <a:cubicBezTo>
                    <a:pt x="10958" y="174"/>
                    <a:pt x="10809" y="0"/>
                    <a:pt x="10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38"/>
          <p:cNvGrpSpPr/>
          <p:nvPr/>
        </p:nvGrpSpPr>
        <p:grpSpPr>
          <a:xfrm>
            <a:off x="1119565" y="3650657"/>
            <a:ext cx="576080" cy="576080"/>
            <a:chOff x="1542883" y="3066861"/>
            <a:chExt cx="359309" cy="359309"/>
          </a:xfrm>
        </p:grpSpPr>
        <p:sp>
          <p:nvSpPr>
            <p:cNvPr id="241" name="Google Shape;241;p38"/>
            <p:cNvSpPr/>
            <p:nvPr/>
          </p:nvSpPr>
          <p:spPr>
            <a:xfrm>
              <a:off x="1571279" y="3133370"/>
              <a:ext cx="264403" cy="226519"/>
            </a:xfrm>
            <a:custGeom>
              <a:avLst/>
              <a:gdLst/>
              <a:ahLst/>
              <a:cxnLst/>
              <a:rect l="l" t="t" r="r" b="b"/>
              <a:pathLst>
                <a:path w="8082" h="6924" extrusionOk="0">
                  <a:moveTo>
                    <a:pt x="4611" y="354"/>
                  </a:moveTo>
                  <a:cubicBezTo>
                    <a:pt x="4741" y="354"/>
                    <a:pt x="4871" y="435"/>
                    <a:pt x="4908" y="596"/>
                  </a:cubicBezTo>
                  <a:lnTo>
                    <a:pt x="5950" y="3347"/>
                  </a:lnTo>
                  <a:cubicBezTo>
                    <a:pt x="5974" y="3422"/>
                    <a:pt x="5974" y="3496"/>
                    <a:pt x="5950" y="3570"/>
                  </a:cubicBezTo>
                  <a:lnTo>
                    <a:pt x="4933" y="6322"/>
                  </a:lnTo>
                  <a:cubicBezTo>
                    <a:pt x="4889" y="6433"/>
                    <a:pt x="4785" y="6524"/>
                    <a:pt x="4657" y="6524"/>
                  </a:cubicBezTo>
                  <a:cubicBezTo>
                    <a:pt x="4642" y="6524"/>
                    <a:pt x="4626" y="6523"/>
                    <a:pt x="4611" y="6520"/>
                  </a:cubicBezTo>
                  <a:cubicBezTo>
                    <a:pt x="4598" y="6523"/>
                    <a:pt x="4585" y="6524"/>
                    <a:pt x="4572" y="6524"/>
                  </a:cubicBezTo>
                  <a:cubicBezTo>
                    <a:pt x="4457" y="6524"/>
                    <a:pt x="4336" y="6433"/>
                    <a:pt x="4313" y="6322"/>
                  </a:cubicBezTo>
                  <a:lnTo>
                    <a:pt x="3272" y="3570"/>
                  </a:lnTo>
                  <a:cubicBezTo>
                    <a:pt x="3248" y="3496"/>
                    <a:pt x="3248" y="3422"/>
                    <a:pt x="3272" y="3347"/>
                  </a:cubicBezTo>
                  <a:lnTo>
                    <a:pt x="4313" y="596"/>
                  </a:lnTo>
                  <a:cubicBezTo>
                    <a:pt x="4351" y="435"/>
                    <a:pt x="4481" y="354"/>
                    <a:pt x="4611" y="354"/>
                  </a:cubicBezTo>
                  <a:close/>
                  <a:moveTo>
                    <a:pt x="4636" y="1"/>
                  </a:moveTo>
                  <a:cubicBezTo>
                    <a:pt x="1537" y="1"/>
                    <a:pt x="0" y="3719"/>
                    <a:pt x="2182" y="5901"/>
                  </a:cubicBezTo>
                  <a:cubicBezTo>
                    <a:pt x="2888" y="6607"/>
                    <a:pt x="3755" y="6923"/>
                    <a:pt x="4605" y="6923"/>
                  </a:cubicBezTo>
                  <a:cubicBezTo>
                    <a:pt x="6381" y="6923"/>
                    <a:pt x="8082" y="5542"/>
                    <a:pt x="8082" y="3446"/>
                  </a:cubicBezTo>
                  <a:cubicBezTo>
                    <a:pt x="8082" y="1538"/>
                    <a:pt x="6545" y="1"/>
                    <a:pt x="4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704266" y="3256640"/>
              <a:ext cx="37328" cy="50316"/>
            </a:xfrm>
            <a:custGeom>
              <a:avLst/>
              <a:gdLst/>
              <a:ahLst/>
              <a:cxnLst/>
              <a:rect l="l" t="t" r="r" b="b"/>
              <a:pathLst>
                <a:path w="1141" h="1538" extrusionOk="0">
                  <a:moveTo>
                    <a:pt x="1" y="1"/>
                  </a:moveTo>
                  <a:lnTo>
                    <a:pt x="571" y="1538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542883" y="3066861"/>
              <a:ext cx="359309" cy="359309"/>
            </a:xfrm>
            <a:custGeom>
              <a:avLst/>
              <a:gdLst/>
              <a:ahLst/>
              <a:cxnLst/>
              <a:rect l="l" t="t" r="r" b="b"/>
              <a:pathLst>
                <a:path w="10983" h="10983" extrusionOk="0">
                  <a:moveTo>
                    <a:pt x="5456" y="1374"/>
                  </a:moveTo>
                  <a:cubicBezTo>
                    <a:pt x="7571" y="1374"/>
                    <a:pt x="9594" y="3012"/>
                    <a:pt x="9594" y="5479"/>
                  </a:cubicBezTo>
                  <a:cubicBezTo>
                    <a:pt x="9594" y="7760"/>
                    <a:pt x="7760" y="9595"/>
                    <a:pt x="5504" y="9595"/>
                  </a:cubicBezTo>
                  <a:cubicBezTo>
                    <a:pt x="1835" y="9595"/>
                    <a:pt x="0" y="5182"/>
                    <a:pt x="2579" y="2579"/>
                  </a:cubicBezTo>
                  <a:cubicBezTo>
                    <a:pt x="3419" y="1747"/>
                    <a:pt x="4448" y="1374"/>
                    <a:pt x="5456" y="1374"/>
                  </a:cubicBezTo>
                  <a:close/>
                  <a:moveTo>
                    <a:pt x="1736" y="1"/>
                  </a:moveTo>
                  <a:cubicBezTo>
                    <a:pt x="1637" y="1"/>
                    <a:pt x="1562" y="51"/>
                    <a:pt x="1488" y="100"/>
                  </a:cubicBezTo>
                  <a:lnTo>
                    <a:pt x="124" y="1488"/>
                  </a:lnTo>
                  <a:cubicBezTo>
                    <a:pt x="50" y="1538"/>
                    <a:pt x="25" y="1612"/>
                    <a:pt x="25" y="1711"/>
                  </a:cubicBezTo>
                  <a:lnTo>
                    <a:pt x="25" y="9272"/>
                  </a:lnTo>
                  <a:cubicBezTo>
                    <a:pt x="25" y="9371"/>
                    <a:pt x="50" y="9446"/>
                    <a:pt x="124" y="9495"/>
                  </a:cubicBezTo>
                  <a:lnTo>
                    <a:pt x="1488" y="10884"/>
                  </a:lnTo>
                  <a:cubicBezTo>
                    <a:pt x="1562" y="10933"/>
                    <a:pt x="1637" y="10983"/>
                    <a:pt x="1736" y="10983"/>
                  </a:cubicBezTo>
                  <a:lnTo>
                    <a:pt x="9297" y="10983"/>
                  </a:lnTo>
                  <a:cubicBezTo>
                    <a:pt x="9371" y="10958"/>
                    <a:pt x="9470" y="10933"/>
                    <a:pt x="9520" y="10884"/>
                  </a:cubicBezTo>
                  <a:lnTo>
                    <a:pt x="10908" y="9495"/>
                  </a:lnTo>
                  <a:cubicBezTo>
                    <a:pt x="10957" y="9446"/>
                    <a:pt x="10982" y="9371"/>
                    <a:pt x="10982" y="9272"/>
                  </a:cubicBezTo>
                  <a:lnTo>
                    <a:pt x="10982" y="1711"/>
                  </a:lnTo>
                  <a:cubicBezTo>
                    <a:pt x="10982" y="1612"/>
                    <a:pt x="10957" y="1538"/>
                    <a:pt x="10883" y="1488"/>
                  </a:cubicBezTo>
                  <a:lnTo>
                    <a:pt x="9495" y="100"/>
                  </a:lnTo>
                  <a:cubicBezTo>
                    <a:pt x="9445" y="51"/>
                    <a:pt x="9371" y="1"/>
                    <a:pt x="9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704266" y="3186107"/>
              <a:ext cx="37328" cy="49498"/>
            </a:xfrm>
            <a:custGeom>
              <a:avLst/>
              <a:gdLst/>
              <a:ahLst/>
              <a:cxnLst/>
              <a:rect l="l" t="t" r="r" b="b"/>
              <a:pathLst>
                <a:path w="1141" h="1513" extrusionOk="0">
                  <a:moveTo>
                    <a:pt x="571" y="0"/>
                  </a:moveTo>
                  <a:lnTo>
                    <a:pt x="1" y="1512"/>
                  </a:lnTo>
                  <a:lnTo>
                    <a:pt x="1141" y="151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38"/>
          <p:cNvSpPr txBox="1">
            <a:spLocks noGrp="1"/>
          </p:cNvSpPr>
          <p:nvPr>
            <p:ph type="ctrTitle" idx="2"/>
          </p:nvPr>
        </p:nvSpPr>
        <p:spPr>
          <a:xfrm>
            <a:off x="3147308" y="3743699"/>
            <a:ext cx="2441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3"/>
          </p:nvPr>
        </p:nvSpPr>
        <p:spPr>
          <a:xfrm>
            <a:off x="2056516" y="3550496"/>
            <a:ext cx="992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subTitle" idx="1"/>
          </p:nvPr>
        </p:nvSpPr>
        <p:spPr>
          <a:xfrm>
            <a:off x="5814001" y="3650696"/>
            <a:ext cx="222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ctrTitle" idx="4"/>
          </p:nvPr>
        </p:nvSpPr>
        <p:spPr>
          <a:xfrm>
            <a:off x="3147308" y="2721419"/>
            <a:ext cx="2441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STATE</a:t>
            </a:r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title" idx="5"/>
          </p:nvPr>
        </p:nvSpPr>
        <p:spPr>
          <a:xfrm>
            <a:off x="2056516" y="2528217"/>
            <a:ext cx="992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6"/>
          </p:nvPr>
        </p:nvSpPr>
        <p:spPr>
          <a:xfrm>
            <a:off x="5814001" y="2628417"/>
            <a:ext cx="222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ctrTitle" idx="7"/>
          </p:nvPr>
        </p:nvSpPr>
        <p:spPr>
          <a:xfrm>
            <a:off x="3147308" y="1699150"/>
            <a:ext cx="24411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title" idx="8"/>
          </p:nvPr>
        </p:nvSpPr>
        <p:spPr>
          <a:xfrm>
            <a:off x="2056516" y="1505950"/>
            <a:ext cx="992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ubTitle" idx="9"/>
          </p:nvPr>
        </p:nvSpPr>
        <p:spPr>
          <a:xfrm>
            <a:off x="5814001" y="1606150"/>
            <a:ext cx="222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31" name="Rectángulo 30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725963" y="275197"/>
            <a:ext cx="770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 EVENTS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ctrTitle" idx="4294967295"/>
          </p:nvPr>
        </p:nvSpPr>
        <p:spPr>
          <a:xfrm>
            <a:off x="6196113" y="2909068"/>
            <a:ext cx="2226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DECEMBER 1916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60" name="Google Shape;260;p39"/>
          <p:cNvSpPr txBox="1">
            <a:spLocks noGrp="1"/>
          </p:cNvSpPr>
          <p:nvPr>
            <p:ph type="subTitle" idx="4294967295"/>
          </p:nvPr>
        </p:nvSpPr>
        <p:spPr>
          <a:xfrm>
            <a:off x="3461050" y="4015384"/>
            <a:ext cx="22260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 and is the second planet from the Sun</a:t>
            </a:r>
            <a:endParaRPr sz="1400"/>
          </a:p>
        </p:txBody>
      </p:sp>
      <p:sp>
        <p:nvSpPr>
          <p:cNvPr id="261" name="Google Shape;261;p39"/>
          <p:cNvSpPr txBox="1">
            <a:spLocks noGrp="1"/>
          </p:cNvSpPr>
          <p:nvPr>
            <p:ph type="ctrTitle" idx="4294967295"/>
          </p:nvPr>
        </p:nvSpPr>
        <p:spPr>
          <a:xfrm>
            <a:off x="3461038" y="2909068"/>
            <a:ext cx="2226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OCTOBER 1916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ubTitle" idx="4294967295"/>
          </p:nvPr>
        </p:nvSpPr>
        <p:spPr>
          <a:xfrm>
            <a:off x="725975" y="4015384"/>
            <a:ext cx="22260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place. It’s full of iron oxide dust</a:t>
            </a:r>
            <a:endParaRPr sz="1400"/>
          </a:p>
        </p:txBody>
      </p:sp>
      <p:sp>
        <p:nvSpPr>
          <p:cNvPr id="263" name="Google Shape;263;p39"/>
          <p:cNvSpPr txBox="1">
            <a:spLocks noGrp="1"/>
          </p:cNvSpPr>
          <p:nvPr>
            <p:ph type="ctrTitle" idx="4294967295"/>
          </p:nvPr>
        </p:nvSpPr>
        <p:spPr>
          <a:xfrm>
            <a:off x="725963" y="2909068"/>
            <a:ext cx="2226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APRIL 1916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264" name="Google Shape;264;p39"/>
          <p:cNvCxnSpPr/>
          <p:nvPr/>
        </p:nvCxnSpPr>
        <p:spPr>
          <a:xfrm>
            <a:off x="726875" y="3730931"/>
            <a:ext cx="7696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265" name="Google Shape;265;p39"/>
          <p:cNvCxnSpPr/>
          <p:nvPr/>
        </p:nvCxnSpPr>
        <p:spPr>
          <a:xfrm>
            <a:off x="1844375" y="3331281"/>
            <a:ext cx="0" cy="45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6" name="Google Shape;266;p39"/>
          <p:cNvCxnSpPr>
            <a:stCxn id="261" idx="2"/>
          </p:cNvCxnSpPr>
          <p:nvPr/>
        </p:nvCxnSpPr>
        <p:spPr>
          <a:xfrm>
            <a:off x="4574038" y="3299068"/>
            <a:ext cx="2700" cy="491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7" name="Google Shape;267;p39"/>
          <p:cNvCxnSpPr>
            <a:stCxn id="259" idx="2"/>
          </p:cNvCxnSpPr>
          <p:nvPr/>
        </p:nvCxnSpPr>
        <p:spPr>
          <a:xfrm>
            <a:off x="7309113" y="3299068"/>
            <a:ext cx="0" cy="491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8" name="Google Shape;268;p39"/>
          <p:cNvSpPr txBox="1">
            <a:spLocks noGrp="1"/>
          </p:cNvSpPr>
          <p:nvPr>
            <p:ph type="subTitle" idx="4294967295"/>
          </p:nvPr>
        </p:nvSpPr>
        <p:spPr>
          <a:xfrm>
            <a:off x="6196125" y="4015383"/>
            <a:ext cx="22260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 and the smallest one</a:t>
            </a:r>
            <a:endParaRPr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707" y="1468496"/>
            <a:ext cx="532511" cy="13206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241" y="1282737"/>
            <a:ext cx="641368" cy="15905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627" y="1468497"/>
            <a:ext cx="549969" cy="138592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749147"/>
            <a:ext cx="9144000" cy="661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46159" y="240284"/>
            <a:ext cx="754883" cy="465388"/>
            <a:chOff x="84138" y="236538"/>
            <a:chExt cx="654051" cy="403225"/>
          </a:xfrm>
        </p:grpSpPr>
        <p:sp>
          <p:nvSpPr>
            <p:cNvPr id="18" name="Freeform 5"/>
            <p:cNvSpPr>
              <a:spLocks noEditPoints="1"/>
            </p:cNvSpPr>
            <p:nvPr userDrawn="1"/>
          </p:nvSpPr>
          <p:spPr bwMode="auto">
            <a:xfrm>
              <a:off x="84138" y="236538"/>
              <a:ext cx="180975" cy="403224"/>
            </a:xfrm>
            <a:custGeom>
              <a:avLst/>
              <a:gdLst>
                <a:gd name="T0" fmla="*/ 177 w 216"/>
                <a:gd name="T1" fmla="*/ 297 h 481"/>
                <a:gd name="T2" fmla="*/ 171 w 216"/>
                <a:gd name="T3" fmla="*/ 315 h 481"/>
                <a:gd name="T4" fmla="*/ 165 w 216"/>
                <a:gd name="T5" fmla="*/ 361 h 481"/>
                <a:gd name="T6" fmla="*/ 160 w 216"/>
                <a:gd name="T7" fmla="*/ 391 h 481"/>
                <a:gd name="T8" fmla="*/ 148 w 216"/>
                <a:gd name="T9" fmla="*/ 417 h 481"/>
                <a:gd name="T10" fmla="*/ 143 w 216"/>
                <a:gd name="T11" fmla="*/ 457 h 481"/>
                <a:gd name="T12" fmla="*/ 162 w 216"/>
                <a:gd name="T13" fmla="*/ 469 h 481"/>
                <a:gd name="T14" fmla="*/ 165 w 216"/>
                <a:gd name="T15" fmla="*/ 480 h 481"/>
                <a:gd name="T16" fmla="*/ 129 w 216"/>
                <a:gd name="T17" fmla="*/ 481 h 481"/>
                <a:gd name="T18" fmla="*/ 124 w 216"/>
                <a:gd name="T19" fmla="*/ 481 h 481"/>
                <a:gd name="T20" fmla="*/ 107 w 216"/>
                <a:gd name="T21" fmla="*/ 480 h 481"/>
                <a:gd name="T22" fmla="*/ 88 w 216"/>
                <a:gd name="T23" fmla="*/ 479 h 481"/>
                <a:gd name="T24" fmla="*/ 70 w 216"/>
                <a:gd name="T25" fmla="*/ 460 h 481"/>
                <a:gd name="T26" fmla="*/ 78 w 216"/>
                <a:gd name="T27" fmla="*/ 395 h 481"/>
                <a:gd name="T28" fmla="*/ 84 w 216"/>
                <a:gd name="T29" fmla="*/ 343 h 481"/>
                <a:gd name="T30" fmla="*/ 87 w 216"/>
                <a:gd name="T31" fmla="*/ 308 h 481"/>
                <a:gd name="T32" fmla="*/ 76 w 216"/>
                <a:gd name="T33" fmla="*/ 281 h 481"/>
                <a:gd name="T34" fmla="*/ 54 w 216"/>
                <a:gd name="T35" fmla="*/ 262 h 481"/>
                <a:gd name="T36" fmla="*/ 42 w 216"/>
                <a:gd name="T37" fmla="*/ 252 h 481"/>
                <a:gd name="T38" fmla="*/ 30 w 216"/>
                <a:gd name="T39" fmla="*/ 244 h 481"/>
                <a:gd name="T40" fmla="*/ 17 w 216"/>
                <a:gd name="T41" fmla="*/ 221 h 481"/>
                <a:gd name="T42" fmla="*/ 24 w 216"/>
                <a:gd name="T43" fmla="*/ 204 h 481"/>
                <a:gd name="T44" fmla="*/ 22 w 216"/>
                <a:gd name="T45" fmla="*/ 192 h 481"/>
                <a:gd name="T46" fmla="*/ 15 w 216"/>
                <a:gd name="T47" fmla="*/ 177 h 481"/>
                <a:gd name="T48" fmla="*/ 2 w 216"/>
                <a:gd name="T49" fmla="*/ 158 h 481"/>
                <a:gd name="T50" fmla="*/ 28 w 216"/>
                <a:gd name="T51" fmla="*/ 119 h 481"/>
                <a:gd name="T52" fmla="*/ 81 w 216"/>
                <a:gd name="T53" fmla="*/ 93 h 481"/>
                <a:gd name="T54" fmla="*/ 100 w 216"/>
                <a:gd name="T55" fmla="*/ 93 h 481"/>
                <a:gd name="T56" fmla="*/ 132 w 216"/>
                <a:gd name="T57" fmla="*/ 77 h 481"/>
                <a:gd name="T58" fmla="*/ 143 w 216"/>
                <a:gd name="T59" fmla="*/ 70 h 481"/>
                <a:gd name="T60" fmla="*/ 149 w 216"/>
                <a:gd name="T61" fmla="*/ 64 h 481"/>
                <a:gd name="T62" fmla="*/ 145 w 216"/>
                <a:gd name="T63" fmla="*/ 52 h 481"/>
                <a:gd name="T64" fmla="*/ 141 w 216"/>
                <a:gd name="T65" fmla="*/ 35 h 481"/>
                <a:gd name="T66" fmla="*/ 172 w 216"/>
                <a:gd name="T67" fmla="*/ 1 h 481"/>
                <a:gd name="T68" fmla="*/ 194 w 216"/>
                <a:gd name="T69" fmla="*/ 10 h 481"/>
                <a:gd name="T70" fmla="*/ 205 w 216"/>
                <a:gd name="T71" fmla="*/ 18 h 481"/>
                <a:gd name="T72" fmla="*/ 202 w 216"/>
                <a:gd name="T73" fmla="*/ 31 h 481"/>
                <a:gd name="T74" fmla="*/ 197 w 216"/>
                <a:gd name="T75" fmla="*/ 44 h 481"/>
                <a:gd name="T76" fmla="*/ 198 w 216"/>
                <a:gd name="T77" fmla="*/ 58 h 481"/>
                <a:gd name="T78" fmla="*/ 195 w 216"/>
                <a:gd name="T79" fmla="*/ 68 h 481"/>
                <a:gd name="T80" fmla="*/ 181 w 216"/>
                <a:gd name="T81" fmla="*/ 75 h 481"/>
                <a:gd name="T82" fmla="*/ 178 w 216"/>
                <a:gd name="T83" fmla="*/ 83 h 481"/>
                <a:gd name="T84" fmla="*/ 180 w 216"/>
                <a:gd name="T85" fmla="*/ 93 h 481"/>
                <a:gd name="T86" fmla="*/ 195 w 216"/>
                <a:gd name="T87" fmla="*/ 114 h 481"/>
                <a:gd name="T88" fmla="*/ 206 w 216"/>
                <a:gd name="T89" fmla="*/ 154 h 481"/>
                <a:gd name="T90" fmla="*/ 208 w 216"/>
                <a:gd name="T91" fmla="*/ 198 h 481"/>
                <a:gd name="T92" fmla="*/ 216 w 216"/>
                <a:gd name="T93" fmla="*/ 207 h 481"/>
                <a:gd name="T94" fmla="*/ 203 w 216"/>
                <a:gd name="T95" fmla="*/ 223 h 481"/>
                <a:gd name="T96" fmla="*/ 193 w 216"/>
                <a:gd name="T97" fmla="*/ 218 h 481"/>
                <a:gd name="T98" fmla="*/ 195 w 216"/>
                <a:gd name="T99" fmla="*/ 230 h 481"/>
                <a:gd name="T100" fmla="*/ 204 w 216"/>
                <a:gd name="T101" fmla="*/ 252 h 481"/>
                <a:gd name="T102" fmla="*/ 179 w 216"/>
                <a:gd name="T103" fmla="*/ 277 h 481"/>
                <a:gd name="T104" fmla="*/ 116 w 216"/>
                <a:gd name="T105" fmla="*/ 444 h 481"/>
                <a:gd name="T106" fmla="*/ 118 w 216"/>
                <a:gd name="T107" fmla="*/ 398 h 481"/>
                <a:gd name="T108" fmla="*/ 108 w 216"/>
                <a:gd name="T109" fmla="*/ 414 h 481"/>
                <a:gd name="T110" fmla="*/ 101 w 216"/>
                <a:gd name="T111" fmla="*/ 429 h 481"/>
                <a:gd name="T112" fmla="*/ 101 w 216"/>
                <a:gd name="T113" fmla="*/ 46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81">
                  <a:moveTo>
                    <a:pt x="179" y="277"/>
                  </a:moveTo>
                  <a:cubicBezTo>
                    <a:pt x="179" y="284"/>
                    <a:pt x="178" y="290"/>
                    <a:pt x="177" y="297"/>
                  </a:cubicBezTo>
                  <a:cubicBezTo>
                    <a:pt x="176" y="302"/>
                    <a:pt x="173" y="307"/>
                    <a:pt x="172" y="312"/>
                  </a:cubicBezTo>
                  <a:cubicBezTo>
                    <a:pt x="171" y="313"/>
                    <a:pt x="171" y="314"/>
                    <a:pt x="171" y="315"/>
                  </a:cubicBezTo>
                  <a:cubicBezTo>
                    <a:pt x="171" y="327"/>
                    <a:pt x="171" y="339"/>
                    <a:pt x="170" y="350"/>
                  </a:cubicBezTo>
                  <a:cubicBezTo>
                    <a:pt x="169" y="354"/>
                    <a:pt x="167" y="358"/>
                    <a:pt x="165" y="361"/>
                  </a:cubicBezTo>
                  <a:cubicBezTo>
                    <a:pt x="162" y="365"/>
                    <a:pt x="160" y="369"/>
                    <a:pt x="161" y="374"/>
                  </a:cubicBezTo>
                  <a:cubicBezTo>
                    <a:pt x="161" y="380"/>
                    <a:pt x="161" y="385"/>
                    <a:pt x="160" y="391"/>
                  </a:cubicBezTo>
                  <a:cubicBezTo>
                    <a:pt x="158" y="399"/>
                    <a:pt x="155" y="407"/>
                    <a:pt x="149" y="414"/>
                  </a:cubicBezTo>
                  <a:cubicBezTo>
                    <a:pt x="148" y="415"/>
                    <a:pt x="148" y="416"/>
                    <a:pt x="148" y="417"/>
                  </a:cubicBezTo>
                  <a:cubicBezTo>
                    <a:pt x="146" y="426"/>
                    <a:pt x="144" y="435"/>
                    <a:pt x="143" y="444"/>
                  </a:cubicBezTo>
                  <a:cubicBezTo>
                    <a:pt x="142" y="449"/>
                    <a:pt x="142" y="453"/>
                    <a:pt x="143" y="457"/>
                  </a:cubicBezTo>
                  <a:cubicBezTo>
                    <a:pt x="143" y="460"/>
                    <a:pt x="145" y="462"/>
                    <a:pt x="148" y="463"/>
                  </a:cubicBezTo>
                  <a:cubicBezTo>
                    <a:pt x="153" y="465"/>
                    <a:pt x="157" y="467"/>
                    <a:pt x="162" y="469"/>
                  </a:cubicBezTo>
                  <a:cubicBezTo>
                    <a:pt x="163" y="469"/>
                    <a:pt x="164" y="470"/>
                    <a:pt x="164" y="471"/>
                  </a:cubicBezTo>
                  <a:cubicBezTo>
                    <a:pt x="165" y="474"/>
                    <a:pt x="165" y="477"/>
                    <a:pt x="165" y="480"/>
                  </a:cubicBezTo>
                  <a:cubicBezTo>
                    <a:pt x="164" y="480"/>
                    <a:pt x="163" y="480"/>
                    <a:pt x="163" y="480"/>
                  </a:cubicBezTo>
                  <a:cubicBezTo>
                    <a:pt x="151" y="480"/>
                    <a:pt x="140" y="481"/>
                    <a:pt x="129" y="481"/>
                  </a:cubicBezTo>
                  <a:cubicBezTo>
                    <a:pt x="127" y="481"/>
                    <a:pt x="126" y="479"/>
                    <a:pt x="124" y="478"/>
                  </a:cubicBezTo>
                  <a:cubicBezTo>
                    <a:pt x="124" y="479"/>
                    <a:pt x="124" y="480"/>
                    <a:pt x="124" y="481"/>
                  </a:cubicBezTo>
                  <a:cubicBezTo>
                    <a:pt x="120" y="481"/>
                    <a:pt x="117" y="481"/>
                    <a:pt x="114" y="480"/>
                  </a:cubicBezTo>
                  <a:cubicBezTo>
                    <a:pt x="111" y="479"/>
                    <a:pt x="109" y="480"/>
                    <a:pt x="107" y="480"/>
                  </a:cubicBezTo>
                  <a:cubicBezTo>
                    <a:pt x="101" y="480"/>
                    <a:pt x="95" y="480"/>
                    <a:pt x="90" y="480"/>
                  </a:cubicBezTo>
                  <a:cubicBezTo>
                    <a:pt x="89" y="480"/>
                    <a:pt x="88" y="480"/>
                    <a:pt x="88" y="479"/>
                  </a:cubicBezTo>
                  <a:cubicBezTo>
                    <a:pt x="82" y="476"/>
                    <a:pt x="76" y="472"/>
                    <a:pt x="71" y="466"/>
                  </a:cubicBezTo>
                  <a:cubicBezTo>
                    <a:pt x="69" y="464"/>
                    <a:pt x="69" y="462"/>
                    <a:pt x="70" y="460"/>
                  </a:cubicBezTo>
                  <a:cubicBezTo>
                    <a:pt x="73" y="445"/>
                    <a:pt x="76" y="430"/>
                    <a:pt x="80" y="416"/>
                  </a:cubicBezTo>
                  <a:cubicBezTo>
                    <a:pt x="82" y="408"/>
                    <a:pt x="80" y="402"/>
                    <a:pt x="78" y="395"/>
                  </a:cubicBezTo>
                  <a:cubicBezTo>
                    <a:pt x="76" y="387"/>
                    <a:pt x="74" y="380"/>
                    <a:pt x="77" y="372"/>
                  </a:cubicBezTo>
                  <a:cubicBezTo>
                    <a:pt x="79" y="362"/>
                    <a:pt x="82" y="353"/>
                    <a:pt x="84" y="343"/>
                  </a:cubicBezTo>
                  <a:cubicBezTo>
                    <a:pt x="85" y="341"/>
                    <a:pt x="85" y="338"/>
                    <a:pt x="85" y="335"/>
                  </a:cubicBezTo>
                  <a:cubicBezTo>
                    <a:pt x="86" y="326"/>
                    <a:pt x="86" y="317"/>
                    <a:pt x="87" y="308"/>
                  </a:cubicBezTo>
                  <a:cubicBezTo>
                    <a:pt x="87" y="306"/>
                    <a:pt x="87" y="303"/>
                    <a:pt x="88" y="301"/>
                  </a:cubicBezTo>
                  <a:cubicBezTo>
                    <a:pt x="79" y="297"/>
                    <a:pt x="77" y="289"/>
                    <a:pt x="76" y="281"/>
                  </a:cubicBezTo>
                  <a:cubicBezTo>
                    <a:pt x="76" y="276"/>
                    <a:pt x="76" y="271"/>
                    <a:pt x="76" y="266"/>
                  </a:cubicBezTo>
                  <a:cubicBezTo>
                    <a:pt x="69" y="265"/>
                    <a:pt x="62" y="263"/>
                    <a:pt x="54" y="262"/>
                  </a:cubicBezTo>
                  <a:cubicBezTo>
                    <a:pt x="49" y="262"/>
                    <a:pt x="46" y="259"/>
                    <a:pt x="45" y="254"/>
                  </a:cubicBezTo>
                  <a:cubicBezTo>
                    <a:pt x="45" y="253"/>
                    <a:pt x="44" y="252"/>
                    <a:pt x="42" y="252"/>
                  </a:cubicBezTo>
                  <a:cubicBezTo>
                    <a:pt x="42" y="252"/>
                    <a:pt x="42" y="252"/>
                    <a:pt x="41" y="252"/>
                  </a:cubicBezTo>
                  <a:cubicBezTo>
                    <a:pt x="33" y="252"/>
                    <a:pt x="33" y="252"/>
                    <a:pt x="30" y="244"/>
                  </a:cubicBezTo>
                  <a:cubicBezTo>
                    <a:pt x="29" y="242"/>
                    <a:pt x="28" y="240"/>
                    <a:pt x="26" y="240"/>
                  </a:cubicBezTo>
                  <a:cubicBezTo>
                    <a:pt x="17" y="236"/>
                    <a:pt x="14" y="230"/>
                    <a:pt x="17" y="221"/>
                  </a:cubicBezTo>
                  <a:cubicBezTo>
                    <a:pt x="19" y="217"/>
                    <a:pt x="22" y="214"/>
                    <a:pt x="24" y="210"/>
                  </a:cubicBezTo>
                  <a:cubicBezTo>
                    <a:pt x="26" y="208"/>
                    <a:pt x="26" y="206"/>
                    <a:pt x="24" y="204"/>
                  </a:cubicBezTo>
                  <a:cubicBezTo>
                    <a:pt x="21" y="202"/>
                    <a:pt x="21" y="199"/>
                    <a:pt x="22" y="196"/>
                  </a:cubicBezTo>
                  <a:cubicBezTo>
                    <a:pt x="22" y="195"/>
                    <a:pt x="22" y="193"/>
                    <a:pt x="22" y="192"/>
                  </a:cubicBezTo>
                  <a:cubicBezTo>
                    <a:pt x="20" y="188"/>
                    <a:pt x="19" y="184"/>
                    <a:pt x="17" y="179"/>
                  </a:cubicBezTo>
                  <a:cubicBezTo>
                    <a:pt x="17" y="178"/>
                    <a:pt x="16" y="177"/>
                    <a:pt x="15" y="177"/>
                  </a:cubicBezTo>
                  <a:cubicBezTo>
                    <a:pt x="11" y="174"/>
                    <a:pt x="8" y="171"/>
                    <a:pt x="4" y="169"/>
                  </a:cubicBezTo>
                  <a:cubicBezTo>
                    <a:pt x="0" y="165"/>
                    <a:pt x="0" y="163"/>
                    <a:pt x="2" y="158"/>
                  </a:cubicBezTo>
                  <a:cubicBezTo>
                    <a:pt x="5" y="153"/>
                    <a:pt x="8" y="149"/>
                    <a:pt x="12" y="145"/>
                  </a:cubicBezTo>
                  <a:cubicBezTo>
                    <a:pt x="18" y="137"/>
                    <a:pt x="23" y="128"/>
                    <a:pt x="28" y="119"/>
                  </a:cubicBezTo>
                  <a:cubicBezTo>
                    <a:pt x="34" y="110"/>
                    <a:pt x="40" y="100"/>
                    <a:pt x="48" y="92"/>
                  </a:cubicBezTo>
                  <a:cubicBezTo>
                    <a:pt x="59" y="82"/>
                    <a:pt x="71" y="82"/>
                    <a:pt x="81" y="93"/>
                  </a:cubicBezTo>
                  <a:cubicBezTo>
                    <a:pt x="82" y="93"/>
                    <a:pt x="83" y="94"/>
                    <a:pt x="83" y="95"/>
                  </a:cubicBezTo>
                  <a:cubicBezTo>
                    <a:pt x="89" y="91"/>
                    <a:pt x="94" y="91"/>
                    <a:pt x="100" y="93"/>
                  </a:cubicBezTo>
                  <a:cubicBezTo>
                    <a:pt x="101" y="93"/>
                    <a:pt x="102" y="93"/>
                    <a:pt x="102" y="92"/>
                  </a:cubicBezTo>
                  <a:cubicBezTo>
                    <a:pt x="110" y="83"/>
                    <a:pt x="121" y="81"/>
                    <a:pt x="132" y="77"/>
                  </a:cubicBezTo>
                  <a:cubicBezTo>
                    <a:pt x="136" y="76"/>
                    <a:pt x="139" y="75"/>
                    <a:pt x="141" y="71"/>
                  </a:cubicBezTo>
                  <a:cubicBezTo>
                    <a:pt x="141" y="70"/>
                    <a:pt x="142" y="70"/>
                    <a:pt x="143" y="70"/>
                  </a:cubicBezTo>
                  <a:cubicBezTo>
                    <a:pt x="144" y="70"/>
                    <a:pt x="146" y="70"/>
                    <a:pt x="147" y="69"/>
                  </a:cubicBezTo>
                  <a:cubicBezTo>
                    <a:pt x="148" y="68"/>
                    <a:pt x="149" y="66"/>
                    <a:pt x="149" y="64"/>
                  </a:cubicBezTo>
                  <a:cubicBezTo>
                    <a:pt x="149" y="60"/>
                    <a:pt x="148" y="57"/>
                    <a:pt x="148" y="54"/>
                  </a:cubicBezTo>
                  <a:cubicBezTo>
                    <a:pt x="147" y="53"/>
                    <a:pt x="147" y="52"/>
                    <a:pt x="145" y="52"/>
                  </a:cubicBezTo>
                  <a:cubicBezTo>
                    <a:pt x="141" y="52"/>
                    <a:pt x="140" y="50"/>
                    <a:pt x="141" y="46"/>
                  </a:cubicBezTo>
                  <a:cubicBezTo>
                    <a:pt x="141" y="43"/>
                    <a:pt x="141" y="39"/>
                    <a:pt x="141" y="35"/>
                  </a:cubicBezTo>
                  <a:cubicBezTo>
                    <a:pt x="141" y="26"/>
                    <a:pt x="141" y="17"/>
                    <a:pt x="147" y="10"/>
                  </a:cubicBezTo>
                  <a:cubicBezTo>
                    <a:pt x="153" y="2"/>
                    <a:pt x="162" y="0"/>
                    <a:pt x="172" y="1"/>
                  </a:cubicBezTo>
                  <a:cubicBezTo>
                    <a:pt x="179" y="2"/>
                    <a:pt x="185" y="5"/>
                    <a:pt x="190" y="9"/>
                  </a:cubicBezTo>
                  <a:cubicBezTo>
                    <a:pt x="192" y="10"/>
                    <a:pt x="193" y="11"/>
                    <a:pt x="194" y="10"/>
                  </a:cubicBezTo>
                  <a:cubicBezTo>
                    <a:pt x="196" y="9"/>
                    <a:pt x="198" y="10"/>
                    <a:pt x="199" y="10"/>
                  </a:cubicBezTo>
                  <a:cubicBezTo>
                    <a:pt x="202" y="12"/>
                    <a:pt x="205" y="14"/>
                    <a:pt x="205" y="18"/>
                  </a:cubicBezTo>
                  <a:cubicBezTo>
                    <a:pt x="205" y="21"/>
                    <a:pt x="205" y="24"/>
                    <a:pt x="205" y="27"/>
                  </a:cubicBezTo>
                  <a:cubicBezTo>
                    <a:pt x="205" y="29"/>
                    <a:pt x="203" y="30"/>
                    <a:pt x="202" y="31"/>
                  </a:cubicBezTo>
                  <a:cubicBezTo>
                    <a:pt x="205" y="35"/>
                    <a:pt x="205" y="36"/>
                    <a:pt x="200" y="38"/>
                  </a:cubicBezTo>
                  <a:cubicBezTo>
                    <a:pt x="197" y="39"/>
                    <a:pt x="196" y="41"/>
                    <a:pt x="197" y="44"/>
                  </a:cubicBezTo>
                  <a:cubicBezTo>
                    <a:pt x="198" y="47"/>
                    <a:pt x="199" y="51"/>
                    <a:pt x="200" y="54"/>
                  </a:cubicBezTo>
                  <a:cubicBezTo>
                    <a:pt x="201" y="56"/>
                    <a:pt x="200" y="57"/>
                    <a:pt x="198" y="58"/>
                  </a:cubicBezTo>
                  <a:cubicBezTo>
                    <a:pt x="197" y="58"/>
                    <a:pt x="197" y="59"/>
                    <a:pt x="196" y="60"/>
                  </a:cubicBezTo>
                  <a:cubicBezTo>
                    <a:pt x="196" y="63"/>
                    <a:pt x="195" y="66"/>
                    <a:pt x="195" y="68"/>
                  </a:cubicBezTo>
                  <a:cubicBezTo>
                    <a:pt x="194" y="73"/>
                    <a:pt x="193" y="73"/>
                    <a:pt x="189" y="75"/>
                  </a:cubicBezTo>
                  <a:cubicBezTo>
                    <a:pt x="186" y="76"/>
                    <a:pt x="184" y="76"/>
                    <a:pt x="181" y="75"/>
                  </a:cubicBezTo>
                  <a:cubicBezTo>
                    <a:pt x="181" y="74"/>
                    <a:pt x="180" y="75"/>
                    <a:pt x="179" y="75"/>
                  </a:cubicBezTo>
                  <a:cubicBezTo>
                    <a:pt x="178" y="76"/>
                    <a:pt x="177" y="82"/>
                    <a:pt x="178" y="83"/>
                  </a:cubicBezTo>
                  <a:cubicBezTo>
                    <a:pt x="181" y="85"/>
                    <a:pt x="181" y="88"/>
                    <a:pt x="180" y="90"/>
                  </a:cubicBezTo>
                  <a:cubicBezTo>
                    <a:pt x="180" y="91"/>
                    <a:pt x="180" y="92"/>
                    <a:pt x="180" y="93"/>
                  </a:cubicBezTo>
                  <a:cubicBezTo>
                    <a:pt x="182" y="93"/>
                    <a:pt x="184" y="93"/>
                    <a:pt x="184" y="96"/>
                  </a:cubicBezTo>
                  <a:cubicBezTo>
                    <a:pt x="185" y="103"/>
                    <a:pt x="190" y="109"/>
                    <a:pt x="195" y="114"/>
                  </a:cubicBezTo>
                  <a:cubicBezTo>
                    <a:pt x="203" y="122"/>
                    <a:pt x="206" y="132"/>
                    <a:pt x="208" y="143"/>
                  </a:cubicBezTo>
                  <a:cubicBezTo>
                    <a:pt x="209" y="149"/>
                    <a:pt x="209" y="149"/>
                    <a:pt x="206" y="154"/>
                  </a:cubicBezTo>
                  <a:cubicBezTo>
                    <a:pt x="213" y="159"/>
                    <a:pt x="214" y="167"/>
                    <a:pt x="215" y="175"/>
                  </a:cubicBezTo>
                  <a:cubicBezTo>
                    <a:pt x="216" y="183"/>
                    <a:pt x="214" y="191"/>
                    <a:pt x="208" y="198"/>
                  </a:cubicBezTo>
                  <a:cubicBezTo>
                    <a:pt x="209" y="199"/>
                    <a:pt x="210" y="200"/>
                    <a:pt x="212" y="201"/>
                  </a:cubicBezTo>
                  <a:cubicBezTo>
                    <a:pt x="215" y="203"/>
                    <a:pt x="216" y="205"/>
                    <a:pt x="216" y="207"/>
                  </a:cubicBezTo>
                  <a:cubicBezTo>
                    <a:pt x="216" y="214"/>
                    <a:pt x="215" y="219"/>
                    <a:pt x="210" y="224"/>
                  </a:cubicBezTo>
                  <a:cubicBezTo>
                    <a:pt x="208" y="227"/>
                    <a:pt x="205" y="226"/>
                    <a:pt x="203" y="223"/>
                  </a:cubicBezTo>
                  <a:cubicBezTo>
                    <a:pt x="201" y="220"/>
                    <a:pt x="198" y="217"/>
                    <a:pt x="194" y="213"/>
                  </a:cubicBezTo>
                  <a:cubicBezTo>
                    <a:pt x="194" y="215"/>
                    <a:pt x="194" y="217"/>
                    <a:pt x="193" y="218"/>
                  </a:cubicBezTo>
                  <a:cubicBezTo>
                    <a:pt x="193" y="219"/>
                    <a:pt x="193" y="221"/>
                    <a:pt x="194" y="222"/>
                  </a:cubicBezTo>
                  <a:cubicBezTo>
                    <a:pt x="197" y="225"/>
                    <a:pt x="197" y="228"/>
                    <a:pt x="195" y="230"/>
                  </a:cubicBezTo>
                  <a:cubicBezTo>
                    <a:pt x="194" y="232"/>
                    <a:pt x="195" y="234"/>
                    <a:pt x="196" y="236"/>
                  </a:cubicBezTo>
                  <a:cubicBezTo>
                    <a:pt x="199" y="241"/>
                    <a:pt x="202" y="246"/>
                    <a:pt x="204" y="252"/>
                  </a:cubicBezTo>
                  <a:cubicBezTo>
                    <a:pt x="208" y="258"/>
                    <a:pt x="204" y="268"/>
                    <a:pt x="197" y="271"/>
                  </a:cubicBezTo>
                  <a:cubicBezTo>
                    <a:pt x="191" y="273"/>
                    <a:pt x="185" y="275"/>
                    <a:pt x="179" y="277"/>
                  </a:cubicBezTo>
                  <a:close/>
                  <a:moveTo>
                    <a:pt x="113" y="468"/>
                  </a:moveTo>
                  <a:cubicBezTo>
                    <a:pt x="114" y="460"/>
                    <a:pt x="115" y="452"/>
                    <a:pt x="116" y="444"/>
                  </a:cubicBezTo>
                  <a:cubicBezTo>
                    <a:pt x="117" y="434"/>
                    <a:pt x="119" y="424"/>
                    <a:pt x="120" y="415"/>
                  </a:cubicBezTo>
                  <a:cubicBezTo>
                    <a:pt x="120" y="409"/>
                    <a:pt x="122" y="404"/>
                    <a:pt x="118" y="398"/>
                  </a:cubicBezTo>
                  <a:cubicBezTo>
                    <a:pt x="117" y="399"/>
                    <a:pt x="117" y="401"/>
                    <a:pt x="116" y="402"/>
                  </a:cubicBezTo>
                  <a:cubicBezTo>
                    <a:pt x="113" y="406"/>
                    <a:pt x="111" y="410"/>
                    <a:pt x="108" y="414"/>
                  </a:cubicBezTo>
                  <a:cubicBezTo>
                    <a:pt x="107" y="416"/>
                    <a:pt x="105" y="417"/>
                    <a:pt x="104" y="419"/>
                  </a:cubicBezTo>
                  <a:cubicBezTo>
                    <a:pt x="103" y="422"/>
                    <a:pt x="102" y="426"/>
                    <a:pt x="101" y="429"/>
                  </a:cubicBezTo>
                  <a:cubicBezTo>
                    <a:pt x="99" y="437"/>
                    <a:pt x="96" y="444"/>
                    <a:pt x="97" y="452"/>
                  </a:cubicBezTo>
                  <a:cubicBezTo>
                    <a:pt x="97" y="456"/>
                    <a:pt x="98" y="460"/>
                    <a:pt x="101" y="462"/>
                  </a:cubicBezTo>
                  <a:cubicBezTo>
                    <a:pt x="105" y="464"/>
                    <a:pt x="109" y="466"/>
                    <a:pt x="113" y="4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508001" y="239713"/>
              <a:ext cx="230188" cy="400050"/>
            </a:xfrm>
            <a:custGeom>
              <a:avLst/>
              <a:gdLst>
                <a:gd name="T0" fmla="*/ 90 w 276"/>
                <a:gd name="T1" fmla="*/ 309 h 478"/>
                <a:gd name="T2" fmla="*/ 74 w 276"/>
                <a:gd name="T3" fmla="*/ 351 h 478"/>
                <a:gd name="T4" fmla="*/ 31 w 276"/>
                <a:gd name="T5" fmla="*/ 451 h 478"/>
                <a:gd name="T6" fmla="*/ 61 w 276"/>
                <a:gd name="T7" fmla="*/ 476 h 478"/>
                <a:gd name="T8" fmla="*/ 4 w 276"/>
                <a:gd name="T9" fmla="*/ 478 h 478"/>
                <a:gd name="T10" fmla="*/ 9 w 276"/>
                <a:gd name="T11" fmla="*/ 440 h 478"/>
                <a:gd name="T12" fmla="*/ 16 w 276"/>
                <a:gd name="T13" fmla="*/ 375 h 478"/>
                <a:gd name="T14" fmla="*/ 39 w 276"/>
                <a:gd name="T15" fmla="*/ 320 h 478"/>
                <a:gd name="T16" fmla="*/ 43 w 276"/>
                <a:gd name="T17" fmla="*/ 247 h 478"/>
                <a:gd name="T18" fmla="*/ 46 w 276"/>
                <a:gd name="T19" fmla="*/ 218 h 478"/>
                <a:gd name="T20" fmla="*/ 43 w 276"/>
                <a:gd name="T21" fmla="*/ 204 h 478"/>
                <a:gd name="T22" fmla="*/ 26 w 276"/>
                <a:gd name="T23" fmla="*/ 192 h 478"/>
                <a:gd name="T24" fmla="*/ 34 w 276"/>
                <a:gd name="T25" fmla="*/ 166 h 478"/>
                <a:gd name="T26" fmla="*/ 19 w 276"/>
                <a:gd name="T27" fmla="*/ 142 h 478"/>
                <a:gd name="T28" fmla="*/ 22 w 276"/>
                <a:gd name="T29" fmla="*/ 100 h 478"/>
                <a:gd name="T30" fmla="*/ 29 w 276"/>
                <a:gd name="T31" fmla="*/ 79 h 478"/>
                <a:gd name="T32" fmla="*/ 86 w 276"/>
                <a:gd name="T33" fmla="*/ 57 h 478"/>
                <a:gd name="T34" fmla="*/ 98 w 276"/>
                <a:gd name="T35" fmla="*/ 52 h 478"/>
                <a:gd name="T36" fmla="*/ 92 w 276"/>
                <a:gd name="T37" fmla="*/ 31 h 478"/>
                <a:gd name="T38" fmla="*/ 142 w 276"/>
                <a:gd name="T39" fmla="*/ 11 h 478"/>
                <a:gd name="T40" fmla="*/ 153 w 276"/>
                <a:gd name="T41" fmla="*/ 32 h 478"/>
                <a:gd name="T42" fmla="*/ 150 w 276"/>
                <a:gd name="T43" fmla="*/ 54 h 478"/>
                <a:gd name="T44" fmla="*/ 144 w 276"/>
                <a:gd name="T45" fmla="*/ 69 h 478"/>
                <a:gd name="T46" fmla="*/ 129 w 276"/>
                <a:gd name="T47" fmla="*/ 75 h 478"/>
                <a:gd name="T48" fmla="*/ 130 w 276"/>
                <a:gd name="T49" fmla="*/ 92 h 478"/>
                <a:gd name="T50" fmla="*/ 220 w 276"/>
                <a:gd name="T51" fmla="*/ 94 h 478"/>
                <a:gd name="T52" fmla="*/ 238 w 276"/>
                <a:gd name="T53" fmla="*/ 87 h 478"/>
                <a:gd name="T54" fmla="*/ 260 w 276"/>
                <a:gd name="T55" fmla="*/ 89 h 478"/>
                <a:gd name="T56" fmla="*/ 275 w 276"/>
                <a:gd name="T57" fmla="*/ 94 h 478"/>
                <a:gd name="T58" fmla="*/ 268 w 276"/>
                <a:gd name="T59" fmla="*/ 105 h 478"/>
                <a:gd name="T60" fmla="*/ 232 w 276"/>
                <a:gd name="T61" fmla="*/ 108 h 478"/>
                <a:gd name="T62" fmla="*/ 219 w 276"/>
                <a:gd name="T63" fmla="*/ 113 h 478"/>
                <a:gd name="T64" fmla="*/ 174 w 276"/>
                <a:gd name="T65" fmla="*/ 125 h 478"/>
                <a:gd name="T66" fmla="*/ 158 w 276"/>
                <a:gd name="T67" fmla="*/ 142 h 478"/>
                <a:gd name="T68" fmla="*/ 174 w 276"/>
                <a:gd name="T69" fmla="*/ 185 h 478"/>
                <a:gd name="T70" fmla="*/ 171 w 276"/>
                <a:gd name="T71" fmla="*/ 215 h 478"/>
                <a:gd name="T72" fmla="*/ 145 w 276"/>
                <a:gd name="T73" fmla="*/ 206 h 478"/>
                <a:gd name="T74" fmla="*/ 145 w 276"/>
                <a:gd name="T75" fmla="*/ 228 h 478"/>
                <a:gd name="T76" fmla="*/ 155 w 276"/>
                <a:gd name="T77" fmla="*/ 259 h 478"/>
                <a:gd name="T78" fmla="*/ 169 w 276"/>
                <a:gd name="T79" fmla="*/ 315 h 478"/>
                <a:gd name="T80" fmla="*/ 169 w 276"/>
                <a:gd name="T81" fmla="*/ 359 h 478"/>
                <a:gd name="T82" fmla="*/ 157 w 276"/>
                <a:gd name="T83" fmla="*/ 400 h 478"/>
                <a:gd name="T84" fmla="*/ 148 w 276"/>
                <a:gd name="T85" fmla="*/ 461 h 478"/>
                <a:gd name="T86" fmla="*/ 168 w 276"/>
                <a:gd name="T87" fmla="*/ 474 h 478"/>
                <a:gd name="T88" fmla="*/ 134 w 276"/>
                <a:gd name="T89" fmla="*/ 477 h 478"/>
                <a:gd name="T90" fmla="*/ 118 w 276"/>
                <a:gd name="T91" fmla="*/ 477 h 478"/>
                <a:gd name="T92" fmla="*/ 118 w 276"/>
                <a:gd name="T93" fmla="*/ 426 h 478"/>
                <a:gd name="T94" fmla="*/ 124 w 276"/>
                <a:gd name="T95" fmla="*/ 369 h 478"/>
                <a:gd name="T96" fmla="*/ 127 w 276"/>
                <a:gd name="T97" fmla="*/ 341 h 478"/>
                <a:gd name="T98" fmla="*/ 110 w 276"/>
                <a:gd name="T99" fmla="*/ 2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478">
                  <a:moveTo>
                    <a:pt x="105" y="284"/>
                  </a:moveTo>
                  <a:cubicBezTo>
                    <a:pt x="103" y="288"/>
                    <a:pt x="101" y="291"/>
                    <a:pt x="100" y="295"/>
                  </a:cubicBezTo>
                  <a:cubicBezTo>
                    <a:pt x="98" y="301"/>
                    <a:pt x="93" y="305"/>
                    <a:pt x="90" y="309"/>
                  </a:cubicBezTo>
                  <a:cubicBezTo>
                    <a:pt x="89" y="311"/>
                    <a:pt x="88" y="312"/>
                    <a:pt x="87" y="314"/>
                  </a:cubicBezTo>
                  <a:cubicBezTo>
                    <a:pt x="84" y="318"/>
                    <a:pt x="84" y="322"/>
                    <a:pt x="84" y="326"/>
                  </a:cubicBezTo>
                  <a:cubicBezTo>
                    <a:pt x="84" y="336"/>
                    <a:pt x="82" y="345"/>
                    <a:pt x="74" y="351"/>
                  </a:cubicBezTo>
                  <a:cubicBezTo>
                    <a:pt x="70" y="354"/>
                    <a:pt x="67" y="358"/>
                    <a:pt x="65" y="362"/>
                  </a:cubicBezTo>
                  <a:cubicBezTo>
                    <a:pt x="57" y="382"/>
                    <a:pt x="48" y="402"/>
                    <a:pt x="37" y="420"/>
                  </a:cubicBezTo>
                  <a:cubicBezTo>
                    <a:pt x="31" y="430"/>
                    <a:pt x="30" y="440"/>
                    <a:pt x="31" y="451"/>
                  </a:cubicBezTo>
                  <a:cubicBezTo>
                    <a:pt x="31" y="454"/>
                    <a:pt x="33" y="456"/>
                    <a:pt x="36" y="458"/>
                  </a:cubicBezTo>
                  <a:cubicBezTo>
                    <a:pt x="43" y="461"/>
                    <a:pt x="49" y="465"/>
                    <a:pt x="56" y="468"/>
                  </a:cubicBezTo>
                  <a:cubicBezTo>
                    <a:pt x="59" y="469"/>
                    <a:pt x="60" y="472"/>
                    <a:pt x="61" y="476"/>
                  </a:cubicBezTo>
                  <a:cubicBezTo>
                    <a:pt x="61" y="477"/>
                    <a:pt x="60" y="478"/>
                    <a:pt x="58" y="478"/>
                  </a:cubicBezTo>
                  <a:cubicBezTo>
                    <a:pt x="55" y="478"/>
                    <a:pt x="52" y="477"/>
                    <a:pt x="49" y="477"/>
                  </a:cubicBezTo>
                  <a:cubicBezTo>
                    <a:pt x="34" y="478"/>
                    <a:pt x="19" y="478"/>
                    <a:pt x="4" y="478"/>
                  </a:cubicBezTo>
                  <a:cubicBezTo>
                    <a:pt x="1" y="478"/>
                    <a:pt x="0" y="477"/>
                    <a:pt x="0" y="475"/>
                  </a:cubicBezTo>
                  <a:cubicBezTo>
                    <a:pt x="1" y="470"/>
                    <a:pt x="2" y="465"/>
                    <a:pt x="4" y="459"/>
                  </a:cubicBezTo>
                  <a:cubicBezTo>
                    <a:pt x="6" y="453"/>
                    <a:pt x="8" y="446"/>
                    <a:pt x="9" y="440"/>
                  </a:cubicBezTo>
                  <a:cubicBezTo>
                    <a:pt x="10" y="437"/>
                    <a:pt x="9" y="435"/>
                    <a:pt x="9" y="432"/>
                  </a:cubicBezTo>
                  <a:cubicBezTo>
                    <a:pt x="9" y="428"/>
                    <a:pt x="8" y="424"/>
                    <a:pt x="9" y="420"/>
                  </a:cubicBezTo>
                  <a:cubicBezTo>
                    <a:pt x="11" y="405"/>
                    <a:pt x="14" y="390"/>
                    <a:pt x="16" y="375"/>
                  </a:cubicBezTo>
                  <a:cubicBezTo>
                    <a:pt x="18" y="365"/>
                    <a:pt x="23" y="355"/>
                    <a:pt x="28" y="346"/>
                  </a:cubicBezTo>
                  <a:cubicBezTo>
                    <a:pt x="31" y="341"/>
                    <a:pt x="33" y="336"/>
                    <a:pt x="36" y="332"/>
                  </a:cubicBezTo>
                  <a:cubicBezTo>
                    <a:pt x="38" y="328"/>
                    <a:pt x="39" y="324"/>
                    <a:pt x="39" y="320"/>
                  </a:cubicBezTo>
                  <a:cubicBezTo>
                    <a:pt x="38" y="300"/>
                    <a:pt x="41" y="281"/>
                    <a:pt x="46" y="262"/>
                  </a:cubicBezTo>
                  <a:cubicBezTo>
                    <a:pt x="47" y="258"/>
                    <a:pt x="46" y="256"/>
                    <a:pt x="44" y="253"/>
                  </a:cubicBezTo>
                  <a:cubicBezTo>
                    <a:pt x="43" y="252"/>
                    <a:pt x="43" y="250"/>
                    <a:pt x="43" y="247"/>
                  </a:cubicBezTo>
                  <a:cubicBezTo>
                    <a:pt x="37" y="244"/>
                    <a:pt x="39" y="238"/>
                    <a:pt x="39" y="232"/>
                  </a:cubicBezTo>
                  <a:cubicBezTo>
                    <a:pt x="39" y="229"/>
                    <a:pt x="40" y="225"/>
                    <a:pt x="40" y="222"/>
                  </a:cubicBezTo>
                  <a:cubicBezTo>
                    <a:pt x="41" y="219"/>
                    <a:pt x="42" y="218"/>
                    <a:pt x="46" y="218"/>
                  </a:cubicBezTo>
                  <a:cubicBezTo>
                    <a:pt x="48" y="218"/>
                    <a:pt x="49" y="217"/>
                    <a:pt x="49" y="215"/>
                  </a:cubicBezTo>
                  <a:cubicBezTo>
                    <a:pt x="50" y="213"/>
                    <a:pt x="51" y="210"/>
                    <a:pt x="52" y="207"/>
                  </a:cubicBezTo>
                  <a:cubicBezTo>
                    <a:pt x="49" y="206"/>
                    <a:pt x="46" y="205"/>
                    <a:pt x="43" y="204"/>
                  </a:cubicBezTo>
                  <a:cubicBezTo>
                    <a:pt x="38" y="202"/>
                    <a:pt x="37" y="201"/>
                    <a:pt x="38" y="195"/>
                  </a:cubicBezTo>
                  <a:cubicBezTo>
                    <a:pt x="36" y="196"/>
                    <a:pt x="34" y="196"/>
                    <a:pt x="32" y="196"/>
                  </a:cubicBezTo>
                  <a:cubicBezTo>
                    <a:pt x="29" y="196"/>
                    <a:pt x="27" y="195"/>
                    <a:pt x="26" y="192"/>
                  </a:cubicBezTo>
                  <a:cubicBezTo>
                    <a:pt x="25" y="188"/>
                    <a:pt x="23" y="184"/>
                    <a:pt x="22" y="180"/>
                  </a:cubicBezTo>
                  <a:cubicBezTo>
                    <a:pt x="22" y="176"/>
                    <a:pt x="24" y="172"/>
                    <a:pt x="29" y="169"/>
                  </a:cubicBezTo>
                  <a:cubicBezTo>
                    <a:pt x="30" y="168"/>
                    <a:pt x="31" y="167"/>
                    <a:pt x="34" y="166"/>
                  </a:cubicBezTo>
                  <a:cubicBezTo>
                    <a:pt x="26" y="164"/>
                    <a:pt x="25" y="160"/>
                    <a:pt x="26" y="154"/>
                  </a:cubicBezTo>
                  <a:cubicBezTo>
                    <a:pt x="24" y="154"/>
                    <a:pt x="23" y="155"/>
                    <a:pt x="21" y="156"/>
                  </a:cubicBezTo>
                  <a:cubicBezTo>
                    <a:pt x="20" y="151"/>
                    <a:pt x="19" y="147"/>
                    <a:pt x="19" y="142"/>
                  </a:cubicBezTo>
                  <a:cubicBezTo>
                    <a:pt x="18" y="140"/>
                    <a:pt x="18" y="138"/>
                    <a:pt x="18" y="136"/>
                  </a:cubicBezTo>
                  <a:cubicBezTo>
                    <a:pt x="17" y="129"/>
                    <a:pt x="19" y="123"/>
                    <a:pt x="24" y="117"/>
                  </a:cubicBezTo>
                  <a:cubicBezTo>
                    <a:pt x="18" y="112"/>
                    <a:pt x="21" y="106"/>
                    <a:pt x="22" y="100"/>
                  </a:cubicBezTo>
                  <a:cubicBezTo>
                    <a:pt x="22" y="96"/>
                    <a:pt x="24" y="96"/>
                    <a:pt x="27" y="98"/>
                  </a:cubicBezTo>
                  <a:cubicBezTo>
                    <a:pt x="27" y="95"/>
                    <a:pt x="27" y="92"/>
                    <a:pt x="26" y="88"/>
                  </a:cubicBezTo>
                  <a:cubicBezTo>
                    <a:pt x="26" y="85"/>
                    <a:pt x="27" y="82"/>
                    <a:pt x="29" y="79"/>
                  </a:cubicBezTo>
                  <a:cubicBezTo>
                    <a:pt x="37" y="69"/>
                    <a:pt x="45" y="60"/>
                    <a:pt x="54" y="52"/>
                  </a:cubicBezTo>
                  <a:cubicBezTo>
                    <a:pt x="58" y="48"/>
                    <a:pt x="63" y="47"/>
                    <a:pt x="66" y="51"/>
                  </a:cubicBezTo>
                  <a:cubicBezTo>
                    <a:pt x="72" y="56"/>
                    <a:pt x="79" y="56"/>
                    <a:pt x="86" y="57"/>
                  </a:cubicBezTo>
                  <a:cubicBezTo>
                    <a:pt x="90" y="58"/>
                    <a:pt x="94" y="59"/>
                    <a:pt x="99" y="60"/>
                  </a:cubicBezTo>
                  <a:cubicBezTo>
                    <a:pt x="99" y="63"/>
                    <a:pt x="99" y="65"/>
                    <a:pt x="99" y="67"/>
                  </a:cubicBezTo>
                  <a:cubicBezTo>
                    <a:pt x="101" y="62"/>
                    <a:pt x="99" y="57"/>
                    <a:pt x="98" y="52"/>
                  </a:cubicBezTo>
                  <a:cubicBezTo>
                    <a:pt x="98" y="52"/>
                    <a:pt x="97" y="52"/>
                    <a:pt x="97" y="52"/>
                  </a:cubicBezTo>
                  <a:cubicBezTo>
                    <a:pt x="91" y="51"/>
                    <a:pt x="91" y="51"/>
                    <a:pt x="92" y="45"/>
                  </a:cubicBezTo>
                  <a:cubicBezTo>
                    <a:pt x="93" y="40"/>
                    <a:pt x="92" y="36"/>
                    <a:pt x="92" y="31"/>
                  </a:cubicBezTo>
                  <a:cubicBezTo>
                    <a:pt x="92" y="25"/>
                    <a:pt x="92" y="18"/>
                    <a:pt x="96" y="13"/>
                  </a:cubicBezTo>
                  <a:cubicBezTo>
                    <a:pt x="101" y="3"/>
                    <a:pt x="113" y="0"/>
                    <a:pt x="123" y="1"/>
                  </a:cubicBezTo>
                  <a:cubicBezTo>
                    <a:pt x="130" y="2"/>
                    <a:pt x="137" y="7"/>
                    <a:pt x="142" y="11"/>
                  </a:cubicBezTo>
                  <a:cubicBezTo>
                    <a:pt x="148" y="9"/>
                    <a:pt x="153" y="12"/>
                    <a:pt x="155" y="17"/>
                  </a:cubicBezTo>
                  <a:cubicBezTo>
                    <a:pt x="155" y="20"/>
                    <a:pt x="155" y="24"/>
                    <a:pt x="155" y="27"/>
                  </a:cubicBezTo>
                  <a:cubicBezTo>
                    <a:pt x="155" y="28"/>
                    <a:pt x="154" y="30"/>
                    <a:pt x="153" y="32"/>
                  </a:cubicBezTo>
                  <a:cubicBezTo>
                    <a:pt x="155" y="35"/>
                    <a:pt x="154" y="37"/>
                    <a:pt x="150" y="38"/>
                  </a:cubicBezTo>
                  <a:cubicBezTo>
                    <a:pt x="147" y="39"/>
                    <a:pt x="146" y="40"/>
                    <a:pt x="147" y="43"/>
                  </a:cubicBezTo>
                  <a:cubicBezTo>
                    <a:pt x="148" y="47"/>
                    <a:pt x="149" y="50"/>
                    <a:pt x="150" y="54"/>
                  </a:cubicBezTo>
                  <a:cubicBezTo>
                    <a:pt x="150" y="56"/>
                    <a:pt x="150" y="57"/>
                    <a:pt x="148" y="58"/>
                  </a:cubicBezTo>
                  <a:cubicBezTo>
                    <a:pt x="147" y="58"/>
                    <a:pt x="147" y="59"/>
                    <a:pt x="146" y="60"/>
                  </a:cubicBezTo>
                  <a:cubicBezTo>
                    <a:pt x="146" y="63"/>
                    <a:pt x="145" y="66"/>
                    <a:pt x="144" y="69"/>
                  </a:cubicBezTo>
                  <a:cubicBezTo>
                    <a:pt x="144" y="72"/>
                    <a:pt x="143" y="74"/>
                    <a:pt x="139" y="75"/>
                  </a:cubicBezTo>
                  <a:cubicBezTo>
                    <a:pt x="136" y="75"/>
                    <a:pt x="134" y="75"/>
                    <a:pt x="131" y="74"/>
                  </a:cubicBezTo>
                  <a:cubicBezTo>
                    <a:pt x="131" y="74"/>
                    <a:pt x="129" y="74"/>
                    <a:pt x="129" y="75"/>
                  </a:cubicBezTo>
                  <a:cubicBezTo>
                    <a:pt x="129" y="77"/>
                    <a:pt x="128" y="81"/>
                    <a:pt x="129" y="83"/>
                  </a:cubicBezTo>
                  <a:cubicBezTo>
                    <a:pt x="131" y="85"/>
                    <a:pt x="131" y="87"/>
                    <a:pt x="130" y="90"/>
                  </a:cubicBezTo>
                  <a:cubicBezTo>
                    <a:pt x="130" y="91"/>
                    <a:pt x="130" y="91"/>
                    <a:pt x="130" y="92"/>
                  </a:cubicBezTo>
                  <a:cubicBezTo>
                    <a:pt x="140" y="92"/>
                    <a:pt x="149" y="93"/>
                    <a:pt x="159" y="92"/>
                  </a:cubicBezTo>
                  <a:cubicBezTo>
                    <a:pt x="175" y="92"/>
                    <a:pt x="190" y="91"/>
                    <a:pt x="206" y="91"/>
                  </a:cubicBezTo>
                  <a:cubicBezTo>
                    <a:pt x="211" y="91"/>
                    <a:pt x="215" y="93"/>
                    <a:pt x="220" y="94"/>
                  </a:cubicBezTo>
                  <a:cubicBezTo>
                    <a:pt x="221" y="94"/>
                    <a:pt x="222" y="94"/>
                    <a:pt x="223" y="94"/>
                  </a:cubicBezTo>
                  <a:cubicBezTo>
                    <a:pt x="227" y="95"/>
                    <a:pt x="230" y="94"/>
                    <a:pt x="233" y="90"/>
                  </a:cubicBezTo>
                  <a:cubicBezTo>
                    <a:pt x="234" y="89"/>
                    <a:pt x="236" y="88"/>
                    <a:pt x="238" y="87"/>
                  </a:cubicBezTo>
                  <a:cubicBezTo>
                    <a:pt x="243" y="87"/>
                    <a:pt x="249" y="87"/>
                    <a:pt x="254" y="86"/>
                  </a:cubicBezTo>
                  <a:cubicBezTo>
                    <a:pt x="255" y="86"/>
                    <a:pt x="257" y="87"/>
                    <a:pt x="257" y="87"/>
                  </a:cubicBezTo>
                  <a:cubicBezTo>
                    <a:pt x="257" y="90"/>
                    <a:pt x="259" y="89"/>
                    <a:pt x="260" y="89"/>
                  </a:cubicBezTo>
                  <a:cubicBezTo>
                    <a:pt x="263" y="90"/>
                    <a:pt x="266" y="90"/>
                    <a:pt x="269" y="90"/>
                  </a:cubicBezTo>
                  <a:cubicBezTo>
                    <a:pt x="270" y="90"/>
                    <a:pt x="271" y="91"/>
                    <a:pt x="270" y="93"/>
                  </a:cubicBezTo>
                  <a:cubicBezTo>
                    <a:pt x="272" y="93"/>
                    <a:pt x="273" y="94"/>
                    <a:pt x="275" y="94"/>
                  </a:cubicBezTo>
                  <a:cubicBezTo>
                    <a:pt x="275" y="94"/>
                    <a:pt x="276" y="95"/>
                    <a:pt x="276" y="96"/>
                  </a:cubicBezTo>
                  <a:cubicBezTo>
                    <a:pt x="276" y="97"/>
                    <a:pt x="275" y="98"/>
                    <a:pt x="275" y="98"/>
                  </a:cubicBezTo>
                  <a:cubicBezTo>
                    <a:pt x="271" y="99"/>
                    <a:pt x="269" y="102"/>
                    <a:pt x="268" y="105"/>
                  </a:cubicBezTo>
                  <a:cubicBezTo>
                    <a:pt x="267" y="106"/>
                    <a:pt x="266" y="106"/>
                    <a:pt x="265" y="107"/>
                  </a:cubicBezTo>
                  <a:cubicBezTo>
                    <a:pt x="256" y="108"/>
                    <a:pt x="247" y="109"/>
                    <a:pt x="239" y="110"/>
                  </a:cubicBezTo>
                  <a:cubicBezTo>
                    <a:pt x="236" y="110"/>
                    <a:pt x="234" y="108"/>
                    <a:pt x="232" y="108"/>
                  </a:cubicBezTo>
                  <a:cubicBezTo>
                    <a:pt x="230" y="108"/>
                    <a:pt x="228" y="107"/>
                    <a:pt x="226" y="107"/>
                  </a:cubicBezTo>
                  <a:cubicBezTo>
                    <a:pt x="224" y="107"/>
                    <a:pt x="223" y="108"/>
                    <a:pt x="223" y="110"/>
                  </a:cubicBezTo>
                  <a:cubicBezTo>
                    <a:pt x="222" y="111"/>
                    <a:pt x="221" y="113"/>
                    <a:pt x="219" y="113"/>
                  </a:cubicBezTo>
                  <a:cubicBezTo>
                    <a:pt x="211" y="114"/>
                    <a:pt x="205" y="118"/>
                    <a:pt x="198" y="122"/>
                  </a:cubicBezTo>
                  <a:cubicBezTo>
                    <a:pt x="195" y="124"/>
                    <a:pt x="191" y="123"/>
                    <a:pt x="187" y="123"/>
                  </a:cubicBezTo>
                  <a:cubicBezTo>
                    <a:pt x="183" y="122"/>
                    <a:pt x="178" y="124"/>
                    <a:pt x="174" y="125"/>
                  </a:cubicBezTo>
                  <a:cubicBezTo>
                    <a:pt x="172" y="125"/>
                    <a:pt x="170" y="127"/>
                    <a:pt x="168" y="128"/>
                  </a:cubicBezTo>
                  <a:cubicBezTo>
                    <a:pt x="164" y="130"/>
                    <a:pt x="160" y="133"/>
                    <a:pt x="155" y="130"/>
                  </a:cubicBezTo>
                  <a:cubicBezTo>
                    <a:pt x="156" y="135"/>
                    <a:pt x="157" y="139"/>
                    <a:pt x="158" y="142"/>
                  </a:cubicBezTo>
                  <a:cubicBezTo>
                    <a:pt x="159" y="146"/>
                    <a:pt x="158" y="149"/>
                    <a:pt x="155" y="152"/>
                  </a:cubicBezTo>
                  <a:cubicBezTo>
                    <a:pt x="165" y="159"/>
                    <a:pt x="165" y="169"/>
                    <a:pt x="165" y="179"/>
                  </a:cubicBezTo>
                  <a:cubicBezTo>
                    <a:pt x="168" y="181"/>
                    <a:pt x="171" y="183"/>
                    <a:pt x="174" y="185"/>
                  </a:cubicBezTo>
                  <a:cubicBezTo>
                    <a:pt x="177" y="187"/>
                    <a:pt x="177" y="189"/>
                    <a:pt x="176" y="191"/>
                  </a:cubicBezTo>
                  <a:cubicBezTo>
                    <a:pt x="175" y="195"/>
                    <a:pt x="175" y="198"/>
                    <a:pt x="177" y="202"/>
                  </a:cubicBezTo>
                  <a:cubicBezTo>
                    <a:pt x="182" y="210"/>
                    <a:pt x="180" y="212"/>
                    <a:pt x="171" y="215"/>
                  </a:cubicBezTo>
                  <a:cubicBezTo>
                    <a:pt x="169" y="215"/>
                    <a:pt x="168" y="214"/>
                    <a:pt x="167" y="213"/>
                  </a:cubicBezTo>
                  <a:cubicBezTo>
                    <a:pt x="165" y="210"/>
                    <a:pt x="162" y="207"/>
                    <a:pt x="161" y="204"/>
                  </a:cubicBezTo>
                  <a:cubicBezTo>
                    <a:pt x="155" y="205"/>
                    <a:pt x="150" y="205"/>
                    <a:pt x="145" y="206"/>
                  </a:cubicBezTo>
                  <a:cubicBezTo>
                    <a:pt x="145" y="209"/>
                    <a:pt x="144" y="213"/>
                    <a:pt x="143" y="216"/>
                  </a:cubicBezTo>
                  <a:cubicBezTo>
                    <a:pt x="143" y="217"/>
                    <a:pt x="144" y="218"/>
                    <a:pt x="144" y="219"/>
                  </a:cubicBezTo>
                  <a:cubicBezTo>
                    <a:pt x="147" y="222"/>
                    <a:pt x="148" y="225"/>
                    <a:pt x="145" y="228"/>
                  </a:cubicBezTo>
                  <a:cubicBezTo>
                    <a:pt x="144" y="230"/>
                    <a:pt x="145" y="231"/>
                    <a:pt x="146" y="233"/>
                  </a:cubicBezTo>
                  <a:cubicBezTo>
                    <a:pt x="149" y="239"/>
                    <a:pt x="152" y="244"/>
                    <a:pt x="155" y="250"/>
                  </a:cubicBezTo>
                  <a:cubicBezTo>
                    <a:pt x="157" y="253"/>
                    <a:pt x="156" y="256"/>
                    <a:pt x="155" y="259"/>
                  </a:cubicBezTo>
                  <a:cubicBezTo>
                    <a:pt x="154" y="260"/>
                    <a:pt x="154" y="261"/>
                    <a:pt x="154" y="262"/>
                  </a:cubicBezTo>
                  <a:cubicBezTo>
                    <a:pt x="159" y="280"/>
                    <a:pt x="163" y="297"/>
                    <a:pt x="168" y="314"/>
                  </a:cubicBezTo>
                  <a:cubicBezTo>
                    <a:pt x="168" y="314"/>
                    <a:pt x="168" y="315"/>
                    <a:pt x="169" y="315"/>
                  </a:cubicBezTo>
                  <a:cubicBezTo>
                    <a:pt x="174" y="318"/>
                    <a:pt x="174" y="323"/>
                    <a:pt x="175" y="328"/>
                  </a:cubicBezTo>
                  <a:cubicBezTo>
                    <a:pt x="176" y="333"/>
                    <a:pt x="176" y="339"/>
                    <a:pt x="177" y="344"/>
                  </a:cubicBezTo>
                  <a:cubicBezTo>
                    <a:pt x="178" y="351"/>
                    <a:pt x="174" y="355"/>
                    <a:pt x="169" y="359"/>
                  </a:cubicBezTo>
                  <a:cubicBezTo>
                    <a:pt x="168" y="360"/>
                    <a:pt x="166" y="361"/>
                    <a:pt x="166" y="363"/>
                  </a:cubicBezTo>
                  <a:cubicBezTo>
                    <a:pt x="163" y="372"/>
                    <a:pt x="160" y="382"/>
                    <a:pt x="158" y="391"/>
                  </a:cubicBezTo>
                  <a:cubicBezTo>
                    <a:pt x="157" y="394"/>
                    <a:pt x="157" y="397"/>
                    <a:pt x="157" y="400"/>
                  </a:cubicBezTo>
                  <a:cubicBezTo>
                    <a:pt x="156" y="407"/>
                    <a:pt x="153" y="412"/>
                    <a:pt x="150" y="417"/>
                  </a:cubicBezTo>
                  <a:cubicBezTo>
                    <a:pt x="145" y="425"/>
                    <a:pt x="142" y="433"/>
                    <a:pt x="140" y="442"/>
                  </a:cubicBezTo>
                  <a:cubicBezTo>
                    <a:pt x="137" y="450"/>
                    <a:pt x="141" y="458"/>
                    <a:pt x="148" y="461"/>
                  </a:cubicBezTo>
                  <a:cubicBezTo>
                    <a:pt x="152" y="463"/>
                    <a:pt x="156" y="465"/>
                    <a:pt x="160" y="467"/>
                  </a:cubicBezTo>
                  <a:cubicBezTo>
                    <a:pt x="162" y="468"/>
                    <a:pt x="164" y="468"/>
                    <a:pt x="166" y="470"/>
                  </a:cubicBezTo>
                  <a:cubicBezTo>
                    <a:pt x="167" y="471"/>
                    <a:pt x="168" y="473"/>
                    <a:pt x="168" y="474"/>
                  </a:cubicBezTo>
                  <a:cubicBezTo>
                    <a:pt x="168" y="476"/>
                    <a:pt x="166" y="477"/>
                    <a:pt x="164" y="477"/>
                  </a:cubicBezTo>
                  <a:cubicBezTo>
                    <a:pt x="158" y="478"/>
                    <a:pt x="153" y="478"/>
                    <a:pt x="147" y="478"/>
                  </a:cubicBezTo>
                  <a:cubicBezTo>
                    <a:pt x="143" y="478"/>
                    <a:pt x="139" y="478"/>
                    <a:pt x="134" y="477"/>
                  </a:cubicBezTo>
                  <a:cubicBezTo>
                    <a:pt x="132" y="477"/>
                    <a:pt x="130" y="476"/>
                    <a:pt x="128" y="475"/>
                  </a:cubicBezTo>
                  <a:cubicBezTo>
                    <a:pt x="126" y="474"/>
                    <a:pt x="124" y="474"/>
                    <a:pt x="121" y="475"/>
                  </a:cubicBezTo>
                  <a:cubicBezTo>
                    <a:pt x="120" y="476"/>
                    <a:pt x="119" y="477"/>
                    <a:pt x="118" y="477"/>
                  </a:cubicBezTo>
                  <a:cubicBezTo>
                    <a:pt x="114" y="477"/>
                    <a:pt x="112" y="476"/>
                    <a:pt x="111" y="472"/>
                  </a:cubicBezTo>
                  <a:cubicBezTo>
                    <a:pt x="109" y="465"/>
                    <a:pt x="109" y="459"/>
                    <a:pt x="112" y="453"/>
                  </a:cubicBezTo>
                  <a:cubicBezTo>
                    <a:pt x="117" y="444"/>
                    <a:pt x="118" y="435"/>
                    <a:pt x="118" y="426"/>
                  </a:cubicBezTo>
                  <a:cubicBezTo>
                    <a:pt x="118" y="411"/>
                    <a:pt x="118" y="396"/>
                    <a:pt x="119" y="381"/>
                  </a:cubicBezTo>
                  <a:cubicBezTo>
                    <a:pt x="119" y="380"/>
                    <a:pt x="119" y="379"/>
                    <a:pt x="119" y="378"/>
                  </a:cubicBezTo>
                  <a:cubicBezTo>
                    <a:pt x="121" y="375"/>
                    <a:pt x="122" y="372"/>
                    <a:pt x="124" y="369"/>
                  </a:cubicBezTo>
                  <a:cubicBezTo>
                    <a:pt x="126" y="365"/>
                    <a:pt x="127" y="361"/>
                    <a:pt x="125" y="357"/>
                  </a:cubicBezTo>
                  <a:cubicBezTo>
                    <a:pt x="125" y="356"/>
                    <a:pt x="125" y="354"/>
                    <a:pt x="126" y="353"/>
                  </a:cubicBezTo>
                  <a:cubicBezTo>
                    <a:pt x="128" y="349"/>
                    <a:pt x="127" y="345"/>
                    <a:pt x="127" y="341"/>
                  </a:cubicBezTo>
                  <a:cubicBezTo>
                    <a:pt x="126" y="338"/>
                    <a:pt x="127" y="334"/>
                    <a:pt x="127" y="331"/>
                  </a:cubicBezTo>
                  <a:cubicBezTo>
                    <a:pt x="127" y="329"/>
                    <a:pt x="127" y="327"/>
                    <a:pt x="127" y="326"/>
                  </a:cubicBezTo>
                  <a:cubicBezTo>
                    <a:pt x="123" y="313"/>
                    <a:pt x="117" y="302"/>
                    <a:pt x="110" y="292"/>
                  </a:cubicBezTo>
                  <a:cubicBezTo>
                    <a:pt x="108" y="289"/>
                    <a:pt x="107" y="287"/>
                    <a:pt x="105" y="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296863" y="241300"/>
              <a:ext cx="173038" cy="398462"/>
            </a:xfrm>
            <a:custGeom>
              <a:avLst/>
              <a:gdLst>
                <a:gd name="T0" fmla="*/ 40 w 208"/>
                <a:gd name="T1" fmla="*/ 88 h 477"/>
                <a:gd name="T2" fmla="*/ 83 w 208"/>
                <a:gd name="T3" fmla="*/ 74 h 477"/>
                <a:gd name="T4" fmla="*/ 98 w 208"/>
                <a:gd name="T5" fmla="*/ 71 h 477"/>
                <a:gd name="T6" fmla="*/ 99 w 208"/>
                <a:gd name="T7" fmla="*/ 53 h 477"/>
                <a:gd name="T8" fmla="*/ 118 w 208"/>
                <a:gd name="T9" fmla="*/ 1 h 477"/>
                <a:gd name="T10" fmla="*/ 155 w 208"/>
                <a:gd name="T11" fmla="*/ 11 h 477"/>
                <a:gd name="T12" fmla="*/ 152 w 208"/>
                <a:gd name="T13" fmla="*/ 40 h 477"/>
                <a:gd name="T14" fmla="*/ 152 w 208"/>
                <a:gd name="T15" fmla="*/ 61 h 477"/>
                <a:gd name="T16" fmla="*/ 137 w 208"/>
                <a:gd name="T17" fmla="*/ 75 h 477"/>
                <a:gd name="T18" fmla="*/ 136 w 208"/>
                <a:gd name="T19" fmla="*/ 91 h 477"/>
                <a:gd name="T20" fmla="*/ 151 w 208"/>
                <a:gd name="T21" fmla="*/ 115 h 477"/>
                <a:gd name="T22" fmla="*/ 161 w 208"/>
                <a:gd name="T23" fmla="*/ 155 h 477"/>
                <a:gd name="T24" fmla="*/ 167 w 208"/>
                <a:gd name="T25" fmla="*/ 202 h 477"/>
                <a:gd name="T26" fmla="*/ 163 w 208"/>
                <a:gd name="T27" fmla="*/ 226 h 477"/>
                <a:gd name="T28" fmla="*/ 172 w 208"/>
                <a:gd name="T29" fmla="*/ 224 h 477"/>
                <a:gd name="T30" fmla="*/ 190 w 208"/>
                <a:gd name="T31" fmla="*/ 244 h 477"/>
                <a:gd name="T32" fmla="*/ 208 w 208"/>
                <a:gd name="T33" fmla="*/ 291 h 477"/>
                <a:gd name="T34" fmla="*/ 196 w 208"/>
                <a:gd name="T35" fmla="*/ 303 h 477"/>
                <a:gd name="T36" fmla="*/ 182 w 208"/>
                <a:gd name="T37" fmla="*/ 288 h 477"/>
                <a:gd name="T38" fmla="*/ 179 w 208"/>
                <a:gd name="T39" fmla="*/ 284 h 477"/>
                <a:gd name="T40" fmla="*/ 169 w 208"/>
                <a:gd name="T41" fmla="*/ 284 h 477"/>
                <a:gd name="T42" fmla="*/ 170 w 208"/>
                <a:gd name="T43" fmla="*/ 273 h 477"/>
                <a:gd name="T44" fmla="*/ 166 w 208"/>
                <a:gd name="T45" fmla="*/ 328 h 477"/>
                <a:gd name="T46" fmla="*/ 165 w 208"/>
                <a:gd name="T47" fmla="*/ 377 h 477"/>
                <a:gd name="T48" fmla="*/ 163 w 208"/>
                <a:gd name="T49" fmla="*/ 428 h 477"/>
                <a:gd name="T50" fmla="*/ 166 w 208"/>
                <a:gd name="T51" fmla="*/ 461 h 477"/>
                <a:gd name="T52" fmla="*/ 185 w 208"/>
                <a:gd name="T53" fmla="*/ 475 h 477"/>
                <a:gd name="T54" fmla="*/ 160 w 208"/>
                <a:gd name="T55" fmla="*/ 472 h 477"/>
                <a:gd name="T56" fmla="*/ 142 w 208"/>
                <a:gd name="T57" fmla="*/ 475 h 477"/>
                <a:gd name="T58" fmla="*/ 130 w 208"/>
                <a:gd name="T59" fmla="*/ 430 h 477"/>
                <a:gd name="T60" fmla="*/ 123 w 208"/>
                <a:gd name="T61" fmla="*/ 383 h 477"/>
                <a:gd name="T62" fmla="*/ 117 w 208"/>
                <a:gd name="T63" fmla="*/ 337 h 477"/>
                <a:gd name="T64" fmla="*/ 101 w 208"/>
                <a:gd name="T65" fmla="*/ 279 h 477"/>
                <a:gd name="T66" fmla="*/ 83 w 208"/>
                <a:gd name="T67" fmla="*/ 331 h 477"/>
                <a:gd name="T68" fmla="*/ 63 w 208"/>
                <a:gd name="T69" fmla="*/ 374 h 477"/>
                <a:gd name="T70" fmla="*/ 41 w 208"/>
                <a:gd name="T71" fmla="*/ 414 h 477"/>
                <a:gd name="T72" fmla="*/ 34 w 208"/>
                <a:gd name="T73" fmla="*/ 460 h 477"/>
                <a:gd name="T74" fmla="*/ 42 w 208"/>
                <a:gd name="T75" fmla="*/ 475 h 477"/>
                <a:gd name="T76" fmla="*/ 4 w 208"/>
                <a:gd name="T77" fmla="*/ 461 h 477"/>
                <a:gd name="T78" fmla="*/ 18 w 208"/>
                <a:gd name="T79" fmla="*/ 391 h 477"/>
                <a:gd name="T80" fmla="*/ 34 w 208"/>
                <a:gd name="T81" fmla="*/ 317 h 477"/>
                <a:gd name="T82" fmla="*/ 49 w 208"/>
                <a:gd name="T83" fmla="*/ 259 h 477"/>
                <a:gd name="T84" fmla="*/ 43 w 208"/>
                <a:gd name="T85" fmla="*/ 237 h 477"/>
                <a:gd name="T86" fmla="*/ 52 w 208"/>
                <a:gd name="T87" fmla="*/ 221 h 477"/>
                <a:gd name="T88" fmla="*/ 42 w 208"/>
                <a:gd name="T89" fmla="*/ 203 h 477"/>
                <a:gd name="T90" fmla="*/ 42 w 208"/>
                <a:gd name="T91" fmla="*/ 174 h 477"/>
                <a:gd name="T92" fmla="*/ 30 w 208"/>
                <a:gd name="T93" fmla="*/ 153 h 477"/>
                <a:gd name="T94" fmla="*/ 31 w 208"/>
                <a:gd name="T95" fmla="*/ 117 h 477"/>
                <a:gd name="T96" fmla="*/ 161 w 208"/>
                <a:gd name="T97" fmla="*/ 272 h 477"/>
                <a:gd name="T98" fmla="*/ 158 w 208"/>
                <a:gd name="T99" fmla="*/ 27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477">
                  <a:moveTo>
                    <a:pt x="37" y="108"/>
                  </a:moveTo>
                  <a:cubicBezTo>
                    <a:pt x="37" y="105"/>
                    <a:pt x="37" y="103"/>
                    <a:pt x="36" y="100"/>
                  </a:cubicBezTo>
                  <a:cubicBezTo>
                    <a:pt x="36" y="95"/>
                    <a:pt x="37" y="91"/>
                    <a:pt x="40" y="88"/>
                  </a:cubicBezTo>
                  <a:cubicBezTo>
                    <a:pt x="46" y="82"/>
                    <a:pt x="51" y="76"/>
                    <a:pt x="57" y="70"/>
                  </a:cubicBezTo>
                  <a:cubicBezTo>
                    <a:pt x="62" y="66"/>
                    <a:pt x="64" y="66"/>
                    <a:pt x="69" y="70"/>
                  </a:cubicBezTo>
                  <a:cubicBezTo>
                    <a:pt x="74" y="74"/>
                    <a:pt x="78" y="75"/>
                    <a:pt x="83" y="74"/>
                  </a:cubicBezTo>
                  <a:cubicBezTo>
                    <a:pt x="86" y="74"/>
                    <a:pt x="89" y="74"/>
                    <a:pt x="93" y="74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6" y="72"/>
                    <a:pt x="97" y="71"/>
                    <a:pt x="98" y="71"/>
                  </a:cubicBezTo>
                  <a:cubicBezTo>
                    <a:pt x="102" y="71"/>
                    <a:pt x="105" y="68"/>
                    <a:pt x="105" y="64"/>
                  </a:cubicBezTo>
                  <a:cubicBezTo>
                    <a:pt x="104" y="60"/>
                    <a:pt x="103" y="57"/>
                    <a:pt x="103" y="53"/>
                  </a:cubicBezTo>
                  <a:cubicBezTo>
                    <a:pt x="101" y="53"/>
                    <a:pt x="100" y="53"/>
                    <a:pt x="99" y="53"/>
                  </a:cubicBezTo>
                  <a:cubicBezTo>
                    <a:pt x="97" y="52"/>
                    <a:pt x="95" y="51"/>
                    <a:pt x="96" y="49"/>
                  </a:cubicBezTo>
                  <a:cubicBezTo>
                    <a:pt x="99" y="41"/>
                    <a:pt x="96" y="32"/>
                    <a:pt x="97" y="24"/>
                  </a:cubicBezTo>
                  <a:cubicBezTo>
                    <a:pt x="98" y="12"/>
                    <a:pt x="106" y="3"/>
                    <a:pt x="118" y="1"/>
                  </a:cubicBezTo>
                  <a:cubicBezTo>
                    <a:pt x="129" y="0"/>
                    <a:pt x="137" y="3"/>
                    <a:pt x="145" y="10"/>
                  </a:cubicBezTo>
                  <a:cubicBezTo>
                    <a:pt x="147" y="11"/>
                    <a:pt x="148" y="12"/>
                    <a:pt x="150" y="10"/>
                  </a:cubicBezTo>
                  <a:cubicBezTo>
                    <a:pt x="152" y="10"/>
                    <a:pt x="154" y="10"/>
                    <a:pt x="155" y="11"/>
                  </a:cubicBezTo>
                  <a:cubicBezTo>
                    <a:pt x="160" y="14"/>
                    <a:pt x="161" y="19"/>
                    <a:pt x="161" y="25"/>
                  </a:cubicBezTo>
                  <a:cubicBezTo>
                    <a:pt x="161" y="27"/>
                    <a:pt x="161" y="30"/>
                    <a:pt x="158" y="31"/>
                  </a:cubicBezTo>
                  <a:cubicBezTo>
                    <a:pt x="161" y="36"/>
                    <a:pt x="160" y="37"/>
                    <a:pt x="152" y="40"/>
                  </a:cubicBezTo>
                  <a:cubicBezTo>
                    <a:pt x="152" y="45"/>
                    <a:pt x="153" y="50"/>
                    <a:pt x="155" y="54"/>
                  </a:cubicBezTo>
                  <a:cubicBezTo>
                    <a:pt x="156" y="56"/>
                    <a:pt x="156" y="57"/>
                    <a:pt x="154" y="58"/>
                  </a:cubicBezTo>
                  <a:cubicBezTo>
                    <a:pt x="153" y="59"/>
                    <a:pt x="152" y="60"/>
                    <a:pt x="152" y="61"/>
                  </a:cubicBezTo>
                  <a:cubicBezTo>
                    <a:pt x="151" y="64"/>
                    <a:pt x="150" y="67"/>
                    <a:pt x="150" y="70"/>
                  </a:cubicBezTo>
                  <a:cubicBezTo>
                    <a:pt x="149" y="73"/>
                    <a:pt x="148" y="75"/>
                    <a:pt x="144" y="76"/>
                  </a:cubicBezTo>
                  <a:cubicBezTo>
                    <a:pt x="141" y="76"/>
                    <a:pt x="139" y="76"/>
                    <a:pt x="137" y="75"/>
                  </a:cubicBezTo>
                  <a:cubicBezTo>
                    <a:pt x="136" y="75"/>
                    <a:pt x="135" y="75"/>
                    <a:pt x="134" y="76"/>
                  </a:cubicBezTo>
                  <a:cubicBezTo>
                    <a:pt x="133" y="77"/>
                    <a:pt x="132" y="83"/>
                    <a:pt x="134" y="84"/>
                  </a:cubicBezTo>
                  <a:cubicBezTo>
                    <a:pt x="137" y="86"/>
                    <a:pt x="136" y="89"/>
                    <a:pt x="136" y="91"/>
                  </a:cubicBezTo>
                  <a:cubicBezTo>
                    <a:pt x="135" y="92"/>
                    <a:pt x="135" y="93"/>
                    <a:pt x="135" y="94"/>
                  </a:cubicBezTo>
                  <a:cubicBezTo>
                    <a:pt x="139" y="93"/>
                    <a:pt x="140" y="95"/>
                    <a:pt x="140" y="98"/>
                  </a:cubicBezTo>
                  <a:cubicBezTo>
                    <a:pt x="141" y="105"/>
                    <a:pt x="146" y="110"/>
                    <a:pt x="151" y="115"/>
                  </a:cubicBezTo>
                  <a:cubicBezTo>
                    <a:pt x="158" y="123"/>
                    <a:pt x="161" y="132"/>
                    <a:pt x="163" y="142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5" y="147"/>
                    <a:pt x="165" y="151"/>
                    <a:pt x="161" y="155"/>
                  </a:cubicBezTo>
                  <a:cubicBezTo>
                    <a:pt x="169" y="159"/>
                    <a:pt x="170" y="168"/>
                    <a:pt x="171" y="176"/>
                  </a:cubicBezTo>
                  <a:cubicBezTo>
                    <a:pt x="171" y="184"/>
                    <a:pt x="169" y="191"/>
                    <a:pt x="163" y="198"/>
                  </a:cubicBezTo>
                  <a:cubicBezTo>
                    <a:pt x="165" y="199"/>
                    <a:pt x="166" y="201"/>
                    <a:pt x="167" y="202"/>
                  </a:cubicBezTo>
                  <a:cubicBezTo>
                    <a:pt x="171" y="204"/>
                    <a:pt x="172" y="207"/>
                    <a:pt x="171" y="210"/>
                  </a:cubicBezTo>
                  <a:cubicBezTo>
                    <a:pt x="171" y="215"/>
                    <a:pt x="170" y="220"/>
                    <a:pt x="166" y="224"/>
                  </a:cubicBezTo>
                  <a:cubicBezTo>
                    <a:pt x="166" y="225"/>
                    <a:pt x="164" y="226"/>
                    <a:pt x="163" y="226"/>
                  </a:cubicBezTo>
                  <a:cubicBezTo>
                    <a:pt x="165" y="230"/>
                    <a:pt x="168" y="233"/>
                    <a:pt x="170" y="236"/>
                  </a:cubicBezTo>
                  <a:cubicBezTo>
                    <a:pt x="172" y="235"/>
                    <a:pt x="174" y="233"/>
                    <a:pt x="177" y="231"/>
                  </a:cubicBezTo>
                  <a:cubicBezTo>
                    <a:pt x="175" y="228"/>
                    <a:pt x="173" y="226"/>
                    <a:pt x="172" y="224"/>
                  </a:cubicBezTo>
                  <a:cubicBezTo>
                    <a:pt x="176" y="218"/>
                    <a:pt x="177" y="218"/>
                    <a:pt x="181" y="223"/>
                  </a:cubicBezTo>
                  <a:cubicBezTo>
                    <a:pt x="184" y="228"/>
                    <a:pt x="188" y="234"/>
                    <a:pt x="191" y="240"/>
                  </a:cubicBezTo>
                  <a:cubicBezTo>
                    <a:pt x="192" y="241"/>
                    <a:pt x="192" y="242"/>
                    <a:pt x="190" y="244"/>
                  </a:cubicBezTo>
                  <a:cubicBezTo>
                    <a:pt x="188" y="246"/>
                    <a:pt x="186" y="249"/>
                    <a:pt x="183" y="252"/>
                  </a:cubicBezTo>
                  <a:cubicBezTo>
                    <a:pt x="192" y="265"/>
                    <a:pt x="200" y="278"/>
                    <a:pt x="208" y="290"/>
                  </a:cubicBezTo>
                  <a:cubicBezTo>
                    <a:pt x="208" y="291"/>
                    <a:pt x="208" y="291"/>
                    <a:pt x="208" y="291"/>
                  </a:cubicBezTo>
                  <a:cubicBezTo>
                    <a:pt x="202" y="295"/>
                    <a:pt x="204" y="300"/>
                    <a:pt x="207" y="306"/>
                  </a:cubicBezTo>
                  <a:cubicBezTo>
                    <a:pt x="206" y="307"/>
                    <a:pt x="204" y="308"/>
                    <a:pt x="202" y="309"/>
                  </a:cubicBezTo>
                  <a:cubicBezTo>
                    <a:pt x="200" y="307"/>
                    <a:pt x="198" y="305"/>
                    <a:pt x="196" y="303"/>
                  </a:cubicBezTo>
                  <a:cubicBezTo>
                    <a:pt x="194" y="300"/>
                    <a:pt x="191" y="297"/>
                    <a:pt x="188" y="294"/>
                  </a:cubicBezTo>
                  <a:cubicBezTo>
                    <a:pt x="187" y="293"/>
                    <a:pt x="186" y="292"/>
                    <a:pt x="185" y="291"/>
                  </a:cubicBezTo>
                  <a:cubicBezTo>
                    <a:pt x="184" y="290"/>
                    <a:pt x="183" y="289"/>
                    <a:pt x="182" y="288"/>
                  </a:cubicBezTo>
                  <a:cubicBezTo>
                    <a:pt x="182" y="286"/>
                    <a:pt x="182" y="286"/>
                    <a:pt x="180" y="286"/>
                  </a:cubicBezTo>
                  <a:cubicBezTo>
                    <a:pt x="178" y="286"/>
                    <a:pt x="176" y="287"/>
                    <a:pt x="174" y="286"/>
                  </a:cubicBezTo>
                  <a:cubicBezTo>
                    <a:pt x="175" y="285"/>
                    <a:pt x="177" y="285"/>
                    <a:pt x="179" y="284"/>
                  </a:cubicBezTo>
                  <a:cubicBezTo>
                    <a:pt x="179" y="283"/>
                    <a:pt x="178" y="282"/>
                    <a:pt x="178" y="281"/>
                  </a:cubicBezTo>
                  <a:cubicBezTo>
                    <a:pt x="176" y="282"/>
                    <a:pt x="174" y="283"/>
                    <a:pt x="172" y="284"/>
                  </a:cubicBezTo>
                  <a:cubicBezTo>
                    <a:pt x="171" y="286"/>
                    <a:pt x="170" y="285"/>
                    <a:pt x="169" y="284"/>
                  </a:cubicBezTo>
                  <a:cubicBezTo>
                    <a:pt x="167" y="282"/>
                    <a:pt x="168" y="281"/>
                    <a:pt x="169" y="280"/>
                  </a:cubicBezTo>
                  <a:cubicBezTo>
                    <a:pt x="170" y="279"/>
                    <a:pt x="171" y="277"/>
                    <a:pt x="173" y="276"/>
                  </a:cubicBezTo>
                  <a:cubicBezTo>
                    <a:pt x="172" y="275"/>
                    <a:pt x="171" y="274"/>
                    <a:pt x="170" y="273"/>
                  </a:cubicBezTo>
                  <a:cubicBezTo>
                    <a:pt x="166" y="274"/>
                    <a:pt x="163" y="276"/>
                    <a:pt x="158" y="277"/>
                  </a:cubicBezTo>
                  <a:cubicBezTo>
                    <a:pt x="159" y="284"/>
                    <a:pt x="160" y="291"/>
                    <a:pt x="161" y="299"/>
                  </a:cubicBezTo>
                  <a:cubicBezTo>
                    <a:pt x="163" y="309"/>
                    <a:pt x="163" y="318"/>
                    <a:pt x="166" y="328"/>
                  </a:cubicBezTo>
                  <a:cubicBezTo>
                    <a:pt x="168" y="337"/>
                    <a:pt x="166" y="345"/>
                    <a:pt x="167" y="354"/>
                  </a:cubicBezTo>
                  <a:cubicBezTo>
                    <a:pt x="167" y="360"/>
                    <a:pt x="167" y="366"/>
                    <a:pt x="167" y="372"/>
                  </a:cubicBezTo>
                  <a:cubicBezTo>
                    <a:pt x="167" y="374"/>
                    <a:pt x="166" y="376"/>
                    <a:pt x="165" y="377"/>
                  </a:cubicBezTo>
                  <a:cubicBezTo>
                    <a:pt x="163" y="385"/>
                    <a:pt x="165" y="392"/>
                    <a:pt x="165" y="399"/>
                  </a:cubicBezTo>
                  <a:cubicBezTo>
                    <a:pt x="165" y="407"/>
                    <a:pt x="166" y="414"/>
                    <a:pt x="167" y="422"/>
                  </a:cubicBezTo>
                  <a:cubicBezTo>
                    <a:pt x="167" y="424"/>
                    <a:pt x="166" y="426"/>
                    <a:pt x="163" y="428"/>
                  </a:cubicBezTo>
                  <a:cubicBezTo>
                    <a:pt x="163" y="428"/>
                    <a:pt x="162" y="429"/>
                    <a:pt x="162" y="429"/>
                  </a:cubicBezTo>
                  <a:cubicBezTo>
                    <a:pt x="161" y="436"/>
                    <a:pt x="160" y="443"/>
                    <a:pt x="159" y="449"/>
                  </a:cubicBezTo>
                  <a:cubicBezTo>
                    <a:pt x="159" y="454"/>
                    <a:pt x="161" y="458"/>
                    <a:pt x="166" y="461"/>
                  </a:cubicBezTo>
                  <a:cubicBezTo>
                    <a:pt x="171" y="464"/>
                    <a:pt x="176" y="466"/>
                    <a:pt x="181" y="469"/>
                  </a:cubicBezTo>
                  <a:cubicBezTo>
                    <a:pt x="182" y="469"/>
                    <a:pt x="184" y="470"/>
                    <a:pt x="184" y="471"/>
                  </a:cubicBezTo>
                  <a:cubicBezTo>
                    <a:pt x="185" y="472"/>
                    <a:pt x="185" y="473"/>
                    <a:pt x="185" y="475"/>
                  </a:cubicBezTo>
                  <a:cubicBezTo>
                    <a:pt x="185" y="475"/>
                    <a:pt x="184" y="476"/>
                    <a:pt x="183" y="476"/>
                  </a:cubicBezTo>
                  <a:cubicBezTo>
                    <a:pt x="178" y="476"/>
                    <a:pt x="173" y="476"/>
                    <a:pt x="168" y="476"/>
                  </a:cubicBezTo>
                  <a:cubicBezTo>
                    <a:pt x="164" y="476"/>
                    <a:pt x="163" y="475"/>
                    <a:pt x="160" y="472"/>
                  </a:cubicBezTo>
                  <a:cubicBezTo>
                    <a:pt x="160" y="472"/>
                    <a:pt x="159" y="472"/>
                    <a:pt x="159" y="472"/>
                  </a:cubicBezTo>
                  <a:cubicBezTo>
                    <a:pt x="158" y="473"/>
                    <a:pt x="157" y="476"/>
                    <a:pt x="155" y="476"/>
                  </a:cubicBezTo>
                  <a:cubicBezTo>
                    <a:pt x="151" y="476"/>
                    <a:pt x="146" y="477"/>
                    <a:pt x="142" y="475"/>
                  </a:cubicBezTo>
                  <a:cubicBezTo>
                    <a:pt x="139" y="473"/>
                    <a:pt x="138" y="470"/>
                    <a:pt x="138" y="466"/>
                  </a:cubicBezTo>
                  <a:cubicBezTo>
                    <a:pt x="138" y="460"/>
                    <a:pt x="138" y="453"/>
                    <a:pt x="138" y="446"/>
                  </a:cubicBezTo>
                  <a:cubicBezTo>
                    <a:pt x="137" y="440"/>
                    <a:pt x="136" y="434"/>
                    <a:pt x="130" y="430"/>
                  </a:cubicBezTo>
                  <a:cubicBezTo>
                    <a:pt x="128" y="428"/>
                    <a:pt x="127" y="424"/>
                    <a:pt x="126" y="420"/>
                  </a:cubicBezTo>
                  <a:cubicBezTo>
                    <a:pt x="125" y="415"/>
                    <a:pt x="125" y="410"/>
                    <a:pt x="124" y="405"/>
                  </a:cubicBezTo>
                  <a:cubicBezTo>
                    <a:pt x="124" y="397"/>
                    <a:pt x="125" y="390"/>
                    <a:pt x="123" y="383"/>
                  </a:cubicBezTo>
                  <a:cubicBezTo>
                    <a:pt x="121" y="375"/>
                    <a:pt x="121" y="368"/>
                    <a:pt x="121" y="360"/>
                  </a:cubicBezTo>
                  <a:cubicBezTo>
                    <a:pt x="121" y="358"/>
                    <a:pt x="121" y="356"/>
                    <a:pt x="120" y="355"/>
                  </a:cubicBezTo>
                  <a:cubicBezTo>
                    <a:pt x="117" y="349"/>
                    <a:pt x="117" y="343"/>
                    <a:pt x="117" y="337"/>
                  </a:cubicBezTo>
                  <a:cubicBezTo>
                    <a:pt x="117" y="326"/>
                    <a:pt x="116" y="316"/>
                    <a:pt x="111" y="307"/>
                  </a:cubicBezTo>
                  <a:cubicBezTo>
                    <a:pt x="108" y="298"/>
                    <a:pt x="105" y="289"/>
                    <a:pt x="102" y="281"/>
                  </a:cubicBezTo>
                  <a:cubicBezTo>
                    <a:pt x="102" y="280"/>
                    <a:pt x="102" y="280"/>
                    <a:pt x="101" y="279"/>
                  </a:cubicBezTo>
                  <a:cubicBezTo>
                    <a:pt x="100" y="283"/>
                    <a:pt x="100" y="288"/>
                    <a:pt x="98" y="292"/>
                  </a:cubicBezTo>
                  <a:cubicBezTo>
                    <a:pt x="97" y="297"/>
                    <a:pt x="95" y="302"/>
                    <a:pt x="92" y="306"/>
                  </a:cubicBezTo>
                  <a:cubicBezTo>
                    <a:pt x="86" y="313"/>
                    <a:pt x="85" y="322"/>
                    <a:pt x="83" y="331"/>
                  </a:cubicBezTo>
                  <a:cubicBezTo>
                    <a:pt x="82" y="337"/>
                    <a:pt x="80" y="343"/>
                    <a:pt x="79" y="349"/>
                  </a:cubicBezTo>
                  <a:cubicBezTo>
                    <a:pt x="77" y="354"/>
                    <a:pt x="74" y="359"/>
                    <a:pt x="70" y="362"/>
                  </a:cubicBezTo>
                  <a:cubicBezTo>
                    <a:pt x="66" y="365"/>
                    <a:pt x="64" y="369"/>
                    <a:pt x="63" y="374"/>
                  </a:cubicBezTo>
                  <a:cubicBezTo>
                    <a:pt x="63" y="379"/>
                    <a:pt x="62" y="384"/>
                    <a:pt x="60" y="389"/>
                  </a:cubicBezTo>
                  <a:cubicBezTo>
                    <a:pt x="57" y="398"/>
                    <a:pt x="51" y="405"/>
                    <a:pt x="44" y="411"/>
                  </a:cubicBezTo>
                  <a:cubicBezTo>
                    <a:pt x="43" y="412"/>
                    <a:pt x="41" y="413"/>
                    <a:pt x="41" y="414"/>
                  </a:cubicBezTo>
                  <a:cubicBezTo>
                    <a:pt x="37" y="422"/>
                    <a:pt x="34" y="429"/>
                    <a:pt x="31" y="437"/>
                  </a:cubicBezTo>
                  <a:cubicBezTo>
                    <a:pt x="29" y="441"/>
                    <a:pt x="29" y="446"/>
                    <a:pt x="29" y="450"/>
                  </a:cubicBezTo>
                  <a:cubicBezTo>
                    <a:pt x="29" y="454"/>
                    <a:pt x="31" y="457"/>
                    <a:pt x="34" y="460"/>
                  </a:cubicBezTo>
                  <a:cubicBezTo>
                    <a:pt x="38" y="462"/>
                    <a:pt x="41" y="465"/>
                    <a:pt x="45" y="467"/>
                  </a:cubicBezTo>
                  <a:cubicBezTo>
                    <a:pt x="46" y="469"/>
                    <a:pt x="47" y="471"/>
                    <a:pt x="47" y="472"/>
                  </a:cubicBezTo>
                  <a:cubicBezTo>
                    <a:pt x="46" y="474"/>
                    <a:pt x="44" y="475"/>
                    <a:pt x="42" y="475"/>
                  </a:cubicBezTo>
                  <a:cubicBezTo>
                    <a:pt x="34" y="477"/>
                    <a:pt x="26" y="476"/>
                    <a:pt x="17" y="474"/>
                  </a:cubicBezTo>
                  <a:cubicBezTo>
                    <a:pt x="15" y="473"/>
                    <a:pt x="13" y="470"/>
                    <a:pt x="10" y="468"/>
                  </a:cubicBezTo>
                  <a:cubicBezTo>
                    <a:pt x="8" y="466"/>
                    <a:pt x="6" y="464"/>
                    <a:pt x="4" y="461"/>
                  </a:cubicBezTo>
                  <a:cubicBezTo>
                    <a:pt x="1" y="458"/>
                    <a:pt x="0" y="455"/>
                    <a:pt x="1" y="451"/>
                  </a:cubicBezTo>
                  <a:cubicBezTo>
                    <a:pt x="6" y="437"/>
                    <a:pt x="11" y="423"/>
                    <a:pt x="16" y="410"/>
                  </a:cubicBezTo>
                  <a:cubicBezTo>
                    <a:pt x="18" y="404"/>
                    <a:pt x="18" y="398"/>
                    <a:pt x="18" y="391"/>
                  </a:cubicBezTo>
                  <a:cubicBezTo>
                    <a:pt x="16" y="382"/>
                    <a:pt x="15" y="373"/>
                    <a:pt x="19" y="364"/>
                  </a:cubicBezTo>
                  <a:cubicBezTo>
                    <a:pt x="21" y="360"/>
                    <a:pt x="22" y="356"/>
                    <a:pt x="24" y="352"/>
                  </a:cubicBezTo>
                  <a:cubicBezTo>
                    <a:pt x="30" y="341"/>
                    <a:pt x="33" y="329"/>
                    <a:pt x="34" y="317"/>
                  </a:cubicBezTo>
                  <a:cubicBezTo>
                    <a:pt x="36" y="303"/>
                    <a:pt x="41" y="290"/>
                    <a:pt x="47" y="277"/>
                  </a:cubicBezTo>
                  <a:cubicBezTo>
                    <a:pt x="49" y="272"/>
                    <a:pt x="51" y="267"/>
                    <a:pt x="50" y="261"/>
                  </a:cubicBezTo>
                  <a:cubicBezTo>
                    <a:pt x="50" y="260"/>
                    <a:pt x="50" y="259"/>
                    <a:pt x="49" y="259"/>
                  </a:cubicBezTo>
                  <a:cubicBezTo>
                    <a:pt x="47" y="257"/>
                    <a:pt x="46" y="255"/>
                    <a:pt x="47" y="252"/>
                  </a:cubicBezTo>
                  <a:cubicBezTo>
                    <a:pt x="47" y="252"/>
                    <a:pt x="47" y="251"/>
                    <a:pt x="47" y="251"/>
                  </a:cubicBezTo>
                  <a:cubicBezTo>
                    <a:pt x="42" y="248"/>
                    <a:pt x="42" y="242"/>
                    <a:pt x="43" y="237"/>
                  </a:cubicBezTo>
                  <a:cubicBezTo>
                    <a:pt x="43" y="233"/>
                    <a:pt x="44" y="230"/>
                    <a:pt x="44" y="226"/>
                  </a:cubicBezTo>
                  <a:cubicBezTo>
                    <a:pt x="44" y="222"/>
                    <a:pt x="46" y="222"/>
                    <a:pt x="48" y="221"/>
                  </a:cubicBezTo>
                  <a:cubicBezTo>
                    <a:pt x="50" y="221"/>
                    <a:pt x="51" y="221"/>
                    <a:pt x="52" y="221"/>
                  </a:cubicBezTo>
                  <a:cubicBezTo>
                    <a:pt x="53" y="218"/>
                    <a:pt x="54" y="216"/>
                    <a:pt x="55" y="213"/>
                  </a:cubicBezTo>
                  <a:cubicBezTo>
                    <a:pt x="51" y="211"/>
                    <a:pt x="44" y="211"/>
                    <a:pt x="47" y="203"/>
                  </a:cubicBezTo>
                  <a:cubicBezTo>
                    <a:pt x="45" y="203"/>
                    <a:pt x="44" y="203"/>
                    <a:pt x="42" y="203"/>
                  </a:cubicBezTo>
                  <a:cubicBezTo>
                    <a:pt x="39" y="204"/>
                    <a:pt x="37" y="202"/>
                    <a:pt x="36" y="200"/>
                  </a:cubicBezTo>
                  <a:cubicBezTo>
                    <a:pt x="34" y="194"/>
                    <a:pt x="31" y="189"/>
                    <a:pt x="34" y="183"/>
                  </a:cubicBezTo>
                  <a:cubicBezTo>
                    <a:pt x="36" y="180"/>
                    <a:pt x="39" y="177"/>
                    <a:pt x="42" y="174"/>
                  </a:cubicBezTo>
                  <a:cubicBezTo>
                    <a:pt x="37" y="173"/>
                    <a:pt x="36" y="168"/>
                    <a:pt x="36" y="163"/>
                  </a:cubicBezTo>
                  <a:cubicBezTo>
                    <a:pt x="34" y="163"/>
                    <a:pt x="33" y="163"/>
                    <a:pt x="32" y="164"/>
                  </a:cubicBezTo>
                  <a:cubicBezTo>
                    <a:pt x="31" y="160"/>
                    <a:pt x="30" y="157"/>
                    <a:pt x="30" y="153"/>
                  </a:cubicBezTo>
                  <a:cubicBezTo>
                    <a:pt x="29" y="150"/>
                    <a:pt x="29" y="147"/>
                    <a:pt x="29" y="144"/>
                  </a:cubicBezTo>
                  <a:cubicBezTo>
                    <a:pt x="28" y="139"/>
                    <a:pt x="30" y="131"/>
                    <a:pt x="35" y="127"/>
                  </a:cubicBezTo>
                  <a:cubicBezTo>
                    <a:pt x="33" y="124"/>
                    <a:pt x="30" y="121"/>
                    <a:pt x="31" y="117"/>
                  </a:cubicBezTo>
                  <a:cubicBezTo>
                    <a:pt x="32" y="115"/>
                    <a:pt x="32" y="113"/>
                    <a:pt x="32" y="111"/>
                  </a:cubicBezTo>
                  <a:cubicBezTo>
                    <a:pt x="33" y="106"/>
                    <a:pt x="34" y="106"/>
                    <a:pt x="37" y="108"/>
                  </a:cubicBezTo>
                  <a:close/>
                  <a:moveTo>
                    <a:pt x="161" y="272"/>
                  </a:moveTo>
                  <a:cubicBezTo>
                    <a:pt x="160" y="270"/>
                    <a:pt x="159" y="269"/>
                    <a:pt x="158" y="267"/>
                  </a:cubicBezTo>
                  <a:cubicBezTo>
                    <a:pt x="158" y="267"/>
                    <a:pt x="157" y="268"/>
                    <a:pt x="157" y="268"/>
                  </a:cubicBezTo>
                  <a:cubicBezTo>
                    <a:pt x="157" y="269"/>
                    <a:pt x="158" y="271"/>
                    <a:pt x="158" y="273"/>
                  </a:cubicBezTo>
                  <a:cubicBezTo>
                    <a:pt x="159" y="272"/>
                    <a:pt x="160" y="272"/>
                    <a:pt x="161" y="2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651" y="222142"/>
            <a:ext cx="666784" cy="4519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ttle of Vimy Ridge Thesis by Slidesgo">
  <a:themeElements>
    <a:clrScheme name="Simple Light">
      <a:dk1>
        <a:srgbClr val="1B2119"/>
      </a:dk1>
      <a:lt1>
        <a:srgbClr val="E3E8D2"/>
      </a:lt1>
      <a:dk2>
        <a:srgbClr val="6D9B41"/>
      </a:dk2>
      <a:lt2>
        <a:srgbClr val="BBCC96"/>
      </a:lt2>
      <a:accent1>
        <a:srgbClr val="8DA14C"/>
      </a:accent1>
      <a:accent2>
        <a:srgbClr val="769334"/>
      </a:accent2>
      <a:accent3>
        <a:srgbClr val="526A2F"/>
      </a:accent3>
      <a:accent4>
        <a:srgbClr val="4C622C"/>
      </a:accent4>
      <a:accent5>
        <a:srgbClr val="394628"/>
      </a:accent5>
      <a:accent6>
        <a:srgbClr val="26391F"/>
      </a:accent6>
      <a:hlink>
        <a:srgbClr val="1B21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2046</Words>
  <Application>Microsoft Office PowerPoint</Application>
  <PresentationFormat>Presentación en pantalla (16:9)</PresentationFormat>
  <Paragraphs>259</Paragraphs>
  <Slides>50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4" baseType="lpstr">
      <vt:lpstr>Proxima Nova</vt:lpstr>
      <vt:lpstr>Playfair Display Black</vt:lpstr>
      <vt:lpstr>Fira Sans Extra Condensed Medium</vt:lpstr>
      <vt:lpstr>Nunito</vt:lpstr>
      <vt:lpstr>Squada One</vt:lpstr>
      <vt:lpstr>FZShuTi</vt:lpstr>
      <vt:lpstr>Malgun Gothic</vt:lpstr>
      <vt:lpstr>Raleway</vt:lpstr>
      <vt:lpstr>Lato</vt:lpstr>
      <vt:lpstr>Arial</vt:lpstr>
      <vt:lpstr>Proxima Nova Semibold</vt:lpstr>
      <vt:lpstr>Alfa Slab One</vt:lpstr>
      <vt:lpstr>Battle of Vimy Ridge Thesis by Slidesgo</vt:lpstr>
      <vt:lpstr>Slidesgo Final Pages</vt:lpstr>
      <vt:lpstr>INVATION TO UKRAINE</vt:lpstr>
      <vt:lpstr>WHOA!</vt:lpstr>
      <vt:lpstr>INTRODUCTION</vt:lpstr>
      <vt:lpstr>RESULTS</vt:lpstr>
      <vt:lpstr>Introducción</vt:lpstr>
      <vt:lpstr>OBJECTIVES</vt:lpstr>
      <vt:lpstr>—SOMEONE FAMOUS</vt:lpstr>
      <vt:lpstr>PROBLEM STATEMENT</vt:lpstr>
      <vt:lpstr>BATTLE EVENTS</vt:lpstr>
      <vt:lpstr>BATTLE EVENTS</vt:lpstr>
      <vt:lpstr>A PICTURE ALWAYS REINFORCES THE CONCEPT</vt:lpstr>
      <vt:lpstr>ECONOMIC</vt:lpstr>
      <vt:lpstr>¡Encuentra el camino!</vt:lpstr>
      <vt:lpstr>AWESOME WORDS</vt:lpstr>
      <vt:lpstr>LITERATURE REVIEW</vt:lpstr>
      <vt:lpstr>A PICTURE ALWAYS REINFORCES THE CONCEPT</vt:lpstr>
      <vt:lpstr>THESIS SCHEDULE</vt:lpstr>
      <vt:lpstr>A PICTURE IS WORTH A THOUSAND WORDS</vt:lpstr>
      <vt:lpstr>1989</vt:lpstr>
      <vt:lpstr>METHODOLOGY</vt:lpstr>
      <vt:lpstr>RESULTS ANALYSIS</vt:lpstr>
      <vt:lpstr>MILITARY LOCATION</vt:lpstr>
      <vt:lpstr>CONCLUSIONS</vt:lpstr>
      <vt:lpstr>$321,540,000</vt:lpstr>
      <vt:lpstr>2,000,000</vt:lpstr>
      <vt:lpstr>OCTOBER 1916</vt:lpstr>
      <vt:lpstr>Introducción</vt:lpstr>
      <vt:lpstr>Presentación de PowerPoint</vt:lpstr>
      <vt:lpstr>MORE ABOUT ME</vt:lpstr>
      <vt:lpstr>—Someone Famous</vt:lpstr>
      <vt:lpstr>About me</vt:lpstr>
      <vt:lpstr>¡Encuentra el camino!</vt:lpstr>
      <vt:lpstr>Project I</vt:lpstr>
      <vt:lpstr>Skills</vt:lpstr>
      <vt:lpstr>Awesome words</vt:lpstr>
      <vt:lpstr>Client satisfaction</vt:lpstr>
      <vt:lpstr>BIBLIOGRAPHICAL REFERENCES</vt:lpstr>
      <vt:lpstr>DESKTOP MOCKUP</vt:lpstr>
      <vt:lpstr>Presentación de PowerPoint</vt:lpstr>
      <vt:lpstr>Presentación de PowerPoint</vt:lpstr>
      <vt:lpstr>THANKS!</vt:lpstr>
      <vt:lpstr>https://www.plantillaspower-point.com</vt:lpstr>
      <vt:lpstr>ICON PACK: MILITARY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invacion ucrania</dc:title>
  <dc:creator>Sr GRYM</dc:creator>
  <cp:lastModifiedBy>ADMIN</cp:lastModifiedBy>
  <cp:revision>30</cp:revision>
  <dcterms:modified xsi:type="dcterms:W3CDTF">2022-04-18T16:39:36Z</dcterms:modified>
</cp:coreProperties>
</file>