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5143500" type="screen16x9"/>
  <p:notesSz cx="6858000" cy="9144000"/>
  <p:embeddedFontLst>
    <p:embeddedFont>
      <p:font typeface="Raleway" panose="020B0503030101060003" pitchFamily="34" charset="0"/>
      <p:regular r:id="rId31"/>
      <p:bold r:id="rId32"/>
      <p:italic r:id="rId33"/>
      <p:boldItalic r:id="rId34"/>
    </p:embeddedFont>
    <p:embeddedFont>
      <p:font typeface="Montserrat" panose="020B0604020202020204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742A310-D0E6-407C-A0BA-D725821A3769}">
  <a:tblStyle styleId="{8742A310-D0E6-407C-A0BA-D725821A376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43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687871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08821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07438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67046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89566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9858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18598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25388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38079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43611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89445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3030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5787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30289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41670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80868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91540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50065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88842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65455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5694cd56_04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35694cd56_04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88850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g134c8023e6_59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2" name="Google Shape;852;g134c8023e6_59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5199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2490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130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8936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0311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2456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79821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579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buildings4.jpg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/>
          <p:nvPr/>
        </p:nvSpPr>
        <p:spPr>
          <a:xfrm>
            <a:off x="283500" y="289525"/>
            <a:ext cx="8577000" cy="45645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" name="Google Shape;12;p2"/>
          <p:cNvCxnSpPr/>
          <p:nvPr/>
        </p:nvCxnSpPr>
        <p:spPr>
          <a:xfrm>
            <a:off x="802058" y="1791243"/>
            <a:ext cx="2352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685800" y="1839425"/>
            <a:ext cx="60366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no photo">
  <p:cSld name="BLANK_1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/>
          <p:nvPr/>
        </p:nvSpPr>
        <p:spPr>
          <a:xfrm>
            <a:off x="283500" y="289525"/>
            <a:ext cx="8577000" cy="45645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 descr="buildings3.jpg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/>
          <p:nvPr/>
        </p:nvSpPr>
        <p:spPr>
          <a:xfrm>
            <a:off x="283500" y="289525"/>
            <a:ext cx="8577000" cy="45645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7" name="Google Shape;17;p3"/>
          <p:cNvCxnSpPr/>
          <p:nvPr/>
        </p:nvCxnSpPr>
        <p:spPr>
          <a:xfrm>
            <a:off x="802058" y="1715043"/>
            <a:ext cx="2352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685800" y="1811950"/>
            <a:ext cx="49884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685800" y="3068650"/>
            <a:ext cx="4988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4" descr="buildings1.jpg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"/>
          <p:cNvSpPr/>
          <p:nvPr/>
        </p:nvSpPr>
        <p:spPr>
          <a:xfrm>
            <a:off x="283500" y="289525"/>
            <a:ext cx="8577000" cy="45645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3" name="Google Shape;23;p4"/>
          <p:cNvCxnSpPr/>
          <p:nvPr/>
        </p:nvCxnSpPr>
        <p:spPr>
          <a:xfrm>
            <a:off x="1915850" y="865200"/>
            <a:ext cx="0" cy="34131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2529950" y="1013250"/>
            <a:ext cx="5803500" cy="31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▫"/>
              <a:defRPr sz="3000" i="1"/>
            </a:lvl1pPr>
            <a:lvl2pPr marL="914400" lvl="1" indent="-419100" rtl="0">
              <a:spcBef>
                <a:spcPts val="0"/>
              </a:spcBef>
              <a:spcAft>
                <a:spcPts val="0"/>
              </a:spcAft>
              <a:buSzPts val="3000"/>
              <a:buChar char="▫"/>
              <a:defRPr sz="3000" i="1"/>
            </a:lvl2pPr>
            <a:lvl3pPr marL="1371600" lvl="2" indent="-419100" rtl="0">
              <a:spcBef>
                <a:spcPts val="0"/>
              </a:spcBef>
              <a:spcAft>
                <a:spcPts val="0"/>
              </a:spcAft>
              <a:buSzPts val="3000"/>
              <a:buChar char="▫"/>
              <a:defRPr sz="3000" i="1"/>
            </a:lvl3pPr>
            <a:lvl4pPr marL="1828800" lvl="3" indent="-419100" rtl="0">
              <a:spcBef>
                <a:spcPts val="0"/>
              </a:spcBef>
              <a:spcAft>
                <a:spcPts val="0"/>
              </a:spcAft>
              <a:buSzPts val="3000"/>
              <a:buChar char="▫"/>
              <a:defRPr sz="3000" i="1"/>
            </a:lvl4pPr>
            <a:lvl5pPr marL="2286000" lvl="4" indent="-419100" rtl="0">
              <a:spcBef>
                <a:spcPts val="0"/>
              </a:spcBef>
              <a:spcAft>
                <a:spcPts val="0"/>
              </a:spcAft>
              <a:buSzPts val="3000"/>
              <a:buChar char="▫"/>
              <a:defRPr sz="3000" i="1"/>
            </a:lvl5pPr>
            <a:lvl6pPr marL="2743200" lvl="5" indent="-419100" rtl="0">
              <a:spcBef>
                <a:spcPts val="0"/>
              </a:spcBef>
              <a:spcAft>
                <a:spcPts val="0"/>
              </a:spcAft>
              <a:buSzPts val="3000"/>
              <a:buChar char="▫"/>
              <a:defRPr sz="3000" i="1"/>
            </a:lvl6pPr>
            <a:lvl7pPr marL="3200400" lvl="6" indent="-419100" rtl="0">
              <a:spcBef>
                <a:spcPts val="0"/>
              </a:spcBef>
              <a:spcAft>
                <a:spcPts val="0"/>
              </a:spcAft>
              <a:buSzPts val="3000"/>
              <a:buChar char="▫"/>
              <a:defRPr sz="3000" i="1"/>
            </a:lvl7pPr>
            <a:lvl8pPr marL="3657600" lvl="7" indent="-419100" rtl="0">
              <a:spcBef>
                <a:spcPts val="0"/>
              </a:spcBef>
              <a:spcAft>
                <a:spcPts val="0"/>
              </a:spcAft>
              <a:buSzPts val="3000"/>
              <a:buChar char="▫"/>
              <a:defRPr sz="3000" i="1"/>
            </a:lvl8pPr>
            <a:lvl9pPr marL="4114800" lvl="8" indent="-419100">
              <a:spcBef>
                <a:spcPts val="0"/>
              </a:spcBef>
              <a:spcAft>
                <a:spcPts val="0"/>
              </a:spcAft>
              <a:buSzPts val="3000"/>
              <a:buChar char="▫"/>
              <a:defRPr sz="3000" i="1"/>
            </a:lvl9pPr>
          </a:lstStyle>
          <a:p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283500" y="1864150"/>
            <a:ext cx="16323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sz="12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5" descr="buildings2.jpg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5"/>
          <p:cNvSpPr/>
          <p:nvPr/>
        </p:nvSpPr>
        <p:spPr>
          <a:xfrm>
            <a:off x="283500" y="289525"/>
            <a:ext cx="8577000" cy="45645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0" name="Google Shape;30;p5"/>
          <p:cNvCxnSpPr/>
          <p:nvPr/>
        </p:nvCxnSpPr>
        <p:spPr>
          <a:xfrm>
            <a:off x="579050" y="1085093"/>
            <a:ext cx="2352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457200" y="1146025"/>
            <a:ext cx="2154600" cy="8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2961550" y="1146025"/>
            <a:ext cx="5502900" cy="3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Font typeface="Raleway"/>
              <a:buChar char="▫"/>
              <a:defRPr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Font typeface="Raleway"/>
              <a:buChar char="▫"/>
              <a:defRPr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Font typeface="Raleway"/>
              <a:buChar char="▫"/>
              <a:defRPr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Font typeface="Raleway"/>
              <a:buChar char="▫"/>
              <a:defRPr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Font typeface="Raleway"/>
              <a:buChar char="▫"/>
              <a:defRPr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Font typeface="Raleway"/>
              <a:buChar char="▫"/>
              <a:defRPr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Font typeface="Raleway"/>
              <a:buChar char="▫"/>
              <a:defRPr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Font typeface="Raleway"/>
              <a:buChar char="▫"/>
              <a:defRPr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Font typeface="Raleway"/>
              <a:buChar char="▫"/>
              <a:defRPr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>
                <a:latin typeface="Raleway"/>
                <a:ea typeface="Raleway"/>
                <a:cs typeface="Raleway"/>
                <a:sym typeface="Raleway"/>
              </a:defRPr>
            </a:lvl1pPr>
            <a:lvl2pPr lvl="1">
              <a:buNone/>
              <a:defRPr>
                <a:latin typeface="Raleway"/>
                <a:ea typeface="Raleway"/>
                <a:cs typeface="Raleway"/>
                <a:sym typeface="Raleway"/>
              </a:defRPr>
            </a:lvl2pPr>
            <a:lvl3pPr lvl="2">
              <a:buNone/>
              <a:defRPr>
                <a:latin typeface="Raleway"/>
                <a:ea typeface="Raleway"/>
                <a:cs typeface="Raleway"/>
                <a:sym typeface="Raleway"/>
              </a:defRPr>
            </a:lvl3pPr>
            <a:lvl4pPr lvl="3">
              <a:buNone/>
              <a:defRPr>
                <a:latin typeface="Raleway"/>
                <a:ea typeface="Raleway"/>
                <a:cs typeface="Raleway"/>
                <a:sym typeface="Raleway"/>
              </a:defRPr>
            </a:lvl4pPr>
            <a:lvl5pPr lvl="4">
              <a:buNone/>
              <a:defRPr>
                <a:latin typeface="Raleway"/>
                <a:ea typeface="Raleway"/>
                <a:cs typeface="Raleway"/>
                <a:sym typeface="Raleway"/>
              </a:defRPr>
            </a:lvl5pPr>
            <a:lvl6pPr lvl="5">
              <a:buNone/>
              <a:defRPr>
                <a:latin typeface="Raleway"/>
                <a:ea typeface="Raleway"/>
                <a:cs typeface="Raleway"/>
                <a:sym typeface="Raleway"/>
              </a:defRPr>
            </a:lvl6pPr>
            <a:lvl7pPr lvl="6">
              <a:buNone/>
              <a:defRPr>
                <a:latin typeface="Raleway"/>
                <a:ea typeface="Raleway"/>
                <a:cs typeface="Raleway"/>
                <a:sym typeface="Raleway"/>
              </a:defRPr>
            </a:lvl7pPr>
            <a:lvl8pPr lvl="7">
              <a:buNone/>
              <a:defRPr>
                <a:latin typeface="Raleway"/>
                <a:ea typeface="Raleway"/>
                <a:cs typeface="Raleway"/>
                <a:sym typeface="Raleway"/>
              </a:defRPr>
            </a:lvl8pPr>
            <a:lvl9pPr lvl="8">
              <a:buNone/>
              <a:defRPr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6" descr="buildings2.jpg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6"/>
          <p:cNvSpPr/>
          <p:nvPr/>
        </p:nvSpPr>
        <p:spPr>
          <a:xfrm>
            <a:off x="283500" y="289525"/>
            <a:ext cx="8577000" cy="45645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" name="Google Shape;37;p6"/>
          <p:cNvCxnSpPr/>
          <p:nvPr/>
        </p:nvCxnSpPr>
        <p:spPr>
          <a:xfrm>
            <a:off x="579050" y="1085093"/>
            <a:ext cx="2352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457200" y="1146025"/>
            <a:ext cx="2154600" cy="8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2949200" y="1146025"/>
            <a:ext cx="2740200" cy="37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▫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5854441" y="1146025"/>
            <a:ext cx="2740200" cy="37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▫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7" descr="buildings2.jpg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7"/>
          <p:cNvSpPr/>
          <p:nvPr/>
        </p:nvSpPr>
        <p:spPr>
          <a:xfrm>
            <a:off x="283500" y="289525"/>
            <a:ext cx="8577000" cy="45645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5" name="Google Shape;45;p7"/>
          <p:cNvCxnSpPr/>
          <p:nvPr/>
        </p:nvCxnSpPr>
        <p:spPr>
          <a:xfrm>
            <a:off x="579050" y="1085093"/>
            <a:ext cx="2352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457200" y="1146025"/>
            <a:ext cx="2154600" cy="8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1"/>
          </p:nvPr>
        </p:nvSpPr>
        <p:spPr>
          <a:xfrm>
            <a:off x="2739575" y="1085100"/>
            <a:ext cx="1896300" cy="384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2"/>
          </p:nvPr>
        </p:nvSpPr>
        <p:spPr>
          <a:xfrm>
            <a:off x="4732984" y="1085100"/>
            <a:ext cx="1896300" cy="384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3"/>
          </p:nvPr>
        </p:nvSpPr>
        <p:spPr>
          <a:xfrm>
            <a:off x="6726393" y="1085100"/>
            <a:ext cx="1896300" cy="384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8" descr="buildings2.jpg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8"/>
          <p:cNvSpPr/>
          <p:nvPr/>
        </p:nvSpPr>
        <p:spPr>
          <a:xfrm>
            <a:off x="283500" y="289525"/>
            <a:ext cx="8577000" cy="45645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4" name="Google Shape;54;p8"/>
          <p:cNvCxnSpPr/>
          <p:nvPr/>
        </p:nvCxnSpPr>
        <p:spPr>
          <a:xfrm>
            <a:off x="579050" y="1085093"/>
            <a:ext cx="2352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457200" y="1146025"/>
            <a:ext cx="2154600" cy="8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9" descr="buildings2.jpg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9"/>
          <p:cNvSpPr/>
          <p:nvPr/>
        </p:nvSpPr>
        <p:spPr>
          <a:xfrm>
            <a:off x="283500" y="289525"/>
            <a:ext cx="8577000" cy="45645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0" name="Google Shape;60;p9"/>
          <p:cNvCxnSpPr/>
          <p:nvPr/>
        </p:nvCxnSpPr>
        <p:spPr>
          <a:xfrm>
            <a:off x="556950" y="4189168"/>
            <a:ext cx="80301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457200" y="4189175"/>
            <a:ext cx="8229600" cy="61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200"/>
              <a:buNone/>
              <a:defRPr sz="1200"/>
            </a:lvl1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0" descr="buildings2.jpg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0"/>
          <p:cNvSpPr/>
          <p:nvPr/>
        </p:nvSpPr>
        <p:spPr>
          <a:xfrm>
            <a:off x="283500" y="289525"/>
            <a:ext cx="8577000" cy="45645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6486DB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1146025"/>
            <a:ext cx="2154600" cy="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961550" y="1146025"/>
            <a:ext cx="5502900" cy="35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Char char="▫"/>
              <a:defRPr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Char char="▫"/>
              <a:defRPr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Char char="▫"/>
              <a:defRPr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Char char="▫"/>
              <a:defRPr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Char char="▫"/>
              <a:defRPr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Char char="▫"/>
              <a:defRPr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Char char="▫"/>
              <a:defRPr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Char char="▫"/>
              <a:defRPr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Char char="▫"/>
              <a:defRPr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sheets/about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hyperlink" Target="http://www.slidescarnival.com/help-use-presentation-template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carnival.com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unsplash.com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ntsquirrel.com/fonts/montserrat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fontsquirrel.com/fonts/raleway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googledocs/status/730087240156643328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 txBox="1">
            <a:spLocks noGrp="1"/>
          </p:cNvSpPr>
          <p:nvPr>
            <p:ph type="ctrTitle"/>
          </p:nvPr>
        </p:nvSpPr>
        <p:spPr>
          <a:xfrm>
            <a:off x="1464733" y="1186733"/>
            <a:ext cx="60366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5400" dirty="0" smtClean="0"/>
              <a:t>28</a:t>
            </a:r>
            <a:br>
              <a:rPr lang="es-PE" sz="5400" dirty="0" smtClean="0"/>
            </a:br>
            <a:r>
              <a:rPr lang="es-PE" sz="5400" dirty="0" smtClean="0"/>
              <a:t>Diapositivas</a:t>
            </a:r>
            <a:br>
              <a:rPr lang="es-PE" sz="5400" dirty="0" smtClean="0"/>
            </a:br>
            <a:r>
              <a:rPr lang="es-PE" sz="5400" dirty="0" smtClean="0"/>
              <a:t>gratis</a:t>
            </a:r>
            <a:endParaRPr sz="5400" dirty="0"/>
          </a:p>
        </p:txBody>
      </p:sp>
      <p:grpSp>
        <p:nvGrpSpPr>
          <p:cNvPr id="75" name="Google Shape;75;p12"/>
          <p:cNvGrpSpPr/>
          <p:nvPr/>
        </p:nvGrpSpPr>
        <p:grpSpPr>
          <a:xfrm>
            <a:off x="800651" y="1070678"/>
            <a:ext cx="543560" cy="446273"/>
            <a:chOff x="2599525" y="3688600"/>
            <a:chExt cx="428675" cy="351950"/>
          </a:xfrm>
        </p:grpSpPr>
        <p:sp>
          <p:nvSpPr>
            <p:cNvPr id="76" name="Google Shape;76;p12"/>
            <p:cNvSpPr/>
            <p:nvPr/>
          </p:nvSpPr>
          <p:spPr>
            <a:xfrm>
              <a:off x="2599525" y="3688600"/>
              <a:ext cx="428675" cy="168675"/>
            </a:xfrm>
            <a:custGeom>
              <a:avLst/>
              <a:gdLst/>
              <a:ahLst/>
              <a:cxnLst/>
              <a:rect l="l" t="t" r="r" b="b"/>
              <a:pathLst>
                <a:path w="17147" h="6747" fill="none" extrusionOk="0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2"/>
            <p:cNvSpPr/>
            <p:nvPr/>
          </p:nvSpPr>
          <p:spPr>
            <a:xfrm>
              <a:off x="2792550" y="3862125"/>
              <a:ext cx="42650" cy="23775"/>
            </a:xfrm>
            <a:custGeom>
              <a:avLst/>
              <a:gdLst/>
              <a:ahLst/>
              <a:cxnLst/>
              <a:rect l="l" t="t" r="r" b="b"/>
              <a:pathLst>
                <a:path w="1706" h="951" fill="none" extrusionOk="0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12"/>
            <p:cNvSpPr/>
            <p:nvPr/>
          </p:nvSpPr>
          <p:spPr>
            <a:xfrm>
              <a:off x="2599525" y="3852375"/>
              <a:ext cx="428675" cy="188175"/>
            </a:xfrm>
            <a:custGeom>
              <a:avLst/>
              <a:gdLst/>
              <a:ahLst/>
              <a:cxnLst/>
              <a:rect l="l" t="t" r="r" b="b"/>
              <a:pathLst>
                <a:path w="17147" h="7527" fill="none" extrusionOk="0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1"/>
          <p:cNvSpPr txBox="1">
            <a:spLocks noGrp="1"/>
          </p:cNvSpPr>
          <p:nvPr>
            <p:ph type="title"/>
          </p:nvPr>
        </p:nvSpPr>
        <p:spPr>
          <a:xfrm>
            <a:off x="457200" y="1146025"/>
            <a:ext cx="2154600" cy="8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212" name="Google Shape;212;p21"/>
          <p:cNvSpPr txBox="1">
            <a:spLocks noGrp="1"/>
          </p:cNvSpPr>
          <p:nvPr>
            <p:ph type="body" idx="1"/>
          </p:nvPr>
        </p:nvSpPr>
        <p:spPr>
          <a:xfrm>
            <a:off x="457200" y="2429775"/>
            <a:ext cx="3400800" cy="12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A complex idea can be conveyed with just a single still image, namely making it possible to absorb large amounts of data quickly.</a:t>
            </a:r>
            <a:endParaRPr sz="1400"/>
          </a:p>
        </p:txBody>
      </p:sp>
      <p:sp>
        <p:nvSpPr>
          <p:cNvPr id="213" name="Google Shape;213;p21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214" name="Google Shape;21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3825" y="305475"/>
            <a:ext cx="4537000" cy="45369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5" name="Google Shape;215;p21"/>
          <p:cNvGrpSpPr/>
          <p:nvPr/>
        </p:nvGrpSpPr>
        <p:grpSpPr>
          <a:xfrm>
            <a:off x="545201" y="615034"/>
            <a:ext cx="330347" cy="274979"/>
            <a:chOff x="1247825" y="322750"/>
            <a:chExt cx="443300" cy="369000"/>
          </a:xfrm>
        </p:grpSpPr>
        <p:sp>
          <p:nvSpPr>
            <p:cNvPr id="216" name="Google Shape;216;p21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1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1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1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1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2"/>
          <p:cNvSpPr txBox="1">
            <a:spLocks noGrp="1"/>
          </p:cNvSpPr>
          <p:nvPr>
            <p:ph type="title" idx="4294967295"/>
          </p:nvPr>
        </p:nvSpPr>
        <p:spPr>
          <a:xfrm>
            <a:off x="575250" y="491750"/>
            <a:ext cx="7993500" cy="13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/>
              <a:t>Want big impact?</a:t>
            </a:r>
            <a:endParaRPr b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BIG IMAGE.</a:t>
            </a:r>
            <a:endParaRPr/>
          </a:p>
        </p:txBody>
      </p:sp>
      <p:sp>
        <p:nvSpPr>
          <p:cNvPr id="226" name="Google Shape;226;p22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Montserrat"/>
                <a:ea typeface="Montserrat"/>
                <a:cs typeface="Montserrat"/>
                <a:sym typeface="Montserrat"/>
              </a:rPr>
              <a:t>11</a:t>
            </a:fld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3"/>
          <p:cNvSpPr txBox="1">
            <a:spLocks noGrp="1"/>
          </p:cNvSpPr>
          <p:nvPr>
            <p:ph type="title"/>
          </p:nvPr>
        </p:nvSpPr>
        <p:spPr>
          <a:xfrm>
            <a:off x="457200" y="1146025"/>
            <a:ext cx="2154600" cy="8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232" name="Google Shape;232;p23"/>
          <p:cNvSpPr/>
          <p:nvPr/>
        </p:nvSpPr>
        <p:spPr>
          <a:xfrm>
            <a:off x="4539118" y="1092099"/>
            <a:ext cx="1938000" cy="1938000"/>
          </a:xfrm>
          <a:prstGeom prst="ellipse">
            <a:avLst/>
          </a:prstGeom>
          <a:solidFill>
            <a:srgbClr val="FFFFFF">
              <a:alpha val="19620"/>
            </a:srgbClr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Gray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3" name="Google Shape;233;p23"/>
          <p:cNvSpPr/>
          <p:nvPr/>
        </p:nvSpPr>
        <p:spPr>
          <a:xfrm>
            <a:off x="3687925" y="2530612"/>
            <a:ext cx="1938000" cy="1938000"/>
          </a:xfrm>
          <a:prstGeom prst="ellipse">
            <a:avLst/>
          </a:prstGeom>
          <a:solidFill>
            <a:srgbClr val="FFFFFF">
              <a:alpha val="19620"/>
            </a:srgbClr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White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4" name="Google Shape;234;p23"/>
          <p:cNvSpPr/>
          <p:nvPr/>
        </p:nvSpPr>
        <p:spPr>
          <a:xfrm>
            <a:off x="5396171" y="2530612"/>
            <a:ext cx="1938000" cy="1938000"/>
          </a:xfrm>
          <a:prstGeom prst="ellipse">
            <a:avLst/>
          </a:prstGeom>
          <a:solidFill>
            <a:srgbClr val="FFFFFF">
              <a:alpha val="19620"/>
            </a:srgbClr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Black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5" name="Google Shape;235;p23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grpSp>
        <p:nvGrpSpPr>
          <p:cNvPr id="236" name="Google Shape;236;p23"/>
          <p:cNvGrpSpPr/>
          <p:nvPr/>
        </p:nvGrpSpPr>
        <p:grpSpPr>
          <a:xfrm>
            <a:off x="562856" y="647781"/>
            <a:ext cx="337387" cy="244858"/>
            <a:chOff x="3932350" y="3714775"/>
            <a:chExt cx="439650" cy="319075"/>
          </a:xfrm>
        </p:grpSpPr>
        <p:sp>
          <p:nvSpPr>
            <p:cNvPr id="237" name="Google Shape;237;p23"/>
            <p:cNvSpPr/>
            <p:nvPr/>
          </p:nvSpPr>
          <p:spPr>
            <a:xfrm>
              <a:off x="3932350" y="3714775"/>
              <a:ext cx="439650" cy="319075"/>
            </a:xfrm>
            <a:custGeom>
              <a:avLst/>
              <a:gdLst/>
              <a:ahLst/>
              <a:cxnLst/>
              <a:rect l="l" t="t" r="r" b="b"/>
              <a:pathLst>
                <a:path w="17586" h="12763" fill="none" extrusionOk="0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3"/>
            <p:cNvSpPr/>
            <p:nvPr/>
          </p:nvSpPr>
          <p:spPr>
            <a:xfrm>
              <a:off x="3970100" y="3862750"/>
              <a:ext cx="77350" cy="132750"/>
            </a:xfrm>
            <a:custGeom>
              <a:avLst/>
              <a:gdLst/>
              <a:ahLst/>
              <a:cxnLst/>
              <a:rect l="l" t="t" r="r" b="b"/>
              <a:pathLst>
                <a:path w="3094" h="5310" fill="none" extrusionOk="0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3"/>
            <p:cNvSpPr/>
            <p:nvPr/>
          </p:nvSpPr>
          <p:spPr>
            <a:xfrm>
              <a:off x="4278800" y="3862750"/>
              <a:ext cx="77350" cy="132750"/>
            </a:xfrm>
            <a:custGeom>
              <a:avLst/>
              <a:gdLst/>
              <a:ahLst/>
              <a:cxnLst/>
              <a:rect l="l" t="t" r="r" b="b"/>
              <a:pathLst>
                <a:path w="3094" h="5310" fill="none" extrusionOk="0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3"/>
            <p:cNvSpPr/>
            <p:nvPr/>
          </p:nvSpPr>
          <p:spPr>
            <a:xfrm>
              <a:off x="4073000" y="3716600"/>
              <a:ext cx="77350" cy="278900"/>
            </a:xfrm>
            <a:custGeom>
              <a:avLst/>
              <a:gdLst/>
              <a:ahLst/>
              <a:cxnLst/>
              <a:rect l="l" t="t" r="r" b="b"/>
              <a:pathLst>
                <a:path w="3094" h="11156" fill="none" extrusionOk="0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3"/>
            <p:cNvSpPr/>
            <p:nvPr/>
          </p:nvSpPr>
          <p:spPr>
            <a:xfrm>
              <a:off x="4175900" y="3787250"/>
              <a:ext cx="77350" cy="208250"/>
            </a:xfrm>
            <a:custGeom>
              <a:avLst/>
              <a:gdLst/>
              <a:ahLst/>
              <a:cxnLst/>
              <a:rect l="l" t="t" r="r" b="b"/>
              <a:pathLst>
                <a:path w="3094" h="8330" fill="none" extrusionOk="0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4"/>
          <p:cNvSpPr txBox="1">
            <a:spLocks noGrp="1"/>
          </p:cNvSpPr>
          <p:nvPr>
            <p:ph type="title"/>
          </p:nvPr>
        </p:nvSpPr>
        <p:spPr>
          <a:xfrm>
            <a:off x="457200" y="1146025"/>
            <a:ext cx="2154600" cy="8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47" name="Google Shape;247;p24"/>
          <p:cNvGraphicFramePr/>
          <p:nvPr/>
        </p:nvGraphicFramePr>
        <p:xfrm>
          <a:off x="3085000" y="12865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{8742A310-D0E6-407C-A0BA-D725821A3769}</a:tableStyleId>
              </a:tblPr>
              <a:tblGrid>
                <a:gridCol w="1296825"/>
                <a:gridCol w="1296825"/>
                <a:gridCol w="1296825"/>
                <a:gridCol w="1296825"/>
              </a:tblGrid>
              <a:tr h="749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>
                        <a:alpha val="196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A</a:t>
                      </a:r>
                      <a:endParaRPr sz="11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>
                        <a:alpha val="196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</a:t>
                      </a:r>
                      <a:endParaRPr sz="11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>
                        <a:alpha val="196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</a:t>
                      </a:r>
                      <a:endParaRPr sz="11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>
                        <a:alpha val="19620"/>
                      </a:srgbClr>
                    </a:solidFill>
                  </a:tcPr>
                </a:tc>
              </a:tr>
              <a:tr h="7498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Yellow</a:t>
                      </a:r>
                      <a:endParaRPr sz="11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sz="18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</a:t>
                      </a:r>
                      <a:endParaRPr sz="18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sz="18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498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Blue</a:t>
                      </a:r>
                      <a:endParaRPr sz="11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</a:t>
                      </a:r>
                      <a:endParaRPr sz="18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sz="18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sz="18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498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Orange</a:t>
                      </a:r>
                      <a:endParaRPr sz="11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endParaRPr sz="18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24</a:t>
                      </a:r>
                      <a:endParaRPr sz="18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</a:t>
                      </a:r>
                      <a:endParaRPr sz="18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248" name="Google Shape;248;p24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249" name="Google Shape;249;p24"/>
          <p:cNvSpPr/>
          <p:nvPr/>
        </p:nvSpPr>
        <p:spPr>
          <a:xfrm>
            <a:off x="549104" y="575171"/>
            <a:ext cx="311200" cy="311219"/>
          </a:xfrm>
          <a:custGeom>
            <a:avLst/>
            <a:gdLst/>
            <a:ahLst/>
            <a:cxnLst/>
            <a:rect l="l" t="t" r="r" b="b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5"/>
          <p:cNvSpPr/>
          <p:nvPr/>
        </p:nvSpPr>
        <p:spPr>
          <a:xfrm>
            <a:off x="1338901" y="1222699"/>
            <a:ext cx="7423785" cy="3536527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25"/>
          <p:cNvSpPr txBox="1">
            <a:spLocks noGrp="1"/>
          </p:cNvSpPr>
          <p:nvPr>
            <p:ph type="title"/>
          </p:nvPr>
        </p:nvSpPr>
        <p:spPr>
          <a:xfrm>
            <a:off x="457200" y="1146025"/>
            <a:ext cx="2154600" cy="8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256" name="Google Shape;256;p25"/>
          <p:cNvSpPr/>
          <p:nvPr/>
        </p:nvSpPr>
        <p:spPr>
          <a:xfrm>
            <a:off x="2682875" y="1995825"/>
            <a:ext cx="632100" cy="202500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rgbClr val="6486DB"/>
          </a:solidFill>
          <a:ln w="28575" cap="flat" cmpd="sng">
            <a:solidFill>
              <a:srgbClr val="1C4587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our office</a:t>
            </a:r>
            <a:endParaRPr sz="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7" name="Google Shape;257;p25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258" name="Google Shape;258;p25"/>
          <p:cNvSpPr/>
          <p:nvPr/>
        </p:nvSpPr>
        <p:spPr>
          <a:xfrm>
            <a:off x="1925750" y="2378075"/>
            <a:ext cx="129300" cy="129300"/>
          </a:xfrm>
          <a:prstGeom prst="flowChartSummingJunction">
            <a:avLst/>
          </a:prstGeom>
          <a:noFill/>
          <a:ln w="28575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25"/>
          <p:cNvSpPr/>
          <p:nvPr/>
        </p:nvSpPr>
        <p:spPr>
          <a:xfrm>
            <a:off x="3551550" y="3687200"/>
            <a:ext cx="129300" cy="129300"/>
          </a:xfrm>
          <a:prstGeom prst="flowChartSummingJunction">
            <a:avLst/>
          </a:prstGeom>
          <a:noFill/>
          <a:ln w="28575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25"/>
          <p:cNvSpPr/>
          <p:nvPr/>
        </p:nvSpPr>
        <p:spPr>
          <a:xfrm>
            <a:off x="4401825" y="2165900"/>
            <a:ext cx="129300" cy="129300"/>
          </a:xfrm>
          <a:prstGeom prst="flowChartSummingJunction">
            <a:avLst/>
          </a:prstGeom>
          <a:noFill/>
          <a:ln w="28575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25"/>
          <p:cNvSpPr/>
          <p:nvPr/>
        </p:nvSpPr>
        <p:spPr>
          <a:xfrm>
            <a:off x="4954875" y="4140650"/>
            <a:ext cx="129300" cy="129300"/>
          </a:xfrm>
          <a:prstGeom prst="flowChartSummingJunction">
            <a:avLst/>
          </a:prstGeom>
          <a:noFill/>
          <a:ln w="28575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25"/>
          <p:cNvSpPr/>
          <p:nvPr/>
        </p:nvSpPr>
        <p:spPr>
          <a:xfrm>
            <a:off x="6994250" y="2638700"/>
            <a:ext cx="129300" cy="129300"/>
          </a:xfrm>
          <a:prstGeom prst="flowChartSummingJunction">
            <a:avLst/>
          </a:prstGeom>
          <a:noFill/>
          <a:ln w="28575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25"/>
          <p:cNvSpPr/>
          <p:nvPr/>
        </p:nvSpPr>
        <p:spPr>
          <a:xfrm>
            <a:off x="7599025" y="4189175"/>
            <a:ext cx="129300" cy="129300"/>
          </a:xfrm>
          <a:prstGeom prst="flowChartSummingJunction">
            <a:avLst/>
          </a:prstGeom>
          <a:noFill/>
          <a:ln w="28575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25"/>
          <p:cNvSpPr/>
          <p:nvPr/>
        </p:nvSpPr>
        <p:spPr>
          <a:xfrm>
            <a:off x="558519" y="605754"/>
            <a:ext cx="229894" cy="304658"/>
          </a:xfrm>
          <a:custGeom>
            <a:avLst/>
            <a:gdLst/>
            <a:ahLst/>
            <a:cxnLst/>
            <a:rect l="l" t="t" r="r" b="b"/>
            <a:pathLst>
              <a:path w="11983" h="15880" fill="none" extrusionOk="0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6"/>
          <p:cNvSpPr txBox="1">
            <a:spLocks noGrp="1"/>
          </p:cNvSpPr>
          <p:nvPr>
            <p:ph type="ctrTitle" idx="4294967295"/>
          </p:nvPr>
        </p:nvSpPr>
        <p:spPr>
          <a:xfrm>
            <a:off x="685800" y="158334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89,526,124</a:t>
            </a:r>
            <a:endParaRPr sz="9600"/>
          </a:p>
        </p:txBody>
      </p:sp>
      <p:sp>
        <p:nvSpPr>
          <p:cNvPr id="270" name="Google Shape;270;p26"/>
          <p:cNvSpPr txBox="1">
            <a:spLocks noGrp="1"/>
          </p:cNvSpPr>
          <p:nvPr>
            <p:ph type="subTitle" idx="4294967295"/>
          </p:nvPr>
        </p:nvSpPr>
        <p:spPr>
          <a:xfrm>
            <a:off x="685800" y="2916253"/>
            <a:ext cx="7772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Whoa! That’s a big number, aren’t you proud?</a:t>
            </a:r>
            <a:endParaRPr sz="1800"/>
          </a:p>
        </p:txBody>
      </p:sp>
      <p:sp>
        <p:nvSpPr>
          <p:cNvPr id="271" name="Google Shape;271;p26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7"/>
          <p:cNvSpPr txBox="1">
            <a:spLocks noGrp="1"/>
          </p:cNvSpPr>
          <p:nvPr>
            <p:ph type="ctrTitle" idx="4294967295"/>
          </p:nvPr>
        </p:nvSpPr>
        <p:spPr>
          <a:xfrm>
            <a:off x="685800" y="800400"/>
            <a:ext cx="7772400" cy="89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89,526,124$</a:t>
            </a:r>
            <a:endParaRPr sz="3600"/>
          </a:p>
        </p:txBody>
      </p:sp>
      <p:sp>
        <p:nvSpPr>
          <p:cNvPr id="277" name="Google Shape;277;p27"/>
          <p:cNvSpPr txBox="1">
            <a:spLocks noGrp="1"/>
          </p:cNvSpPr>
          <p:nvPr>
            <p:ph type="subTitle" idx="4294967295"/>
          </p:nvPr>
        </p:nvSpPr>
        <p:spPr>
          <a:xfrm>
            <a:off x="685800" y="1258909"/>
            <a:ext cx="77724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278" name="Google Shape;278;p27"/>
          <p:cNvSpPr txBox="1">
            <a:spLocks noGrp="1"/>
          </p:cNvSpPr>
          <p:nvPr>
            <p:ph type="ctrTitle" idx="4294967295"/>
          </p:nvPr>
        </p:nvSpPr>
        <p:spPr>
          <a:xfrm>
            <a:off x="685800" y="3429300"/>
            <a:ext cx="7772400" cy="89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100%</a:t>
            </a:r>
            <a:endParaRPr sz="3600"/>
          </a:p>
        </p:txBody>
      </p:sp>
      <p:sp>
        <p:nvSpPr>
          <p:cNvPr id="279" name="Google Shape;279;p27"/>
          <p:cNvSpPr txBox="1">
            <a:spLocks noGrp="1"/>
          </p:cNvSpPr>
          <p:nvPr>
            <p:ph type="subTitle" idx="4294967295"/>
          </p:nvPr>
        </p:nvSpPr>
        <p:spPr>
          <a:xfrm>
            <a:off x="685800" y="3887809"/>
            <a:ext cx="77724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280" name="Google Shape;280;p27"/>
          <p:cNvSpPr txBox="1">
            <a:spLocks noGrp="1"/>
          </p:cNvSpPr>
          <p:nvPr>
            <p:ph type="ctrTitle" idx="4294967295"/>
          </p:nvPr>
        </p:nvSpPr>
        <p:spPr>
          <a:xfrm>
            <a:off x="685800" y="2114850"/>
            <a:ext cx="7772400" cy="89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185,244 users</a:t>
            </a:r>
            <a:endParaRPr sz="3600"/>
          </a:p>
        </p:txBody>
      </p:sp>
      <p:sp>
        <p:nvSpPr>
          <p:cNvPr id="281" name="Google Shape;281;p27"/>
          <p:cNvSpPr txBox="1">
            <a:spLocks noGrp="1"/>
          </p:cNvSpPr>
          <p:nvPr>
            <p:ph type="subTitle" idx="4294967295"/>
          </p:nvPr>
        </p:nvSpPr>
        <p:spPr>
          <a:xfrm>
            <a:off x="685800" y="2573359"/>
            <a:ext cx="77724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sp>
        <p:nvSpPr>
          <p:cNvPr id="282" name="Google Shape;282;p27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cxnSp>
        <p:nvCxnSpPr>
          <p:cNvPr id="283" name="Google Shape;283;p27"/>
          <p:cNvCxnSpPr/>
          <p:nvPr/>
        </p:nvCxnSpPr>
        <p:spPr>
          <a:xfrm>
            <a:off x="4416900" y="1958036"/>
            <a:ext cx="3102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27"/>
          <p:cNvCxnSpPr/>
          <p:nvPr/>
        </p:nvCxnSpPr>
        <p:spPr>
          <a:xfrm>
            <a:off x="4416900" y="3297325"/>
            <a:ext cx="3102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8"/>
          <p:cNvSpPr txBox="1">
            <a:spLocks noGrp="1"/>
          </p:cNvSpPr>
          <p:nvPr>
            <p:ph type="title"/>
          </p:nvPr>
        </p:nvSpPr>
        <p:spPr>
          <a:xfrm>
            <a:off x="457200" y="1146025"/>
            <a:ext cx="2154600" cy="8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90" name="Google Shape;290;p28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cxnSp>
        <p:nvCxnSpPr>
          <p:cNvPr id="291" name="Google Shape;291;p28"/>
          <p:cNvCxnSpPr/>
          <p:nvPr/>
        </p:nvCxnSpPr>
        <p:spPr>
          <a:xfrm>
            <a:off x="594525" y="2639275"/>
            <a:ext cx="787110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dash"/>
            <a:round/>
            <a:headEnd type="oval" w="med" len="med"/>
            <a:tailEnd type="oval" w="med" len="med"/>
          </a:ln>
        </p:spPr>
      </p:cxnSp>
      <p:cxnSp>
        <p:nvCxnSpPr>
          <p:cNvPr id="292" name="Google Shape;292;p28"/>
          <p:cNvCxnSpPr/>
          <p:nvPr/>
        </p:nvCxnSpPr>
        <p:spPr>
          <a:xfrm rot="10800000">
            <a:off x="3502513" y="2225725"/>
            <a:ext cx="0" cy="4200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93" name="Google Shape;293;p28"/>
          <p:cNvCxnSpPr/>
          <p:nvPr/>
        </p:nvCxnSpPr>
        <p:spPr>
          <a:xfrm rot="10800000">
            <a:off x="5375875" y="2631175"/>
            <a:ext cx="0" cy="4152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94" name="Google Shape;294;p28"/>
          <p:cNvSpPr txBox="1"/>
          <p:nvPr/>
        </p:nvSpPr>
        <p:spPr>
          <a:xfrm>
            <a:off x="3166475" y="1965575"/>
            <a:ext cx="678600" cy="2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first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95" name="Google Shape;295;p28"/>
          <p:cNvSpPr txBox="1"/>
          <p:nvPr/>
        </p:nvSpPr>
        <p:spPr>
          <a:xfrm>
            <a:off x="4904800" y="3053100"/>
            <a:ext cx="942000" cy="2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second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96" name="Google Shape;296;p28"/>
          <p:cNvSpPr txBox="1"/>
          <p:nvPr/>
        </p:nvSpPr>
        <p:spPr>
          <a:xfrm>
            <a:off x="6897025" y="1965575"/>
            <a:ext cx="678600" cy="2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last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297" name="Google Shape;297;p28"/>
          <p:cNvCxnSpPr/>
          <p:nvPr/>
        </p:nvCxnSpPr>
        <p:spPr>
          <a:xfrm rot="10800000">
            <a:off x="7237659" y="2225725"/>
            <a:ext cx="0" cy="4200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298" name="Google Shape;298;p28"/>
          <p:cNvGrpSpPr/>
          <p:nvPr/>
        </p:nvGrpSpPr>
        <p:grpSpPr>
          <a:xfrm>
            <a:off x="532959" y="578420"/>
            <a:ext cx="397187" cy="295315"/>
            <a:chOff x="5247525" y="3007275"/>
            <a:chExt cx="517575" cy="384825"/>
          </a:xfrm>
        </p:grpSpPr>
        <p:sp>
          <p:nvSpPr>
            <p:cNvPr id="299" name="Google Shape;299;p28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8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9"/>
          <p:cNvSpPr txBox="1">
            <a:spLocks noGrp="1"/>
          </p:cNvSpPr>
          <p:nvPr>
            <p:ph type="title"/>
          </p:nvPr>
        </p:nvSpPr>
        <p:spPr>
          <a:xfrm>
            <a:off x="457200" y="1146025"/>
            <a:ext cx="2154600" cy="8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306" name="Google Shape;306;p29"/>
          <p:cNvSpPr txBox="1">
            <a:spLocks noGrp="1"/>
          </p:cNvSpPr>
          <p:nvPr>
            <p:ph type="body" idx="1"/>
          </p:nvPr>
        </p:nvSpPr>
        <p:spPr>
          <a:xfrm>
            <a:off x="2739575" y="1085100"/>
            <a:ext cx="1896300" cy="17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07" name="Google Shape;307;p29"/>
          <p:cNvSpPr txBox="1">
            <a:spLocks noGrp="1"/>
          </p:cNvSpPr>
          <p:nvPr>
            <p:ph type="body" idx="2"/>
          </p:nvPr>
        </p:nvSpPr>
        <p:spPr>
          <a:xfrm>
            <a:off x="4732986" y="1085100"/>
            <a:ext cx="1896300" cy="17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08" name="Google Shape;308;p29"/>
          <p:cNvSpPr txBox="1">
            <a:spLocks noGrp="1"/>
          </p:cNvSpPr>
          <p:nvPr>
            <p:ph type="body" idx="3"/>
          </p:nvPr>
        </p:nvSpPr>
        <p:spPr>
          <a:xfrm>
            <a:off x="6726398" y="1085100"/>
            <a:ext cx="1896300" cy="17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09" name="Google Shape;309;p29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310" name="Google Shape;310;p29"/>
          <p:cNvSpPr txBox="1">
            <a:spLocks noGrp="1"/>
          </p:cNvSpPr>
          <p:nvPr>
            <p:ph type="body" idx="1"/>
          </p:nvPr>
        </p:nvSpPr>
        <p:spPr>
          <a:xfrm>
            <a:off x="2739575" y="2761500"/>
            <a:ext cx="1896300" cy="17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11" name="Google Shape;311;p29"/>
          <p:cNvSpPr txBox="1">
            <a:spLocks noGrp="1"/>
          </p:cNvSpPr>
          <p:nvPr>
            <p:ph type="body" idx="2"/>
          </p:nvPr>
        </p:nvSpPr>
        <p:spPr>
          <a:xfrm>
            <a:off x="4732986" y="2761500"/>
            <a:ext cx="1896300" cy="17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12" name="Google Shape;312;p29"/>
          <p:cNvSpPr txBox="1">
            <a:spLocks noGrp="1"/>
          </p:cNvSpPr>
          <p:nvPr>
            <p:ph type="body" idx="3"/>
          </p:nvPr>
        </p:nvSpPr>
        <p:spPr>
          <a:xfrm>
            <a:off x="6726398" y="2761500"/>
            <a:ext cx="1896300" cy="17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13" name="Google Shape;313;p29"/>
          <p:cNvSpPr/>
          <p:nvPr/>
        </p:nvSpPr>
        <p:spPr>
          <a:xfrm>
            <a:off x="577813" y="573207"/>
            <a:ext cx="307478" cy="307478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0"/>
          <p:cNvSpPr txBox="1">
            <a:spLocks noGrp="1"/>
          </p:cNvSpPr>
          <p:nvPr>
            <p:ph type="body" idx="1"/>
          </p:nvPr>
        </p:nvSpPr>
        <p:spPr>
          <a:xfrm>
            <a:off x="457200" y="4189175"/>
            <a:ext cx="8229600" cy="61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copy&amp;paste graphs from </a:t>
            </a:r>
            <a:r>
              <a:rPr lang="en" u="sng">
                <a:hlinkClick r:id="rId3"/>
              </a:rPr>
              <a:t>Google Sheets</a:t>
            </a:r>
            <a:endParaRPr/>
          </a:p>
        </p:txBody>
      </p:sp>
      <p:sp>
        <p:nvSpPr>
          <p:cNvPr id="319" name="Google Shape;319;p30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pic>
        <p:nvPicPr>
          <p:cNvPr id="320" name="Google Shape;32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57725" y="653725"/>
            <a:ext cx="5628551" cy="3320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>
            <a:spLocks noGrp="1"/>
          </p:cNvSpPr>
          <p:nvPr>
            <p:ph type="title"/>
          </p:nvPr>
        </p:nvSpPr>
        <p:spPr>
          <a:xfrm>
            <a:off x="457200" y="1146025"/>
            <a:ext cx="2154600" cy="8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body" idx="4294967295"/>
          </p:nvPr>
        </p:nvSpPr>
        <p:spPr>
          <a:xfrm>
            <a:off x="2961550" y="1120950"/>
            <a:ext cx="2627400" cy="170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 b="1"/>
              <a:t>EDIT IN GOOGLE SLIDES</a:t>
            </a:r>
            <a:endParaRPr sz="10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Click on the button under the presentation preview that says "Use as Google Slides Theme".</a:t>
            </a:r>
            <a:endParaRPr sz="10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You will get a copy of this document on your Google Drive and will be able to edit, add or delete slides.</a:t>
            </a:r>
            <a:endParaRPr sz="10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You have to be signed in to your Google account.</a:t>
            </a:r>
            <a:endParaRPr sz="10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85" name="Google Shape;85;p13"/>
          <p:cNvSpPr txBox="1">
            <a:spLocks noGrp="1"/>
          </p:cNvSpPr>
          <p:nvPr>
            <p:ph type="body" idx="4294967295"/>
          </p:nvPr>
        </p:nvSpPr>
        <p:spPr>
          <a:xfrm>
            <a:off x="5760169" y="1120950"/>
            <a:ext cx="2926500" cy="170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 b="1"/>
              <a:t>EDIT IN POWERPOINT®</a:t>
            </a:r>
            <a:endParaRPr sz="10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Click on the button under the presentation preview that says "Download as PowerPoint template". You will get a .pptx file that you can edit in PowerPoint. </a:t>
            </a:r>
            <a:endParaRPr sz="10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Remember to download and install the fonts used in this presentation (you’ll find the links to the font files needed in the </a:t>
            </a:r>
            <a:r>
              <a:rPr lang="en" sz="1000" u="sng">
                <a:hlinkClick r:id="rId3" action="ppaction://hlinksldjump"/>
              </a:rPr>
              <a:t>Presentation design slide</a:t>
            </a:r>
            <a:r>
              <a:rPr lang="en" sz="1000"/>
              <a:t>)</a:t>
            </a:r>
            <a:endParaRPr sz="1000"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4294967295"/>
          </p:nvPr>
        </p:nvSpPr>
        <p:spPr>
          <a:xfrm>
            <a:off x="2961550" y="3296325"/>
            <a:ext cx="57252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000" b="1"/>
              <a:t>More info on how to use this template at </a:t>
            </a:r>
            <a:r>
              <a:rPr lang="en" sz="1000" b="1" u="sng">
                <a:hlinkClick r:id="rId4"/>
              </a:rPr>
              <a:t>www.slidescarnival.com/help-use-presentation-template</a:t>
            </a:r>
            <a:endParaRPr sz="1000" b="1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This template is free to use under </a:t>
            </a:r>
            <a:r>
              <a:rPr lang="en" sz="1000" u="sng">
                <a:hlinkClick r:id="rId5"/>
              </a:rPr>
              <a:t>Creative Commons Attribution license</a:t>
            </a:r>
            <a:r>
              <a:rPr lang="en" sz="1000"/>
              <a:t>. You can keep the Credits slide or mention SlidesCarnival and other resources used in a slide footer.</a:t>
            </a:r>
            <a:endParaRPr sz="1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000"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Raleway"/>
                <a:ea typeface="Raleway"/>
                <a:cs typeface="Raleway"/>
                <a:sym typeface="Raleway"/>
              </a:rPr>
              <a:t>2</a:t>
            </a:fld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88" name="Google Shape;88;p13"/>
          <p:cNvGrpSpPr/>
          <p:nvPr/>
        </p:nvGrpSpPr>
        <p:grpSpPr>
          <a:xfrm>
            <a:off x="560082" y="521592"/>
            <a:ext cx="298946" cy="364550"/>
            <a:chOff x="596350" y="929175"/>
            <a:chExt cx="407950" cy="497475"/>
          </a:xfrm>
        </p:grpSpPr>
        <p:sp>
          <p:nvSpPr>
            <p:cNvPr id="89" name="Google Shape;89;p13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3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3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3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13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1"/>
          <p:cNvSpPr/>
          <p:nvPr/>
        </p:nvSpPr>
        <p:spPr>
          <a:xfrm>
            <a:off x="4854525" y="514925"/>
            <a:ext cx="2050080" cy="4113663"/>
          </a:xfrm>
          <a:custGeom>
            <a:avLst/>
            <a:gdLst/>
            <a:ahLst/>
            <a:cxnLst/>
            <a:rect l="l" t="t" r="r" b="b"/>
            <a:pathLst>
              <a:path w="30819" h="61841" extrusionOk="0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6486D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1"/>
          <p:cNvSpPr txBox="1">
            <a:spLocks noGrp="1"/>
          </p:cNvSpPr>
          <p:nvPr>
            <p:ph type="body" idx="1"/>
          </p:nvPr>
        </p:nvSpPr>
        <p:spPr>
          <a:xfrm>
            <a:off x="457200" y="1884525"/>
            <a:ext cx="2941800" cy="25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327" name="Google Shape;327;p31"/>
          <p:cNvSpPr/>
          <p:nvPr/>
        </p:nvSpPr>
        <p:spPr>
          <a:xfrm>
            <a:off x="4946715" y="859910"/>
            <a:ext cx="1865700" cy="3315600"/>
          </a:xfrm>
          <a:prstGeom prst="rect">
            <a:avLst/>
          </a:prstGeom>
          <a:solidFill>
            <a:srgbClr val="FFFFFF">
              <a:alpha val="1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28" name="Google Shape;328;p31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Raleway"/>
                <a:ea typeface="Raleway"/>
                <a:cs typeface="Raleway"/>
                <a:sym typeface="Raleway"/>
              </a:rPr>
              <a:t>20</a:t>
            </a:fld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29" name="Google Shape;329;p31"/>
          <p:cNvSpPr txBox="1">
            <a:spLocks noGrp="1"/>
          </p:cNvSpPr>
          <p:nvPr>
            <p:ph type="title"/>
          </p:nvPr>
        </p:nvSpPr>
        <p:spPr>
          <a:xfrm>
            <a:off x="457200" y="1146025"/>
            <a:ext cx="2154600" cy="8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ANDROID PROJECT</a:t>
            </a:r>
            <a:endParaRPr/>
          </a:p>
        </p:txBody>
      </p:sp>
      <p:sp>
        <p:nvSpPr>
          <p:cNvPr id="330" name="Google Shape;330;p31"/>
          <p:cNvSpPr/>
          <p:nvPr/>
        </p:nvSpPr>
        <p:spPr>
          <a:xfrm>
            <a:off x="576276" y="499098"/>
            <a:ext cx="227112" cy="393446"/>
          </a:xfrm>
          <a:custGeom>
            <a:avLst/>
            <a:gdLst/>
            <a:ahLst/>
            <a:cxnLst/>
            <a:rect l="l" t="t" r="r" b="b"/>
            <a:pathLst>
              <a:path w="11838" h="20508" fill="none" extrusionOk="0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2"/>
          <p:cNvSpPr/>
          <p:nvPr/>
        </p:nvSpPr>
        <p:spPr>
          <a:xfrm>
            <a:off x="5000621" y="623036"/>
            <a:ext cx="1863608" cy="3921828"/>
          </a:xfrm>
          <a:custGeom>
            <a:avLst/>
            <a:gdLst/>
            <a:ahLst/>
            <a:cxnLst/>
            <a:rect l="l" t="t" r="r" b="b"/>
            <a:pathLst>
              <a:path w="25999" h="54713" extrusionOk="0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6486D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32"/>
          <p:cNvSpPr/>
          <p:nvPr/>
        </p:nvSpPr>
        <p:spPr>
          <a:xfrm>
            <a:off x="5132350" y="1188850"/>
            <a:ext cx="1589700" cy="2811900"/>
          </a:xfrm>
          <a:prstGeom prst="rect">
            <a:avLst/>
          </a:prstGeom>
          <a:solidFill>
            <a:srgbClr val="FFFFFF">
              <a:alpha val="1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37" name="Google Shape;337;p32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Raleway"/>
                <a:ea typeface="Raleway"/>
                <a:cs typeface="Raleway"/>
                <a:sym typeface="Raleway"/>
              </a:rPr>
              <a:t>21</a:t>
            </a:fld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38" name="Google Shape;338;p32"/>
          <p:cNvSpPr txBox="1">
            <a:spLocks noGrp="1"/>
          </p:cNvSpPr>
          <p:nvPr>
            <p:ph type="title"/>
          </p:nvPr>
        </p:nvSpPr>
        <p:spPr>
          <a:xfrm>
            <a:off x="457200" y="1146025"/>
            <a:ext cx="2154600" cy="8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iPHONE PROJECT</a:t>
            </a:r>
            <a:endParaRPr/>
          </a:p>
        </p:txBody>
      </p:sp>
      <p:sp>
        <p:nvSpPr>
          <p:cNvPr id="339" name="Google Shape;339;p32"/>
          <p:cNvSpPr txBox="1">
            <a:spLocks noGrp="1"/>
          </p:cNvSpPr>
          <p:nvPr>
            <p:ph type="body" idx="1"/>
          </p:nvPr>
        </p:nvSpPr>
        <p:spPr>
          <a:xfrm>
            <a:off x="457200" y="1884525"/>
            <a:ext cx="2941800" cy="25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340" name="Google Shape;340;p32"/>
          <p:cNvSpPr/>
          <p:nvPr/>
        </p:nvSpPr>
        <p:spPr>
          <a:xfrm>
            <a:off x="576276" y="499098"/>
            <a:ext cx="227112" cy="393446"/>
          </a:xfrm>
          <a:custGeom>
            <a:avLst/>
            <a:gdLst/>
            <a:ahLst/>
            <a:cxnLst/>
            <a:rect l="l" t="t" r="r" b="b"/>
            <a:pathLst>
              <a:path w="11838" h="20508" fill="none" extrusionOk="0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3"/>
          <p:cNvSpPr/>
          <p:nvPr/>
        </p:nvSpPr>
        <p:spPr>
          <a:xfrm>
            <a:off x="4482902" y="535613"/>
            <a:ext cx="2879504" cy="4072345"/>
          </a:xfrm>
          <a:custGeom>
            <a:avLst/>
            <a:gdLst/>
            <a:ahLst/>
            <a:cxnLst/>
            <a:rect l="l" t="t" r="r" b="b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6486D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33"/>
          <p:cNvSpPr/>
          <p:nvPr/>
        </p:nvSpPr>
        <p:spPr>
          <a:xfrm>
            <a:off x="4681600" y="910325"/>
            <a:ext cx="2493300" cy="3333600"/>
          </a:xfrm>
          <a:prstGeom prst="rect">
            <a:avLst/>
          </a:prstGeom>
          <a:solidFill>
            <a:srgbClr val="FFFFFF">
              <a:alpha val="1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47" name="Google Shape;347;p33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Raleway"/>
                <a:ea typeface="Raleway"/>
                <a:cs typeface="Raleway"/>
                <a:sym typeface="Raleway"/>
              </a:rPr>
              <a:t>22</a:t>
            </a:fld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48" name="Google Shape;348;p33"/>
          <p:cNvSpPr txBox="1">
            <a:spLocks noGrp="1"/>
          </p:cNvSpPr>
          <p:nvPr>
            <p:ph type="title"/>
          </p:nvPr>
        </p:nvSpPr>
        <p:spPr>
          <a:xfrm>
            <a:off x="457200" y="1146025"/>
            <a:ext cx="2154600" cy="8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TABLET PROJECT</a:t>
            </a:r>
            <a:endParaRPr/>
          </a:p>
        </p:txBody>
      </p:sp>
      <p:sp>
        <p:nvSpPr>
          <p:cNvPr id="349" name="Google Shape;349;p33"/>
          <p:cNvSpPr txBox="1">
            <a:spLocks noGrp="1"/>
          </p:cNvSpPr>
          <p:nvPr>
            <p:ph type="body" idx="1"/>
          </p:nvPr>
        </p:nvSpPr>
        <p:spPr>
          <a:xfrm>
            <a:off x="457200" y="1884525"/>
            <a:ext cx="2941800" cy="25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350" name="Google Shape;350;p33"/>
          <p:cNvSpPr/>
          <p:nvPr/>
        </p:nvSpPr>
        <p:spPr>
          <a:xfrm>
            <a:off x="545801" y="516884"/>
            <a:ext cx="306538" cy="393446"/>
          </a:xfrm>
          <a:custGeom>
            <a:avLst/>
            <a:gdLst/>
            <a:ahLst/>
            <a:cxnLst/>
            <a:rect l="l" t="t" r="r" b="b"/>
            <a:pathLst>
              <a:path w="15978" h="20508" fill="none" extrusionOk="0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4"/>
          <p:cNvSpPr/>
          <p:nvPr/>
        </p:nvSpPr>
        <p:spPr>
          <a:xfrm>
            <a:off x="3698301" y="880149"/>
            <a:ext cx="4380116" cy="3409970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6486D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34"/>
          <p:cNvSpPr/>
          <p:nvPr/>
        </p:nvSpPr>
        <p:spPr>
          <a:xfrm>
            <a:off x="3881588" y="1061228"/>
            <a:ext cx="4013400" cy="2562900"/>
          </a:xfrm>
          <a:prstGeom prst="rect">
            <a:avLst/>
          </a:prstGeom>
          <a:solidFill>
            <a:srgbClr val="FFFFFF">
              <a:alpha val="1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57" name="Google Shape;357;p34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Raleway"/>
                <a:ea typeface="Raleway"/>
                <a:cs typeface="Raleway"/>
                <a:sym typeface="Raleway"/>
              </a:rPr>
              <a:t>23</a:t>
            </a:fld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58" name="Google Shape;358;p34"/>
          <p:cNvSpPr txBox="1">
            <a:spLocks noGrp="1"/>
          </p:cNvSpPr>
          <p:nvPr>
            <p:ph type="title"/>
          </p:nvPr>
        </p:nvSpPr>
        <p:spPr>
          <a:xfrm>
            <a:off x="457200" y="1146025"/>
            <a:ext cx="2154600" cy="8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DESKTOP PROJECT</a:t>
            </a:r>
            <a:endParaRPr/>
          </a:p>
        </p:txBody>
      </p:sp>
      <p:sp>
        <p:nvSpPr>
          <p:cNvPr id="359" name="Google Shape;359;p34"/>
          <p:cNvSpPr txBox="1">
            <a:spLocks noGrp="1"/>
          </p:cNvSpPr>
          <p:nvPr>
            <p:ph type="body" idx="1"/>
          </p:nvPr>
        </p:nvSpPr>
        <p:spPr>
          <a:xfrm>
            <a:off x="457200" y="1884525"/>
            <a:ext cx="2941800" cy="25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grpSp>
        <p:nvGrpSpPr>
          <p:cNvPr id="360" name="Google Shape;360;p34"/>
          <p:cNvGrpSpPr/>
          <p:nvPr/>
        </p:nvGrpSpPr>
        <p:grpSpPr>
          <a:xfrm>
            <a:off x="554454" y="544638"/>
            <a:ext cx="354193" cy="335507"/>
            <a:chOff x="2583100" y="2973775"/>
            <a:chExt cx="461550" cy="437200"/>
          </a:xfrm>
        </p:grpSpPr>
        <p:sp>
          <p:nvSpPr>
            <p:cNvPr id="361" name="Google Shape;361;p34"/>
            <p:cNvSpPr/>
            <p:nvPr/>
          </p:nvSpPr>
          <p:spPr>
            <a:xfrm>
              <a:off x="2701225" y="3315975"/>
              <a:ext cx="225300" cy="95000"/>
            </a:xfrm>
            <a:custGeom>
              <a:avLst/>
              <a:gdLst/>
              <a:ahLst/>
              <a:cxnLst/>
              <a:rect l="l" t="t" r="r" b="b"/>
              <a:pathLst>
                <a:path w="9012" h="3800" fill="none" extrusionOk="0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4"/>
            <p:cNvSpPr/>
            <p:nvPr/>
          </p:nvSpPr>
          <p:spPr>
            <a:xfrm>
              <a:off x="2583100" y="2973775"/>
              <a:ext cx="461550" cy="336125"/>
            </a:xfrm>
            <a:custGeom>
              <a:avLst/>
              <a:gdLst/>
              <a:ahLst/>
              <a:cxnLst/>
              <a:rect l="l" t="t" r="r" b="b"/>
              <a:pathLst>
                <a:path w="18462" h="13445" fill="none" extrusionOk="0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5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Raleway"/>
                <a:ea typeface="Raleway"/>
                <a:cs typeface="Raleway"/>
                <a:sym typeface="Raleway"/>
              </a:rPr>
              <a:t>24</a:t>
            </a:fld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68" name="Google Shape;368;p35"/>
          <p:cNvSpPr txBox="1">
            <a:spLocks noGrp="1"/>
          </p:cNvSpPr>
          <p:nvPr>
            <p:ph type="title"/>
          </p:nvPr>
        </p:nvSpPr>
        <p:spPr>
          <a:xfrm>
            <a:off x="457200" y="1146025"/>
            <a:ext cx="2154600" cy="8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THANKS</a:t>
            </a:r>
            <a:endParaRPr sz="3600"/>
          </a:p>
        </p:txBody>
      </p:sp>
      <p:sp>
        <p:nvSpPr>
          <p:cNvPr id="369" name="Google Shape;369;p35"/>
          <p:cNvSpPr txBox="1">
            <a:spLocks noGrp="1"/>
          </p:cNvSpPr>
          <p:nvPr>
            <p:ph type="body" idx="1"/>
          </p:nvPr>
        </p:nvSpPr>
        <p:spPr>
          <a:xfrm>
            <a:off x="2961550" y="1146025"/>
            <a:ext cx="5502900" cy="3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 b="1"/>
              <a:t>Any questions?</a:t>
            </a:r>
            <a:endParaRPr sz="36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</a:t>
            </a:r>
            <a:endParaRPr/>
          </a:p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▫"/>
            </a:pPr>
            <a:r>
              <a:rPr lang="en"/>
              <a:t>@username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▫"/>
            </a:pPr>
            <a:r>
              <a:rPr lang="en"/>
              <a:t>user@mail.me</a:t>
            </a:r>
            <a:endParaRPr/>
          </a:p>
        </p:txBody>
      </p:sp>
      <p:grpSp>
        <p:nvGrpSpPr>
          <p:cNvPr id="370" name="Google Shape;370;p35"/>
          <p:cNvGrpSpPr/>
          <p:nvPr/>
        </p:nvGrpSpPr>
        <p:grpSpPr>
          <a:xfrm>
            <a:off x="574284" y="556824"/>
            <a:ext cx="292514" cy="292514"/>
            <a:chOff x="1278900" y="2333250"/>
            <a:chExt cx="381175" cy="381175"/>
          </a:xfrm>
        </p:grpSpPr>
        <p:sp>
          <p:nvSpPr>
            <p:cNvPr id="371" name="Google Shape;371;p35"/>
            <p:cNvSpPr/>
            <p:nvPr/>
          </p:nvSpPr>
          <p:spPr>
            <a:xfrm>
              <a:off x="1278900" y="2333250"/>
              <a:ext cx="381175" cy="381175"/>
            </a:xfrm>
            <a:custGeom>
              <a:avLst/>
              <a:gdLst/>
              <a:ahLst/>
              <a:cxnLst/>
              <a:rect l="l" t="t" r="r" b="b"/>
              <a:pathLst>
                <a:path w="15247" h="15247" fill="none" extrusionOk="0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5"/>
            <p:cNvSpPr/>
            <p:nvPr/>
          </p:nvSpPr>
          <p:spPr>
            <a:xfrm>
              <a:off x="1525475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5"/>
            <p:cNvSpPr/>
            <p:nvPr/>
          </p:nvSpPr>
          <p:spPr>
            <a:xfrm>
              <a:off x="1369600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5"/>
            <p:cNvSpPr/>
            <p:nvPr/>
          </p:nvSpPr>
          <p:spPr>
            <a:xfrm>
              <a:off x="1369600" y="2604200"/>
              <a:ext cx="199750" cy="40825"/>
            </a:xfrm>
            <a:custGeom>
              <a:avLst/>
              <a:gdLst/>
              <a:ahLst/>
              <a:cxnLst/>
              <a:rect l="l" t="t" r="r" b="b"/>
              <a:pathLst>
                <a:path w="7990" h="1633" fill="none" extrusionOk="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6"/>
          <p:cNvSpPr txBox="1">
            <a:spLocks noGrp="1"/>
          </p:cNvSpPr>
          <p:nvPr>
            <p:ph type="title"/>
          </p:nvPr>
        </p:nvSpPr>
        <p:spPr>
          <a:xfrm>
            <a:off x="457200" y="1146025"/>
            <a:ext cx="2154600" cy="8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80" name="Google Shape;380;p36"/>
          <p:cNvSpPr txBox="1">
            <a:spLocks noGrp="1"/>
          </p:cNvSpPr>
          <p:nvPr>
            <p:ph type="body" idx="1"/>
          </p:nvPr>
        </p:nvSpPr>
        <p:spPr>
          <a:xfrm>
            <a:off x="2961550" y="1146025"/>
            <a:ext cx="5502900" cy="3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▫"/>
            </a:pPr>
            <a:r>
              <a:rPr lang="en" sz="2400"/>
              <a:t>Presentation template by </a:t>
            </a:r>
            <a:r>
              <a:rPr lang="en" sz="2400" u="sng">
                <a:hlinkClick r:id="rId3"/>
              </a:rPr>
              <a:t>SlidesCarnival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▫"/>
            </a:pPr>
            <a:r>
              <a:rPr lang="en" sz="2400"/>
              <a:t>Photographs by </a:t>
            </a:r>
            <a:r>
              <a:rPr lang="en" sz="2400" u="sng">
                <a:hlinkClick r:id="rId4"/>
              </a:rPr>
              <a:t>Unsplash</a:t>
            </a:r>
            <a:endParaRPr sz="2400"/>
          </a:p>
        </p:txBody>
      </p:sp>
      <p:sp>
        <p:nvSpPr>
          <p:cNvPr id="381" name="Google Shape;381;p36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sp>
        <p:nvSpPr>
          <p:cNvPr id="382" name="Google Shape;382;p36"/>
          <p:cNvSpPr/>
          <p:nvPr/>
        </p:nvSpPr>
        <p:spPr>
          <a:xfrm>
            <a:off x="541188" y="590804"/>
            <a:ext cx="319622" cy="286912"/>
          </a:xfrm>
          <a:custGeom>
            <a:avLst/>
            <a:gdLst/>
            <a:ahLst/>
            <a:cxnLst/>
            <a:rect l="l" t="t" r="r" b="b"/>
            <a:pathLst>
              <a:path w="16660" h="14955" fill="none" extrusionOk="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7"/>
          <p:cNvSpPr txBox="1">
            <a:spLocks noGrp="1"/>
          </p:cNvSpPr>
          <p:nvPr>
            <p:ph type="title"/>
          </p:nvPr>
        </p:nvSpPr>
        <p:spPr>
          <a:xfrm>
            <a:off x="457200" y="1146025"/>
            <a:ext cx="2154600" cy="8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88" name="Google Shape;388;p37"/>
          <p:cNvSpPr txBox="1">
            <a:spLocks noGrp="1"/>
          </p:cNvSpPr>
          <p:nvPr>
            <p:ph type="body" idx="1"/>
          </p:nvPr>
        </p:nvSpPr>
        <p:spPr>
          <a:xfrm>
            <a:off x="2961550" y="1146025"/>
            <a:ext cx="5502900" cy="3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This presentation uses the following typographies and colors:</a:t>
            </a:r>
            <a:endParaRPr sz="1200"/>
          </a:p>
          <a:p>
            <a:pPr marL="457200" lvl="0" indent="-3048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200"/>
              <a:buChar char="▫"/>
            </a:pPr>
            <a:r>
              <a:rPr lang="en" sz="1200"/>
              <a:t>Titles: </a:t>
            </a:r>
            <a:r>
              <a:rPr lang="en" sz="1200" b="1"/>
              <a:t>Montserrat</a:t>
            </a:r>
            <a:endParaRPr sz="1200" b="1"/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▫"/>
            </a:pPr>
            <a:r>
              <a:rPr lang="en" sz="1200"/>
              <a:t>Body copy: </a:t>
            </a:r>
            <a:r>
              <a:rPr lang="en" sz="1200" b="1"/>
              <a:t>Raleway</a:t>
            </a:r>
            <a:endParaRPr sz="1200" b="1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You can download the fonts on these pages:</a:t>
            </a:r>
            <a:endParaRPr sz="12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FFFFFF"/>
                </a:solidFill>
                <a:hlinkClick r:id="rId3"/>
              </a:rPr>
              <a:t>https://www.fontsquirrel.com/fonts/montserrat</a:t>
            </a:r>
            <a:endParaRPr sz="12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FFFFFF"/>
                </a:solidFill>
                <a:hlinkClick r:id="rId4"/>
              </a:rPr>
              <a:t>https://www.fontsquirrel.com/fonts/raleway</a:t>
            </a:r>
            <a:endParaRPr sz="12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  <a:p>
            <a:pPr marL="457200" lvl="0" indent="-3048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200"/>
              <a:buChar char="▫"/>
            </a:pPr>
            <a:r>
              <a:rPr lang="en" sz="1200"/>
              <a:t>Blue </a:t>
            </a:r>
            <a:r>
              <a:rPr lang="en" sz="1200" b="1">
                <a:solidFill>
                  <a:srgbClr val="6486DB"/>
                </a:solidFill>
                <a:highlight>
                  <a:srgbClr val="FFFFFF"/>
                </a:highlight>
              </a:rPr>
              <a:t>#6486db</a:t>
            </a:r>
            <a:endParaRPr sz="1200" b="1">
              <a:solidFill>
                <a:srgbClr val="6486DB"/>
              </a:solidFill>
              <a:highlight>
                <a:srgbClr val="FFFFFF"/>
              </a:highlight>
            </a:endParaRPr>
          </a:p>
        </p:txBody>
      </p:sp>
      <p:sp>
        <p:nvSpPr>
          <p:cNvPr id="389" name="Google Shape;389;p37"/>
          <p:cNvSpPr txBox="1"/>
          <p:nvPr/>
        </p:nvSpPr>
        <p:spPr>
          <a:xfrm>
            <a:off x="2961550" y="4095450"/>
            <a:ext cx="58788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90" name="Google Shape;390;p37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grpSp>
        <p:nvGrpSpPr>
          <p:cNvPr id="391" name="Google Shape;391;p37"/>
          <p:cNvGrpSpPr/>
          <p:nvPr/>
        </p:nvGrpSpPr>
        <p:grpSpPr>
          <a:xfrm>
            <a:off x="564261" y="543101"/>
            <a:ext cx="334586" cy="334567"/>
            <a:chOff x="1923675" y="1633650"/>
            <a:chExt cx="436000" cy="435975"/>
          </a:xfrm>
        </p:grpSpPr>
        <p:sp>
          <p:nvSpPr>
            <p:cNvPr id="392" name="Google Shape;392;p37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7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7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7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7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86DB"/>
        </a:solidFill>
        <a:effectLst/>
      </p:bgPr>
    </p:bg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8"/>
          <p:cNvSpPr txBox="1"/>
          <p:nvPr/>
        </p:nvSpPr>
        <p:spPr>
          <a:xfrm>
            <a:off x="6248575" y="3120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This means that you can: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aleway"/>
              <a:buChar char="●"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Resize them without losing quality.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aleway"/>
              <a:buChar char="●"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Change line color, width and style.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Isn’t that nice? :)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Examples: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403" name="Google Shape;403;p38"/>
          <p:cNvGrpSpPr/>
          <p:nvPr/>
        </p:nvGrpSpPr>
        <p:grpSpPr>
          <a:xfrm>
            <a:off x="736503" y="600262"/>
            <a:ext cx="313080" cy="408391"/>
            <a:chOff x="590250" y="244200"/>
            <a:chExt cx="407975" cy="532175"/>
          </a:xfrm>
        </p:grpSpPr>
        <p:sp>
          <p:nvSpPr>
            <p:cNvPr id="404" name="Google Shape;404;p38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8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8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8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8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8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8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8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8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8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8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8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8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8" name="Google Shape;418;p38"/>
          <p:cNvGrpSpPr/>
          <p:nvPr/>
        </p:nvGrpSpPr>
        <p:grpSpPr>
          <a:xfrm>
            <a:off x="1241126" y="660541"/>
            <a:ext cx="340188" cy="283171"/>
            <a:chOff x="1247825" y="322750"/>
            <a:chExt cx="443300" cy="369000"/>
          </a:xfrm>
        </p:grpSpPr>
        <p:sp>
          <p:nvSpPr>
            <p:cNvPr id="419" name="Google Shape;419;p38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4" name="Google Shape;424;p38"/>
          <p:cNvGrpSpPr/>
          <p:nvPr/>
        </p:nvGrpSpPr>
        <p:grpSpPr>
          <a:xfrm>
            <a:off x="1764455" y="659140"/>
            <a:ext cx="325224" cy="285972"/>
            <a:chOff x="1929775" y="320925"/>
            <a:chExt cx="423800" cy="372650"/>
          </a:xfrm>
        </p:grpSpPr>
        <p:sp>
          <p:nvSpPr>
            <p:cNvPr id="425" name="Google Shape;425;p38"/>
            <p:cNvSpPr/>
            <p:nvPr/>
          </p:nvSpPr>
          <p:spPr>
            <a:xfrm>
              <a:off x="1929775" y="320925"/>
              <a:ext cx="423800" cy="372650"/>
            </a:xfrm>
            <a:custGeom>
              <a:avLst/>
              <a:gdLst/>
              <a:ahLst/>
              <a:cxnLst/>
              <a:rect l="l" t="t" r="r" b="b"/>
              <a:pathLst>
                <a:path w="16952" h="14906" fill="none" extrusionOk="0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8"/>
            <p:cNvSpPr/>
            <p:nvPr/>
          </p:nvSpPr>
          <p:spPr>
            <a:xfrm>
              <a:off x="1954125" y="345275"/>
              <a:ext cx="375100" cy="323950"/>
            </a:xfrm>
            <a:custGeom>
              <a:avLst/>
              <a:gdLst/>
              <a:ahLst/>
              <a:cxnLst/>
              <a:rect l="l" t="t" r="r" b="b"/>
              <a:pathLst>
                <a:path w="15004" h="12958" fill="none" extrusionOk="0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8"/>
            <p:cNvSpPr/>
            <p:nvPr/>
          </p:nvSpPr>
          <p:spPr>
            <a:xfrm>
              <a:off x="2162375" y="534625"/>
              <a:ext cx="146750" cy="113275"/>
            </a:xfrm>
            <a:custGeom>
              <a:avLst/>
              <a:gdLst/>
              <a:ahLst/>
              <a:cxnLst/>
              <a:rect l="l" t="t" r="r" b="b"/>
              <a:pathLst>
                <a:path w="5870" h="4531" fill="none" extrusionOk="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8"/>
            <p:cNvSpPr/>
            <p:nvPr/>
          </p:nvSpPr>
          <p:spPr>
            <a:xfrm>
              <a:off x="1974225" y="468875"/>
              <a:ext cx="232600" cy="179025"/>
            </a:xfrm>
            <a:custGeom>
              <a:avLst/>
              <a:gdLst/>
              <a:ahLst/>
              <a:cxnLst/>
              <a:rect l="l" t="t" r="r" b="b"/>
              <a:pathLst>
                <a:path w="9304" h="7161" fill="none" extrusionOk="0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8"/>
            <p:cNvSpPr/>
            <p:nvPr/>
          </p:nvSpPr>
          <p:spPr>
            <a:xfrm>
              <a:off x="2169675" y="396425"/>
              <a:ext cx="97450" cy="97450"/>
            </a:xfrm>
            <a:custGeom>
              <a:avLst/>
              <a:gdLst/>
              <a:ahLst/>
              <a:cxnLst/>
              <a:rect l="l" t="t" r="r" b="b"/>
              <a:pathLst>
                <a:path w="3898" h="3898" fill="none" extrusionOk="0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0" name="Google Shape;430;p38"/>
          <p:cNvSpPr/>
          <p:nvPr/>
        </p:nvSpPr>
        <p:spPr>
          <a:xfrm>
            <a:off x="2309803" y="648864"/>
            <a:ext cx="266345" cy="306538"/>
          </a:xfrm>
          <a:custGeom>
            <a:avLst/>
            <a:gdLst/>
            <a:ahLst/>
            <a:cxnLst/>
            <a:rect l="l" t="t" r="r" b="b"/>
            <a:pathLst>
              <a:path w="13883" h="15978" fill="none" extrusionOk="0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38"/>
          <p:cNvSpPr/>
          <p:nvPr/>
        </p:nvSpPr>
        <p:spPr>
          <a:xfrm>
            <a:off x="2843894" y="649804"/>
            <a:ext cx="229894" cy="304658"/>
          </a:xfrm>
          <a:custGeom>
            <a:avLst/>
            <a:gdLst/>
            <a:ahLst/>
            <a:cxnLst/>
            <a:rect l="l" t="t" r="r" b="b"/>
            <a:pathLst>
              <a:path w="11983" h="15880" fill="none" extrusionOk="0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2" name="Google Shape;432;p38"/>
          <p:cNvGrpSpPr/>
          <p:nvPr/>
        </p:nvGrpSpPr>
        <p:grpSpPr>
          <a:xfrm>
            <a:off x="3836703" y="626890"/>
            <a:ext cx="307478" cy="350452"/>
            <a:chOff x="4630125" y="278900"/>
            <a:chExt cx="400675" cy="456675"/>
          </a:xfrm>
        </p:grpSpPr>
        <p:sp>
          <p:nvSpPr>
            <p:cNvPr id="433" name="Google Shape;433;p38"/>
            <p:cNvSpPr/>
            <p:nvPr/>
          </p:nvSpPr>
          <p:spPr>
            <a:xfrm>
              <a:off x="4659350" y="328825"/>
              <a:ext cx="371450" cy="96850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8"/>
            <p:cNvSpPr/>
            <p:nvPr/>
          </p:nvSpPr>
          <p:spPr>
            <a:xfrm>
              <a:off x="4630125" y="452425"/>
              <a:ext cx="371450" cy="96850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8"/>
            <p:cNvSpPr/>
            <p:nvPr/>
          </p:nvSpPr>
          <p:spPr>
            <a:xfrm>
              <a:off x="4808525" y="278900"/>
              <a:ext cx="43875" cy="49950"/>
            </a:xfrm>
            <a:custGeom>
              <a:avLst/>
              <a:gdLst/>
              <a:ahLst/>
              <a:cxnLst/>
              <a:rect l="l" t="t" r="r" b="b"/>
              <a:pathLst>
                <a:path w="1755" h="1998" fill="none" extrusionOk="0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8"/>
            <p:cNvSpPr/>
            <p:nvPr/>
          </p:nvSpPr>
          <p:spPr>
            <a:xfrm>
              <a:off x="4808525" y="549250"/>
              <a:ext cx="43875" cy="186325"/>
            </a:xfrm>
            <a:custGeom>
              <a:avLst/>
              <a:gdLst/>
              <a:ahLst/>
              <a:cxnLst/>
              <a:rect l="l" t="t" r="r" b="b"/>
              <a:pathLst>
                <a:path w="1755" h="7453" fill="none" extrusionOk="0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7" name="Google Shape;437;p38"/>
          <p:cNvSpPr/>
          <p:nvPr/>
        </p:nvSpPr>
        <p:spPr>
          <a:xfrm>
            <a:off x="4330266" y="648404"/>
            <a:ext cx="352333" cy="307459"/>
          </a:xfrm>
          <a:custGeom>
            <a:avLst/>
            <a:gdLst/>
            <a:ahLst/>
            <a:cxnLst/>
            <a:rect l="l" t="t" r="r" b="b"/>
            <a:pathLst>
              <a:path w="18365" h="16026" fill="none" extrusionOk="0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8" name="Google Shape;438;p38"/>
          <p:cNvGrpSpPr/>
          <p:nvPr/>
        </p:nvGrpSpPr>
        <p:grpSpPr>
          <a:xfrm>
            <a:off x="741184" y="1125911"/>
            <a:ext cx="313061" cy="381762"/>
            <a:chOff x="596350" y="929175"/>
            <a:chExt cx="407950" cy="497475"/>
          </a:xfrm>
        </p:grpSpPr>
        <p:sp>
          <p:nvSpPr>
            <p:cNvPr id="439" name="Google Shape;439;p38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8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8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8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8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8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8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6" name="Google Shape;446;p38"/>
          <p:cNvGrpSpPr/>
          <p:nvPr/>
        </p:nvGrpSpPr>
        <p:grpSpPr>
          <a:xfrm>
            <a:off x="1767716" y="1181529"/>
            <a:ext cx="318701" cy="272887"/>
            <a:chOff x="1934025" y="1001650"/>
            <a:chExt cx="415300" cy="355600"/>
          </a:xfrm>
        </p:grpSpPr>
        <p:sp>
          <p:nvSpPr>
            <p:cNvPr id="447" name="Google Shape;447;p38"/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l" t="t" r="r" b="b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8"/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l" t="t" r="r" b="b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8"/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l" t="t" r="r" b="b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8"/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l" t="t" r="r" b="b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1" name="Google Shape;451;p38"/>
          <p:cNvSpPr/>
          <p:nvPr/>
        </p:nvSpPr>
        <p:spPr>
          <a:xfrm>
            <a:off x="2282713" y="1158643"/>
            <a:ext cx="320543" cy="318682"/>
          </a:xfrm>
          <a:custGeom>
            <a:avLst/>
            <a:gdLst/>
            <a:ahLst/>
            <a:cxnLst/>
            <a:rect l="l" t="t" r="r" b="b"/>
            <a:pathLst>
              <a:path w="16708" h="16611" fill="none" extrusionOk="0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38"/>
          <p:cNvSpPr/>
          <p:nvPr/>
        </p:nvSpPr>
        <p:spPr>
          <a:xfrm>
            <a:off x="2799038" y="1174529"/>
            <a:ext cx="319622" cy="286912"/>
          </a:xfrm>
          <a:custGeom>
            <a:avLst/>
            <a:gdLst/>
            <a:ahLst/>
            <a:cxnLst/>
            <a:rect l="l" t="t" r="r" b="b"/>
            <a:pathLst>
              <a:path w="16660" h="14955" fill="none" extrusionOk="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38"/>
          <p:cNvSpPr/>
          <p:nvPr/>
        </p:nvSpPr>
        <p:spPr>
          <a:xfrm>
            <a:off x="3319565" y="1176870"/>
            <a:ext cx="310279" cy="282231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38"/>
          <p:cNvSpPr/>
          <p:nvPr/>
        </p:nvSpPr>
        <p:spPr>
          <a:xfrm>
            <a:off x="3845713" y="1179671"/>
            <a:ext cx="289713" cy="276629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5" name="Google Shape;455;p38"/>
          <p:cNvGrpSpPr/>
          <p:nvPr/>
        </p:nvGrpSpPr>
        <p:grpSpPr>
          <a:xfrm>
            <a:off x="4346468" y="1160962"/>
            <a:ext cx="319622" cy="320083"/>
            <a:chOff x="5294400" y="974850"/>
            <a:chExt cx="416500" cy="417100"/>
          </a:xfrm>
        </p:grpSpPr>
        <p:sp>
          <p:nvSpPr>
            <p:cNvPr id="456" name="Google Shape;456;p38"/>
            <p:cNvSpPr/>
            <p:nvPr/>
          </p:nvSpPr>
          <p:spPr>
            <a:xfrm>
              <a:off x="5325450" y="997975"/>
              <a:ext cx="151650" cy="154700"/>
            </a:xfrm>
            <a:custGeom>
              <a:avLst/>
              <a:gdLst/>
              <a:ahLst/>
              <a:cxnLst/>
              <a:rect l="l" t="t" r="r" b="b"/>
              <a:pathLst>
                <a:path w="6066" h="6188" fill="none" extrusionOk="0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8"/>
            <p:cNvSpPr/>
            <p:nvPr/>
          </p:nvSpPr>
          <p:spPr>
            <a:xfrm>
              <a:off x="5294400" y="974850"/>
              <a:ext cx="416500" cy="417100"/>
            </a:xfrm>
            <a:custGeom>
              <a:avLst/>
              <a:gdLst/>
              <a:ahLst/>
              <a:cxnLst/>
              <a:rect l="l" t="t" r="r" b="b"/>
              <a:pathLst>
                <a:path w="16660" h="16684" fill="none" extrusionOk="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8" name="Google Shape;458;p38"/>
          <p:cNvGrpSpPr/>
          <p:nvPr/>
        </p:nvGrpSpPr>
        <p:grpSpPr>
          <a:xfrm>
            <a:off x="4824002" y="1124991"/>
            <a:ext cx="396247" cy="385964"/>
            <a:chOff x="5916675" y="927975"/>
            <a:chExt cx="516350" cy="502950"/>
          </a:xfrm>
        </p:grpSpPr>
        <p:sp>
          <p:nvSpPr>
            <p:cNvPr id="459" name="Google Shape;459;p38"/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8"/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1" name="Google Shape;461;p38"/>
          <p:cNvGrpSpPr/>
          <p:nvPr/>
        </p:nvGrpSpPr>
        <p:grpSpPr>
          <a:xfrm>
            <a:off x="716877" y="1717922"/>
            <a:ext cx="356994" cy="241117"/>
            <a:chOff x="564675" y="1700625"/>
            <a:chExt cx="465200" cy="314200"/>
          </a:xfrm>
        </p:grpSpPr>
        <p:sp>
          <p:nvSpPr>
            <p:cNvPr id="462" name="Google Shape;462;p38"/>
            <p:cNvSpPr/>
            <p:nvPr/>
          </p:nvSpPr>
          <p:spPr>
            <a:xfrm>
              <a:off x="564675" y="1700625"/>
              <a:ext cx="465200" cy="29250"/>
            </a:xfrm>
            <a:custGeom>
              <a:avLst/>
              <a:gdLst/>
              <a:ahLst/>
              <a:cxnLst/>
              <a:rect l="l" t="t" r="r" b="b"/>
              <a:pathLst>
                <a:path w="18608" h="1170" fill="none" extrusionOk="0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8"/>
            <p:cNvSpPr/>
            <p:nvPr/>
          </p:nvSpPr>
          <p:spPr>
            <a:xfrm>
              <a:off x="564675" y="1732300"/>
              <a:ext cx="465200" cy="272175"/>
            </a:xfrm>
            <a:custGeom>
              <a:avLst/>
              <a:gdLst/>
              <a:ahLst/>
              <a:cxnLst/>
              <a:rect l="l" t="t" r="r" b="b"/>
              <a:pathLst>
                <a:path w="18608" h="10887" fill="none" extrusionOk="0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8"/>
            <p:cNvSpPr/>
            <p:nvPr/>
          </p:nvSpPr>
          <p:spPr>
            <a:xfrm>
              <a:off x="572600" y="2014200"/>
              <a:ext cx="449375" cy="625"/>
            </a:xfrm>
            <a:custGeom>
              <a:avLst/>
              <a:gdLst/>
              <a:ahLst/>
              <a:cxnLst/>
              <a:rect l="l" t="t" r="r" b="b"/>
              <a:pathLst>
                <a:path w="17975" h="2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5" name="Google Shape;465;p38"/>
          <p:cNvGrpSpPr/>
          <p:nvPr/>
        </p:nvGrpSpPr>
        <p:grpSpPr>
          <a:xfrm>
            <a:off x="1232723" y="1659043"/>
            <a:ext cx="356994" cy="349532"/>
            <a:chOff x="1236875" y="1623900"/>
            <a:chExt cx="465200" cy="455475"/>
          </a:xfrm>
        </p:grpSpPr>
        <p:sp>
          <p:nvSpPr>
            <p:cNvPr id="466" name="Google Shape;466;p38"/>
            <p:cNvSpPr/>
            <p:nvPr/>
          </p:nvSpPr>
          <p:spPr>
            <a:xfrm>
              <a:off x="1236875" y="1623900"/>
              <a:ext cx="465200" cy="445125"/>
            </a:xfrm>
            <a:custGeom>
              <a:avLst/>
              <a:gdLst/>
              <a:ahLst/>
              <a:cxnLst/>
              <a:rect l="l" t="t" r="r" b="b"/>
              <a:pathLst>
                <a:path w="18608" h="17805" fill="none" extrusionOk="0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8"/>
            <p:cNvSpPr/>
            <p:nvPr/>
          </p:nvSpPr>
          <p:spPr>
            <a:xfrm>
              <a:off x="1244800" y="2078750"/>
              <a:ext cx="449375" cy="625"/>
            </a:xfrm>
            <a:custGeom>
              <a:avLst/>
              <a:gdLst/>
              <a:ahLst/>
              <a:cxnLst/>
              <a:rect l="l" t="t" r="r" b="b"/>
              <a:pathLst>
                <a:path w="17975" h="2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8"/>
            <p:cNvSpPr/>
            <p:nvPr/>
          </p:nvSpPr>
          <p:spPr>
            <a:xfrm>
              <a:off x="1236875" y="1791950"/>
              <a:ext cx="465200" cy="171725"/>
            </a:xfrm>
            <a:custGeom>
              <a:avLst/>
              <a:gdLst/>
              <a:ahLst/>
              <a:cxnLst/>
              <a:rect l="l" t="t" r="r" b="b"/>
              <a:pathLst>
                <a:path w="18608" h="6869" fill="none" extrusionOk="0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8"/>
            <p:cNvSpPr/>
            <p:nvPr/>
          </p:nvSpPr>
          <p:spPr>
            <a:xfrm>
              <a:off x="1330025" y="1750550"/>
              <a:ext cx="278900" cy="110850"/>
            </a:xfrm>
            <a:custGeom>
              <a:avLst/>
              <a:gdLst/>
              <a:ahLst/>
              <a:cxnLst/>
              <a:rect l="l" t="t" r="r" b="b"/>
              <a:pathLst>
                <a:path w="11156" h="4434" fill="none" extrusionOk="0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8"/>
            <p:cNvSpPr/>
            <p:nvPr/>
          </p:nvSpPr>
          <p:spPr>
            <a:xfrm>
              <a:off x="1402500" y="1810225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8"/>
            <p:cNvSpPr/>
            <p:nvPr/>
          </p:nvSpPr>
          <p:spPr>
            <a:xfrm>
              <a:off x="1402500" y="1844325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8"/>
            <p:cNvSpPr/>
            <p:nvPr/>
          </p:nvSpPr>
          <p:spPr>
            <a:xfrm>
              <a:off x="1402500" y="1878425"/>
              <a:ext cx="85250" cy="25"/>
            </a:xfrm>
            <a:custGeom>
              <a:avLst/>
              <a:gdLst/>
              <a:ahLst/>
              <a:cxnLst/>
              <a:rect l="l" t="t" r="r" b="b"/>
              <a:pathLst>
                <a:path w="3410" h="1" fill="none" extrusionOk="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3" name="Google Shape;473;p38"/>
          <p:cNvGrpSpPr/>
          <p:nvPr/>
        </p:nvGrpSpPr>
        <p:grpSpPr>
          <a:xfrm>
            <a:off x="1759774" y="1666526"/>
            <a:ext cx="334586" cy="334567"/>
            <a:chOff x="1923675" y="1633650"/>
            <a:chExt cx="436000" cy="435975"/>
          </a:xfrm>
        </p:grpSpPr>
        <p:sp>
          <p:nvSpPr>
            <p:cNvPr id="474" name="Google Shape;474;p3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0" name="Google Shape;480;p38"/>
          <p:cNvGrpSpPr/>
          <p:nvPr/>
        </p:nvGrpSpPr>
        <p:grpSpPr>
          <a:xfrm>
            <a:off x="2274219" y="1665125"/>
            <a:ext cx="337368" cy="337368"/>
            <a:chOff x="2594050" y="1631825"/>
            <a:chExt cx="439625" cy="439625"/>
          </a:xfrm>
        </p:grpSpPr>
        <p:sp>
          <p:nvSpPr>
            <p:cNvPr id="481" name="Google Shape;481;p38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8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8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8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5" name="Google Shape;485;p38"/>
          <p:cNvSpPr/>
          <p:nvPr/>
        </p:nvSpPr>
        <p:spPr>
          <a:xfrm>
            <a:off x="2805100" y="1680107"/>
            <a:ext cx="307478" cy="307478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6" name="Google Shape;486;p38"/>
          <p:cNvGrpSpPr/>
          <p:nvPr/>
        </p:nvGrpSpPr>
        <p:grpSpPr>
          <a:xfrm>
            <a:off x="3337682" y="1639897"/>
            <a:ext cx="273828" cy="387825"/>
            <a:chOff x="3979850" y="1598950"/>
            <a:chExt cx="356825" cy="505375"/>
          </a:xfrm>
        </p:grpSpPr>
        <p:sp>
          <p:nvSpPr>
            <p:cNvPr id="487" name="Google Shape;487;p38"/>
            <p:cNvSpPr/>
            <p:nvPr/>
          </p:nvSpPr>
          <p:spPr>
            <a:xfrm>
              <a:off x="3979850" y="1602600"/>
              <a:ext cx="44475" cy="501725"/>
            </a:xfrm>
            <a:custGeom>
              <a:avLst/>
              <a:gdLst/>
              <a:ahLst/>
              <a:cxnLst/>
              <a:rect l="l" t="t" r="r" b="b"/>
              <a:pathLst>
                <a:path w="1779" h="20069" fill="none" extrusionOk="0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8"/>
            <p:cNvSpPr/>
            <p:nvPr/>
          </p:nvSpPr>
          <p:spPr>
            <a:xfrm>
              <a:off x="4037075" y="1598950"/>
              <a:ext cx="299600" cy="228950"/>
            </a:xfrm>
            <a:custGeom>
              <a:avLst/>
              <a:gdLst/>
              <a:ahLst/>
              <a:cxnLst/>
              <a:rect l="l" t="t" r="r" b="b"/>
              <a:pathLst>
                <a:path w="11984" h="9158" fill="none" extrusionOk="0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9" name="Google Shape;489;p38"/>
          <p:cNvGrpSpPr/>
          <p:nvPr/>
        </p:nvGrpSpPr>
        <p:grpSpPr>
          <a:xfrm>
            <a:off x="3810074" y="1723064"/>
            <a:ext cx="360736" cy="221491"/>
            <a:chOff x="4595425" y="1707325"/>
            <a:chExt cx="470075" cy="288625"/>
          </a:xfrm>
        </p:grpSpPr>
        <p:sp>
          <p:nvSpPr>
            <p:cNvPr id="490" name="Google Shape;490;p38"/>
            <p:cNvSpPr/>
            <p:nvPr/>
          </p:nvSpPr>
          <p:spPr>
            <a:xfrm>
              <a:off x="4809750" y="1707325"/>
              <a:ext cx="41425" cy="41425"/>
            </a:xfrm>
            <a:custGeom>
              <a:avLst/>
              <a:gdLst/>
              <a:ahLst/>
              <a:cxnLst/>
              <a:rect l="l" t="t" r="r" b="b"/>
              <a:pathLst>
                <a:path w="1657" h="1657" fill="none" extrusionOk="0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8"/>
            <p:cNvSpPr/>
            <p:nvPr/>
          </p:nvSpPr>
          <p:spPr>
            <a:xfrm>
              <a:off x="5024075" y="1761525"/>
              <a:ext cx="41425" cy="41425"/>
            </a:xfrm>
            <a:custGeom>
              <a:avLst/>
              <a:gdLst/>
              <a:ahLst/>
              <a:cxnLst/>
              <a:rect l="l" t="t" r="r" b="b"/>
              <a:pathLst>
                <a:path w="1657" h="1657" fill="none" extrusionOk="0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8"/>
            <p:cNvSpPr/>
            <p:nvPr/>
          </p:nvSpPr>
          <p:spPr>
            <a:xfrm>
              <a:off x="4628900" y="1760300"/>
              <a:ext cx="403100" cy="177825"/>
            </a:xfrm>
            <a:custGeom>
              <a:avLst/>
              <a:gdLst/>
              <a:ahLst/>
              <a:cxnLst/>
              <a:rect l="l" t="t" r="r" b="b"/>
              <a:pathLst>
                <a:path w="16124" h="7113" fill="none" extrusionOk="0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8"/>
            <p:cNvSpPr/>
            <p:nvPr/>
          </p:nvSpPr>
          <p:spPr>
            <a:xfrm>
              <a:off x="4595425" y="1761525"/>
              <a:ext cx="41425" cy="41425"/>
            </a:xfrm>
            <a:custGeom>
              <a:avLst/>
              <a:gdLst/>
              <a:ahLst/>
              <a:cxnLst/>
              <a:rect l="l" t="t" r="r" b="b"/>
              <a:pathLst>
                <a:path w="1657" h="1657" fill="none" extrusionOk="0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8"/>
            <p:cNvSpPr/>
            <p:nvPr/>
          </p:nvSpPr>
          <p:spPr>
            <a:xfrm>
              <a:off x="4667275" y="1951475"/>
              <a:ext cx="326375" cy="44475"/>
            </a:xfrm>
            <a:custGeom>
              <a:avLst/>
              <a:gdLst/>
              <a:ahLst/>
              <a:cxnLst/>
              <a:rect l="l" t="t" r="r" b="b"/>
              <a:pathLst>
                <a:path w="13055" h="1779" fill="none" extrusionOk="0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5" name="Google Shape;495;p38"/>
          <p:cNvGrpSpPr/>
          <p:nvPr/>
        </p:nvGrpSpPr>
        <p:grpSpPr>
          <a:xfrm>
            <a:off x="4343206" y="1668866"/>
            <a:ext cx="326164" cy="329886"/>
            <a:chOff x="5290150" y="1636700"/>
            <a:chExt cx="425025" cy="429875"/>
          </a:xfrm>
        </p:grpSpPr>
        <p:sp>
          <p:nvSpPr>
            <p:cNvPr id="496" name="Google Shape;496;p38"/>
            <p:cNvSpPr/>
            <p:nvPr/>
          </p:nvSpPr>
          <p:spPr>
            <a:xfrm>
              <a:off x="5396700" y="1939925"/>
              <a:ext cx="211900" cy="126650"/>
            </a:xfrm>
            <a:custGeom>
              <a:avLst/>
              <a:gdLst/>
              <a:ahLst/>
              <a:cxnLst/>
              <a:rect l="l" t="t" r="r" b="b"/>
              <a:pathLst>
                <a:path w="8476" h="5066" fill="none" extrusionOk="0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8"/>
            <p:cNvSpPr/>
            <p:nvPr/>
          </p:nvSpPr>
          <p:spPr>
            <a:xfrm>
              <a:off x="5290150" y="1636700"/>
              <a:ext cx="425025" cy="294100"/>
            </a:xfrm>
            <a:custGeom>
              <a:avLst/>
              <a:gdLst/>
              <a:ahLst/>
              <a:cxnLst/>
              <a:rect l="l" t="t" r="r" b="b"/>
              <a:pathLst>
                <a:path w="17001" h="11764" fill="none" extrusionOk="0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8" name="Google Shape;498;p38"/>
          <p:cNvGrpSpPr/>
          <p:nvPr/>
        </p:nvGrpSpPr>
        <p:grpSpPr>
          <a:xfrm>
            <a:off x="4858113" y="1659043"/>
            <a:ext cx="328025" cy="343929"/>
            <a:chOff x="5961125" y="1623900"/>
            <a:chExt cx="427450" cy="448175"/>
          </a:xfrm>
        </p:grpSpPr>
        <p:sp>
          <p:nvSpPr>
            <p:cNvPr id="499" name="Google Shape;499;p38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8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8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8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8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8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8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6" name="Google Shape;506;p38"/>
          <p:cNvGrpSpPr/>
          <p:nvPr/>
        </p:nvGrpSpPr>
        <p:grpSpPr>
          <a:xfrm>
            <a:off x="5362736" y="1667926"/>
            <a:ext cx="350452" cy="331766"/>
            <a:chOff x="6618700" y="1635475"/>
            <a:chExt cx="456675" cy="432325"/>
          </a:xfrm>
        </p:grpSpPr>
        <p:sp>
          <p:nvSpPr>
            <p:cNvPr id="507" name="Google Shape;507;p38"/>
            <p:cNvSpPr/>
            <p:nvPr/>
          </p:nvSpPr>
          <p:spPr>
            <a:xfrm>
              <a:off x="6663775" y="1904000"/>
              <a:ext cx="117525" cy="163800"/>
            </a:xfrm>
            <a:custGeom>
              <a:avLst/>
              <a:gdLst/>
              <a:ahLst/>
              <a:cxnLst/>
              <a:rect l="l" t="t" r="r" b="b"/>
              <a:pathLst>
                <a:path w="4701" h="6552" fill="none" extrusionOk="0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8"/>
            <p:cNvSpPr/>
            <p:nvPr/>
          </p:nvSpPr>
          <p:spPr>
            <a:xfrm>
              <a:off x="7046125" y="1775525"/>
              <a:ext cx="29250" cy="99275"/>
            </a:xfrm>
            <a:custGeom>
              <a:avLst/>
              <a:gdLst/>
              <a:ahLst/>
              <a:cxnLst/>
              <a:rect l="l" t="t" r="r" b="b"/>
              <a:pathLst>
                <a:path w="1170" h="3971" fill="none" extrusionOk="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8"/>
            <p:cNvSpPr/>
            <p:nvPr/>
          </p:nvSpPr>
          <p:spPr>
            <a:xfrm>
              <a:off x="6618700" y="1751775"/>
              <a:ext cx="96850" cy="146750"/>
            </a:xfrm>
            <a:custGeom>
              <a:avLst/>
              <a:gdLst/>
              <a:ahLst/>
              <a:cxnLst/>
              <a:rect l="l" t="t" r="r" b="b"/>
              <a:pathLst>
                <a:path w="3874" h="5870" fill="none" extrusionOk="0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8"/>
            <p:cNvSpPr/>
            <p:nvPr/>
          </p:nvSpPr>
          <p:spPr>
            <a:xfrm>
              <a:off x="6721600" y="1660450"/>
              <a:ext cx="278900" cy="329425"/>
            </a:xfrm>
            <a:custGeom>
              <a:avLst/>
              <a:gdLst/>
              <a:ahLst/>
              <a:cxnLst/>
              <a:rect l="l" t="t" r="r" b="b"/>
              <a:pathLst>
                <a:path w="11156" h="13177" fill="none" extrusionOk="0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8"/>
            <p:cNvSpPr/>
            <p:nvPr/>
          </p:nvSpPr>
          <p:spPr>
            <a:xfrm>
              <a:off x="7006550" y="1635475"/>
              <a:ext cx="34750" cy="378750"/>
            </a:xfrm>
            <a:custGeom>
              <a:avLst/>
              <a:gdLst/>
              <a:ahLst/>
              <a:cxnLst/>
              <a:rect l="l" t="t" r="r" b="b"/>
              <a:pathLst>
                <a:path w="1390" h="15150" fill="none" extrusionOk="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2" name="Google Shape;512;p38"/>
          <p:cNvGrpSpPr/>
          <p:nvPr/>
        </p:nvGrpSpPr>
        <p:grpSpPr>
          <a:xfrm>
            <a:off x="756590" y="2200598"/>
            <a:ext cx="277569" cy="298116"/>
            <a:chOff x="616425" y="2329600"/>
            <a:chExt cx="361700" cy="388475"/>
          </a:xfrm>
        </p:grpSpPr>
        <p:sp>
          <p:nvSpPr>
            <p:cNvPr id="513" name="Google Shape;513;p38"/>
            <p:cNvSpPr/>
            <p:nvPr/>
          </p:nvSpPr>
          <p:spPr>
            <a:xfrm>
              <a:off x="616425" y="2329600"/>
              <a:ext cx="361700" cy="388475"/>
            </a:xfrm>
            <a:custGeom>
              <a:avLst/>
              <a:gdLst/>
              <a:ahLst/>
              <a:cxnLst/>
              <a:rect l="l" t="t" r="r" b="b"/>
              <a:pathLst>
                <a:path w="14468" h="15539" fill="none" extrusionOk="0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8"/>
            <p:cNvSpPr/>
            <p:nvPr/>
          </p:nvSpPr>
          <p:spPr>
            <a:xfrm>
              <a:off x="704725" y="2545750"/>
              <a:ext cx="185125" cy="25"/>
            </a:xfrm>
            <a:custGeom>
              <a:avLst/>
              <a:gdLst/>
              <a:ahLst/>
              <a:cxnLst/>
              <a:rect l="l" t="t" r="r" b="b"/>
              <a:pathLst>
                <a:path w="7405" h="1" fill="none" extrusionOk="0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8"/>
            <p:cNvSpPr/>
            <p:nvPr/>
          </p:nvSpPr>
          <p:spPr>
            <a:xfrm>
              <a:off x="811875" y="2626125"/>
              <a:ext cx="31075" cy="31075"/>
            </a:xfrm>
            <a:custGeom>
              <a:avLst/>
              <a:gdLst/>
              <a:ahLst/>
              <a:cxnLst/>
              <a:rect l="l" t="t" r="r" b="b"/>
              <a:pathLst>
                <a:path w="1243" h="1243" fill="none" extrusionOk="0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8"/>
            <p:cNvSpPr/>
            <p:nvPr/>
          </p:nvSpPr>
          <p:spPr>
            <a:xfrm>
              <a:off x="751000" y="2568275"/>
              <a:ext cx="54200" cy="53600"/>
            </a:xfrm>
            <a:custGeom>
              <a:avLst/>
              <a:gdLst/>
              <a:ahLst/>
              <a:cxnLst/>
              <a:rect l="l" t="t" r="r" b="b"/>
              <a:pathLst>
                <a:path w="2168" h="2144" fill="none" extrusionOk="0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8"/>
            <p:cNvSpPr/>
            <p:nvPr/>
          </p:nvSpPr>
          <p:spPr>
            <a:xfrm>
              <a:off x="769875" y="2662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fill="none" extrusionOk="0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8"/>
            <p:cNvSpPr/>
            <p:nvPr/>
          </p:nvSpPr>
          <p:spPr>
            <a:xfrm>
              <a:off x="799700" y="2503125"/>
              <a:ext cx="24375" cy="23775"/>
            </a:xfrm>
            <a:custGeom>
              <a:avLst/>
              <a:gdLst/>
              <a:ahLst/>
              <a:cxnLst/>
              <a:rect l="l" t="t" r="r" b="b"/>
              <a:pathLst>
                <a:path w="975" h="951" fill="none" extrusionOk="0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8"/>
            <p:cNvSpPr/>
            <p:nvPr/>
          </p:nvSpPr>
          <p:spPr>
            <a:xfrm>
              <a:off x="766825" y="2388050"/>
              <a:ext cx="60925" cy="25"/>
            </a:xfrm>
            <a:custGeom>
              <a:avLst/>
              <a:gdLst/>
              <a:ahLst/>
              <a:cxnLst/>
              <a:rect l="l" t="t" r="r" b="b"/>
              <a:pathLst>
                <a:path w="2437" h="1" fill="none" extrusionOk="0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8"/>
            <p:cNvSpPr/>
            <p:nvPr/>
          </p:nvSpPr>
          <p:spPr>
            <a:xfrm>
              <a:off x="769875" y="2456250"/>
              <a:ext cx="31075" cy="31075"/>
            </a:xfrm>
            <a:custGeom>
              <a:avLst/>
              <a:gdLst/>
              <a:ahLst/>
              <a:cxnLst/>
              <a:rect l="l" t="t" r="r" b="b"/>
              <a:pathLst>
                <a:path w="1243" h="1243" fill="none" extrusionOk="0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1" name="Google Shape;521;p38"/>
          <p:cNvGrpSpPr/>
          <p:nvPr/>
        </p:nvGrpSpPr>
        <p:grpSpPr>
          <a:xfrm>
            <a:off x="1264973" y="2203399"/>
            <a:ext cx="292514" cy="292514"/>
            <a:chOff x="1278900" y="2333250"/>
            <a:chExt cx="381175" cy="381175"/>
          </a:xfrm>
        </p:grpSpPr>
        <p:sp>
          <p:nvSpPr>
            <p:cNvPr id="522" name="Google Shape;522;p38"/>
            <p:cNvSpPr/>
            <p:nvPr/>
          </p:nvSpPr>
          <p:spPr>
            <a:xfrm>
              <a:off x="1278900" y="2333250"/>
              <a:ext cx="381175" cy="381175"/>
            </a:xfrm>
            <a:custGeom>
              <a:avLst/>
              <a:gdLst/>
              <a:ahLst/>
              <a:cxnLst/>
              <a:rect l="l" t="t" r="r" b="b"/>
              <a:pathLst>
                <a:path w="15247" h="15247" fill="none" extrusionOk="0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8"/>
            <p:cNvSpPr/>
            <p:nvPr/>
          </p:nvSpPr>
          <p:spPr>
            <a:xfrm>
              <a:off x="1525475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8"/>
            <p:cNvSpPr/>
            <p:nvPr/>
          </p:nvSpPr>
          <p:spPr>
            <a:xfrm>
              <a:off x="1369600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8"/>
            <p:cNvSpPr/>
            <p:nvPr/>
          </p:nvSpPr>
          <p:spPr>
            <a:xfrm>
              <a:off x="1369600" y="2604200"/>
              <a:ext cx="199750" cy="40825"/>
            </a:xfrm>
            <a:custGeom>
              <a:avLst/>
              <a:gdLst/>
              <a:ahLst/>
              <a:cxnLst/>
              <a:rect l="l" t="t" r="r" b="b"/>
              <a:pathLst>
                <a:path w="7990" h="1633" fill="none" extrusionOk="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6" name="Google Shape;526;p38"/>
          <p:cNvGrpSpPr/>
          <p:nvPr/>
        </p:nvGrpSpPr>
        <p:grpSpPr>
          <a:xfrm>
            <a:off x="1780800" y="2203399"/>
            <a:ext cx="292533" cy="292514"/>
            <a:chOff x="1951075" y="2333250"/>
            <a:chExt cx="381200" cy="381175"/>
          </a:xfrm>
        </p:grpSpPr>
        <p:sp>
          <p:nvSpPr>
            <p:cNvPr id="527" name="Google Shape;527;p38"/>
            <p:cNvSpPr/>
            <p:nvPr/>
          </p:nvSpPr>
          <p:spPr>
            <a:xfrm>
              <a:off x="1951075" y="2333250"/>
              <a:ext cx="381200" cy="381175"/>
            </a:xfrm>
            <a:custGeom>
              <a:avLst/>
              <a:gdLst/>
              <a:ahLst/>
              <a:cxnLst/>
              <a:rect l="l" t="t" r="r" b="b"/>
              <a:pathLst>
                <a:path w="15248" h="15247" fill="none" extrusionOk="0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8"/>
            <p:cNvSpPr/>
            <p:nvPr/>
          </p:nvSpPr>
          <p:spPr>
            <a:xfrm>
              <a:off x="2197675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8"/>
            <p:cNvSpPr/>
            <p:nvPr/>
          </p:nvSpPr>
          <p:spPr>
            <a:xfrm>
              <a:off x="2041800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8"/>
            <p:cNvSpPr/>
            <p:nvPr/>
          </p:nvSpPr>
          <p:spPr>
            <a:xfrm>
              <a:off x="2041800" y="2584100"/>
              <a:ext cx="199750" cy="41425"/>
            </a:xfrm>
            <a:custGeom>
              <a:avLst/>
              <a:gdLst/>
              <a:ahLst/>
              <a:cxnLst/>
              <a:rect l="l" t="t" r="r" b="b"/>
              <a:pathLst>
                <a:path w="7990" h="1657" fill="none" extrusionOk="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1" name="Google Shape;531;p38"/>
          <p:cNvGrpSpPr/>
          <p:nvPr/>
        </p:nvGrpSpPr>
        <p:grpSpPr>
          <a:xfrm>
            <a:off x="2296647" y="2203399"/>
            <a:ext cx="292514" cy="292514"/>
            <a:chOff x="2623275" y="2333250"/>
            <a:chExt cx="381175" cy="381175"/>
          </a:xfrm>
        </p:grpSpPr>
        <p:sp>
          <p:nvSpPr>
            <p:cNvPr id="532" name="Google Shape;532;p38"/>
            <p:cNvSpPr/>
            <p:nvPr/>
          </p:nvSpPr>
          <p:spPr>
            <a:xfrm>
              <a:off x="2623275" y="2333250"/>
              <a:ext cx="381175" cy="381175"/>
            </a:xfrm>
            <a:custGeom>
              <a:avLst/>
              <a:gdLst/>
              <a:ahLst/>
              <a:cxnLst/>
              <a:rect l="l" t="t" r="r" b="b"/>
              <a:pathLst>
                <a:path w="15247" h="15247" fill="none" extrusionOk="0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8"/>
            <p:cNvSpPr/>
            <p:nvPr/>
          </p:nvSpPr>
          <p:spPr>
            <a:xfrm>
              <a:off x="2869875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8"/>
            <p:cNvSpPr/>
            <p:nvPr/>
          </p:nvSpPr>
          <p:spPr>
            <a:xfrm>
              <a:off x="2714000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8"/>
            <p:cNvSpPr/>
            <p:nvPr/>
          </p:nvSpPr>
          <p:spPr>
            <a:xfrm>
              <a:off x="2810200" y="2595675"/>
              <a:ext cx="99875" cy="31075"/>
            </a:xfrm>
            <a:custGeom>
              <a:avLst/>
              <a:gdLst/>
              <a:ahLst/>
              <a:cxnLst/>
              <a:rect l="l" t="t" r="r" b="b"/>
              <a:pathLst>
                <a:path w="3995" h="1243" fill="none" extrusionOk="0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6" name="Google Shape;536;p38"/>
          <p:cNvGrpSpPr/>
          <p:nvPr/>
        </p:nvGrpSpPr>
        <p:grpSpPr>
          <a:xfrm>
            <a:off x="2880715" y="2152942"/>
            <a:ext cx="156070" cy="389705"/>
            <a:chOff x="3384375" y="2267500"/>
            <a:chExt cx="203375" cy="507825"/>
          </a:xfrm>
        </p:grpSpPr>
        <p:sp>
          <p:nvSpPr>
            <p:cNvPr id="537" name="Google Shape;537;p38"/>
            <p:cNvSpPr/>
            <p:nvPr/>
          </p:nvSpPr>
          <p:spPr>
            <a:xfrm>
              <a:off x="3384375" y="2373425"/>
              <a:ext cx="203375" cy="401900"/>
            </a:xfrm>
            <a:custGeom>
              <a:avLst/>
              <a:gdLst/>
              <a:ahLst/>
              <a:cxnLst/>
              <a:rect l="l" t="t" r="r" b="b"/>
              <a:pathLst>
                <a:path w="8135" h="16076" fill="none" extrusionOk="0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8"/>
            <p:cNvSpPr/>
            <p:nvPr/>
          </p:nvSpPr>
          <p:spPr>
            <a:xfrm>
              <a:off x="3443425" y="2267500"/>
              <a:ext cx="85275" cy="93775"/>
            </a:xfrm>
            <a:custGeom>
              <a:avLst/>
              <a:gdLst/>
              <a:ahLst/>
              <a:cxnLst/>
              <a:rect l="l" t="t" r="r" b="b"/>
              <a:pathLst>
                <a:path w="3411" h="3751" fill="none" extrusionOk="0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9" name="Google Shape;539;p38"/>
          <p:cNvGrpSpPr/>
          <p:nvPr/>
        </p:nvGrpSpPr>
        <p:grpSpPr>
          <a:xfrm>
            <a:off x="3926412" y="2202459"/>
            <a:ext cx="128041" cy="290653"/>
            <a:chOff x="4747025" y="2332025"/>
            <a:chExt cx="166850" cy="378750"/>
          </a:xfrm>
        </p:grpSpPr>
        <p:sp>
          <p:nvSpPr>
            <p:cNvPr id="540" name="Google Shape;540;p38"/>
            <p:cNvSpPr/>
            <p:nvPr/>
          </p:nvSpPr>
          <p:spPr>
            <a:xfrm>
              <a:off x="4747025" y="2427025"/>
              <a:ext cx="166850" cy="283750"/>
            </a:xfrm>
            <a:custGeom>
              <a:avLst/>
              <a:gdLst/>
              <a:ahLst/>
              <a:cxnLst/>
              <a:rect l="l" t="t" r="r" b="b"/>
              <a:pathLst>
                <a:path w="6674" h="11350" fill="none" extrusionOk="0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8"/>
            <p:cNvSpPr/>
            <p:nvPr/>
          </p:nvSpPr>
          <p:spPr>
            <a:xfrm>
              <a:off x="4792100" y="2332025"/>
              <a:ext cx="76725" cy="84050"/>
            </a:xfrm>
            <a:custGeom>
              <a:avLst/>
              <a:gdLst/>
              <a:ahLst/>
              <a:cxnLst/>
              <a:rect l="l" t="t" r="r" b="b"/>
              <a:pathLst>
                <a:path w="3069" h="3362" fill="none" extrusionOk="0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2" name="Google Shape;542;p38"/>
          <p:cNvGrpSpPr/>
          <p:nvPr/>
        </p:nvGrpSpPr>
        <p:grpSpPr>
          <a:xfrm>
            <a:off x="3408245" y="2154803"/>
            <a:ext cx="132703" cy="385964"/>
            <a:chOff x="4071800" y="2269925"/>
            <a:chExt cx="172925" cy="502950"/>
          </a:xfrm>
        </p:grpSpPr>
        <p:sp>
          <p:nvSpPr>
            <p:cNvPr id="543" name="Google Shape;543;p38"/>
            <p:cNvSpPr/>
            <p:nvPr/>
          </p:nvSpPr>
          <p:spPr>
            <a:xfrm>
              <a:off x="4118075" y="2269925"/>
              <a:ext cx="80375" cy="91350"/>
            </a:xfrm>
            <a:custGeom>
              <a:avLst/>
              <a:gdLst/>
              <a:ahLst/>
              <a:cxnLst/>
              <a:rect l="l" t="t" r="r" b="b"/>
              <a:pathLst>
                <a:path w="3215" h="3654" fill="none" extrusionOk="0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8"/>
            <p:cNvSpPr/>
            <p:nvPr/>
          </p:nvSpPr>
          <p:spPr>
            <a:xfrm>
              <a:off x="4071800" y="2372825"/>
              <a:ext cx="172925" cy="400050"/>
            </a:xfrm>
            <a:custGeom>
              <a:avLst/>
              <a:gdLst/>
              <a:ahLst/>
              <a:cxnLst/>
              <a:rect l="l" t="t" r="r" b="b"/>
              <a:pathLst>
                <a:path w="6917" h="16002" fill="none" extrusionOk="0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5" name="Google Shape;545;p38"/>
          <p:cNvSpPr/>
          <p:nvPr/>
        </p:nvSpPr>
        <p:spPr>
          <a:xfrm>
            <a:off x="4360177" y="2195507"/>
            <a:ext cx="292514" cy="308399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6" name="Google Shape;546;p38"/>
          <p:cNvGrpSpPr/>
          <p:nvPr/>
        </p:nvGrpSpPr>
        <p:grpSpPr>
          <a:xfrm>
            <a:off x="4866995" y="2201058"/>
            <a:ext cx="315881" cy="297195"/>
            <a:chOff x="5972700" y="2330200"/>
            <a:chExt cx="411625" cy="387275"/>
          </a:xfrm>
        </p:grpSpPr>
        <p:sp>
          <p:nvSpPr>
            <p:cNvPr id="547" name="Google Shape;547;p38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8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9" name="Google Shape;549;p38"/>
          <p:cNvGrpSpPr/>
          <p:nvPr/>
        </p:nvGrpSpPr>
        <p:grpSpPr>
          <a:xfrm>
            <a:off x="845378" y="2683254"/>
            <a:ext cx="100011" cy="364477"/>
            <a:chOff x="732125" y="2958550"/>
            <a:chExt cx="130325" cy="474950"/>
          </a:xfrm>
        </p:grpSpPr>
        <p:sp>
          <p:nvSpPr>
            <p:cNvPr id="550" name="Google Shape;550;p38"/>
            <p:cNvSpPr/>
            <p:nvPr/>
          </p:nvSpPr>
          <p:spPr>
            <a:xfrm>
              <a:off x="732125" y="2958550"/>
              <a:ext cx="130325" cy="474950"/>
            </a:xfrm>
            <a:custGeom>
              <a:avLst/>
              <a:gdLst/>
              <a:ahLst/>
              <a:cxnLst/>
              <a:rect l="l" t="t" r="r" b="b"/>
              <a:pathLst>
                <a:path w="5213" h="18998" fill="none" extrusionOk="0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8"/>
            <p:cNvSpPr/>
            <p:nvPr/>
          </p:nvSpPr>
          <p:spPr>
            <a:xfrm>
              <a:off x="756475" y="3090675"/>
              <a:ext cx="81625" cy="318475"/>
            </a:xfrm>
            <a:custGeom>
              <a:avLst/>
              <a:gdLst/>
              <a:ahLst/>
              <a:cxnLst/>
              <a:rect l="l" t="t" r="r" b="b"/>
              <a:pathLst>
                <a:path w="3265" h="12739" fill="none" extrusionOk="0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8"/>
            <p:cNvSpPr/>
            <p:nvPr/>
          </p:nvSpPr>
          <p:spPr>
            <a:xfrm>
              <a:off x="802750" y="3129050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8"/>
            <p:cNvSpPr/>
            <p:nvPr/>
          </p:nvSpPr>
          <p:spPr>
            <a:xfrm>
              <a:off x="802750" y="3162525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8"/>
            <p:cNvSpPr/>
            <p:nvPr/>
          </p:nvSpPr>
          <p:spPr>
            <a:xfrm>
              <a:off x="802750" y="3196025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8"/>
            <p:cNvSpPr/>
            <p:nvPr/>
          </p:nvSpPr>
          <p:spPr>
            <a:xfrm>
              <a:off x="802750" y="3229500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8"/>
            <p:cNvSpPr/>
            <p:nvPr/>
          </p:nvSpPr>
          <p:spPr>
            <a:xfrm>
              <a:off x="802750" y="3263000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8"/>
            <p:cNvSpPr/>
            <p:nvPr/>
          </p:nvSpPr>
          <p:spPr>
            <a:xfrm>
              <a:off x="802750" y="3296475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8" name="Google Shape;558;p38"/>
          <p:cNvSpPr/>
          <p:nvPr/>
        </p:nvSpPr>
        <p:spPr>
          <a:xfrm>
            <a:off x="1773851" y="2668834"/>
            <a:ext cx="306538" cy="393446"/>
          </a:xfrm>
          <a:custGeom>
            <a:avLst/>
            <a:gdLst/>
            <a:ahLst/>
            <a:cxnLst/>
            <a:rect l="l" t="t" r="r" b="b"/>
            <a:pathLst>
              <a:path w="15978" h="20508" fill="none" extrusionOk="0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38"/>
          <p:cNvSpPr/>
          <p:nvPr/>
        </p:nvSpPr>
        <p:spPr>
          <a:xfrm>
            <a:off x="1297701" y="2668834"/>
            <a:ext cx="227112" cy="393446"/>
          </a:xfrm>
          <a:custGeom>
            <a:avLst/>
            <a:gdLst/>
            <a:ahLst/>
            <a:cxnLst/>
            <a:rect l="l" t="t" r="r" b="b"/>
            <a:pathLst>
              <a:path w="11838" h="20508" fill="none" extrusionOk="0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0" name="Google Shape;560;p38"/>
          <p:cNvGrpSpPr/>
          <p:nvPr/>
        </p:nvGrpSpPr>
        <p:grpSpPr>
          <a:xfrm>
            <a:off x="2265816" y="2694938"/>
            <a:ext cx="354193" cy="335507"/>
            <a:chOff x="2583100" y="2973775"/>
            <a:chExt cx="461550" cy="437200"/>
          </a:xfrm>
        </p:grpSpPr>
        <p:sp>
          <p:nvSpPr>
            <p:cNvPr id="561" name="Google Shape;561;p38"/>
            <p:cNvSpPr/>
            <p:nvPr/>
          </p:nvSpPr>
          <p:spPr>
            <a:xfrm>
              <a:off x="2701225" y="3315975"/>
              <a:ext cx="225300" cy="95000"/>
            </a:xfrm>
            <a:custGeom>
              <a:avLst/>
              <a:gdLst/>
              <a:ahLst/>
              <a:cxnLst/>
              <a:rect l="l" t="t" r="r" b="b"/>
              <a:pathLst>
                <a:path w="9012" h="3800" fill="none" extrusionOk="0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8"/>
            <p:cNvSpPr/>
            <p:nvPr/>
          </p:nvSpPr>
          <p:spPr>
            <a:xfrm>
              <a:off x="2583100" y="2973775"/>
              <a:ext cx="461550" cy="336125"/>
            </a:xfrm>
            <a:custGeom>
              <a:avLst/>
              <a:gdLst/>
              <a:ahLst/>
              <a:cxnLst/>
              <a:rect l="l" t="t" r="r" b="b"/>
              <a:pathLst>
                <a:path w="18462" h="13445" fill="none" extrusionOk="0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3" name="Google Shape;563;p38"/>
          <p:cNvSpPr/>
          <p:nvPr/>
        </p:nvSpPr>
        <p:spPr>
          <a:xfrm>
            <a:off x="3827947" y="2702946"/>
            <a:ext cx="325224" cy="325224"/>
          </a:xfrm>
          <a:custGeom>
            <a:avLst/>
            <a:gdLst/>
            <a:ahLst/>
            <a:cxnLst/>
            <a:rect l="l" t="t" r="r" b="b"/>
            <a:pathLst>
              <a:path w="16952" h="16952" fill="none" extrusionOk="0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4" name="Google Shape;564;p38"/>
          <p:cNvGrpSpPr/>
          <p:nvPr/>
        </p:nvGrpSpPr>
        <p:grpSpPr>
          <a:xfrm>
            <a:off x="4310496" y="2720645"/>
            <a:ext cx="397187" cy="295315"/>
            <a:chOff x="5247525" y="3007275"/>
            <a:chExt cx="517575" cy="384825"/>
          </a:xfrm>
        </p:grpSpPr>
        <p:sp>
          <p:nvSpPr>
            <p:cNvPr id="565" name="Google Shape;565;p38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8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7" name="Google Shape;567;p38"/>
          <p:cNvGrpSpPr/>
          <p:nvPr/>
        </p:nvGrpSpPr>
        <p:grpSpPr>
          <a:xfrm>
            <a:off x="3316195" y="2703820"/>
            <a:ext cx="313061" cy="319622"/>
            <a:chOff x="3951850" y="2985350"/>
            <a:chExt cx="407950" cy="416500"/>
          </a:xfrm>
        </p:grpSpPr>
        <p:sp>
          <p:nvSpPr>
            <p:cNvPr id="568" name="Google Shape;568;p38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8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8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8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2" name="Google Shape;572;p38"/>
          <p:cNvGrpSpPr/>
          <p:nvPr/>
        </p:nvGrpSpPr>
        <p:grpSpPr>
          <a:xfrm>
            <a:off x="720158" y="3242094"/>
            <a:ext cx="362597" cy="278489"/>
            <a:chOff x="568950" y="3686775"/>
            <a:chExt cx="472500" cy="362900"/>
          </a:xfrm>
        </p:grpSpPr>
        <p:sp>
          <p:nvSpPr>
            <p:cNvPr id="573" name="Google Shape;573;p38"/>
            <p:cNvSpPr/>
            <p:nvPr/>
          </p:nvSpPr>
          <p:spPr>
            <a:xfrm>
              <a:off x="568950" y="3686775"/>
              <a:ext cx="472500" cy="362900"/>
            </a:xfrm>
            <a:custGeom>
              <a:avLst/>
              <a:gdLst/>
              <a:ahLst/>
              <a:cxnLst/>
              <a:rect l="l" t="t" r="r" b="b"/>
              <a:pathLst>
                <a:path w="18900" h="14516" fill="none" extrusionOk="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8"/>
            <p:cNvSpPr/>
            <p:nvPr/>
          </p:nvSpPr>
          <p:spPr>
            <a:xfrm>
              <a:off x="645650" y="3820725"/>
              <a:ext cx="34125" cy="34125"/>
            </a:xfrm>
            <a:custGeom>
              <a:avLst/>
              <a:gdLst/>
              <a:ahLst/>
              <a:cxnLst/>
              <a:rect l="l" t="t" r="r" b="b"/>
              <a:pathLst>
                <a:path w="1365" h="1365" fill="none" extrusionOk="0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8"/>
            <p:cNvSpPr/>
            <p:nvPr/>
          </p:nvSpPr>
          <p:spPr>
            <a:xfrm>
              <a:off x="747950" y="3753750"/>
              <a:ext cx="85275" cy="12200"/>
            </a:xfrm>
            <a:custGeom>
              <a:avLst/>
              <a:gdLst/>
              <a:ahLst/>
              <a:cxnLst/>
              <a:rect l="l" t="t" r="r" b="b"/>
              <a:pathLst>
                <a:path w="3411" h="488" fill="none" extrusionOk="0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6" name="Google Shape;576;p38"/>
          <p:cNvSpPr/>
          <p:nvPr/>
        </p:nvSpPr>
        <p:spPr>
          <a:xfrm>
            <a:off x="4898930" y="2688001"/>
            <a:ext cx="246719" cy="355134"/>
          </a:xfrm>
          <a:custGeom>
            <a:avLst/>
            <a:gdLst/>
            <a:ahLst/>
            <a:cxnLst/>
            <a:rect l="l" t="t" r="r" b="b"/>
            <a:pathLst>
              <a:path w="12860" h="18511" fill="none" extrusionOk="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7" name="Google Shape;577;p38"/>
          <p:cNvGrpSpPr/>
          <p:nvPr/>
        </p:nvGrpSpPr>
        <p:grpSpPr>
          <a:xfrm>
            <a:off x="1238805" y="3265461"/>
            <a:ext cx="344850" cy="231774"/>
            <a:chOff x="1244800" y="3717225"/>
            <a:chExt cx="449375" cy="302025"/>
          </a:xfrm>
        </p:grpSpPr>
        <p:sp>
          <p:nvSpPr>
            <p:cNvPr id="578" name="Google Shape;578;p38"/>
            <p:cNvSpPr/>
            <p:nvPr/>
          </p:nvSpPr>
          <p:spPr>
            <a:xfrm>
              <a:off x="1244800" y="3717225"/>
              <a:ext cx="449375" cy="302025"/>
            </a:xfrm>
            <a:custGeom>
              <a:avLst/>
              <a:gdLst/>
              <a:ahLst/>
              <a:cxnLst/>
              <a:rect l="l" t="t" r="r" b="b"/>
              <a:pathLst>
                <a:path w="17975" h="12081" fill="none" extrusionOk="0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8"/>
            <p:cNvSpPr/>
            <p:nvPr/>
          </p:nvSpPr>
          <p:spPr>
            <a:xfrm>
              <a:off x="1244800" y="3795150"/>
              <a:ext cx="449375" cy="25"/>
            </a:xfrm>
            <a:custGeom>
              <a:avLst/>
              <a:gdLst/>
              <a:ahLst/>
              <a:cxnLst/>
              <a:rect l="l" t="t" r="r" b="b"/>
              <a:pathLst>
                <a:path w="17975" h="1" fill="none" extrusionOk="0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8"/>
            <p:cNvSpPr/>
            <p:nvPr/>
          </p:nvSpPr>
          <p:spPr>
            <a:xfrm>
              <a:off x="1244800" y="3853000"/>
              <a:ext cx="449375" cy="25"/>
            </a:xfrm>
            <a:custGeom>
              <a:avLst/>
              <a:gdLst/>
              <a:ahLst/>
              <a:cxnLst/>
              <a:rect l="l" t="t" r="r" b="b"/>
              <a:pathLst>
                <a:path w="17975" h="1" fill="none" extrusionOk="0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8"/>
            <p:cNvSpPr/>
            <p:nvPr/>
          </p:nvSpPr>
          <p:spPr>
            <a:xfrm>
              <a:off x="1302625" y="3893800"/>
              <a:ext cx="161375" cy="25"/>
            </a:xfrm>
            <a:custGeom>
              <a:avLst/>
              <a:gdLst/>
              <a:ahLst/>
              <a:cxnLst/>
              <a:rect l="l" t="t" r="r" b="b"/>
              <a:pathLst>
                <a:path w="6455" h="1" fill="none" extrusionOk="0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8"/>
            <p:cNvSpPr/>
            <p:nvPr/>
          </p:nvSpPr>
          <p:spPr>
            <a:xfrm>
              <a:off x="1302625" y="3933975"/>
              <a:ext cx="110250" cy="25"/>
            </a:xfrm>
            <a:custGeom>
              <a:avLst/>
              <a:gdLst/>
              <a:ahLst/>
              <a:cxnLst/>
              <a:rect l="l" t="t" r="r" b="b"/>
              <a:pathLst>
                <a:path w="4410" h="1" fill="none" extrusionOk="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8"/>
            <p:cNvSpPr/>
            <p:nvPr/>
          </p:nvSpPr>
          <p:spPr>
            <a:xfrm>
              <a:off x="1572975" y="3899875"/>
              <a:ext cx="62125" cy="40225"/>
            </a:xfrm>
            <a:custGeom>
              <a:avLst/>
              <a:gdLst/>
              <a:ahLst/>
              <a:cxnLst/>
              <a:rect l="l" t="t" r="r" b="b"/>
              <a:pathLst>
                <a:path w="2485" h="1609" fill="none" extrusionOk="0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4" name="Google Shape;584;p38"/>
          <p:cNvGrpSpPr/>
          <p:nvPr/>
        </p:nvGrpSpPr>
        <p:grpSpPr>
          <a:xfrm>
            <a:off x="1759313" y="3247696"/>
            <a:ext cx="335507" cy="262144"/>
            <a:chOff x="1923075" y="3694075"/>
            <a:chExt cx="437200" cy="341600"/>
          </a:xfrm>
        </p:grpSpPr>
        <p:sp>
          <p:nvSpPr>
            <p:cNvPr id="585" name="Google Shape;585;p38"/>
            <p:cNvSpPr/>
            <p:nvPr/>
          </p:nvSpPr>
          <p:spPr>
            <a:xfrm>
              <a:off x="2247600" y="3983300"/>
              <a:ext cx="52400" cy="52375"/>
            </a:xfrm>
            <a:custGeom>
              <a:avLst/>
              <a:gdLst/>
              <a:ahLst/>
              <a:cxnLst/>
              <a:rect l="l" t="t" r="r" b="b"/>
              <a:pathLst>
                <a:path w="2096" h="2095" fill="none" extrusionOk="0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8"/>
            <p:cNvSpPr/>
            <p:nvPr/>
          </p:nvSpPr>
          <p:spPr>
            <a:xfrm>
              <a:off x="2035100" y="3983300"/>
              <a:ext cx="52400" cy="52375"/>
            </a:xfrm>
            <a:custGeom>
              <a:avLst/>
              <a:gdLst/>
              <a:ahLst/>
              <a:cxnLst/>
              <a:rect l="l" t="t" r="r" b="b"/>
              <a:pathLst>
                <a:path w="2096" h="2095" fill="none" extrusionOk="0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8"/>
            <p:cNvSpPr/>
            <p:nvPr/>
          </p:nvSpPr>
          <p:spPr>
            <a:xfrm>
              <a:off x="1923075" y="3694075"/>
              <a:ext cx="437200" cy="280100"/>
            </a:xfrm>
            <a:custGeom>
              <a:avLst/>
              <a:gdLst/>
              <a:ahLst/>
              <a:cxnLst/>
              <a:rect l="l" t="t" r="r" b="b"/>
              <a:pathLst>
                <a:path w="17488" h="11204" fill="none" extrusionOk="0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8"/>
            <p:cNvSpPr/>
            <p:nvPr/>
          </p:nvSpPr>
          <p:spPr>
            <a:xfrm>
              <a:off x="2261000" y="3781750"/>
              <a:ext cx="48725" cy="108400"/>
            </a:xfrm>
            <a:custGeom>
              <a:avLst/>
              <a:gdLst/>
              <a:ahLst/>
              <a:cxnLst/>
              <a:rect l="l" t="t" r="r" b="b"/>
              <a:pathLst>
                <a:path w="1949" h="4336" fill="none" extrusionOk="0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8"/>
            <p:cNvSpPr/>
            <p:nvPr/>
          </p:nvSpPr>
          <p:spPr>
            <a:xfrm>
              <a:off x="2225675" y="3780550"/>
              <a:ext cx="32300" cy="113875"/>
            </a:xfrm>
            <a:custGeom>
              <a:avLst/>
              <a:gdLst/>
              <a:ahLst/>
              <a:cxnLst/>
              <a:rect l="l" t="t" r="r" b="b"/>
              <a:pathLst>
                <a:path w="1292" h="4555" fill="none" extrusionOk="0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8"/>
            <p:cNvSpPr/>
            <p:nvPr/>
          </p:nvSpPr>
          <p:spPr>
            <a:xfrm>
              <a:off x="2190375" y="3779325"/>
              <a:ext cx="15850" cy="119350"/>
            </a:xfrm>
            <a:custGeom>
              <a:avLst/>
              <a:gdLst/>
              <a:ahLst/>
              <a:cxnLst/>
              <a:rect l="l" t="t" r="r" b="b"/>
              <a:pathLst>
                <a:path w="634" h="4774" fill="none" extrusionOk="0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8"/>
            <p:cNvSpPr/>
            <p:nvPr/>
          </p:nvSpPr>
          <p:spPr>
            <a:xfrm>
              <a:off x="2154450" y="3777500"/>
              <a:ext cx="1250" cy="126050"/>
            </a:xfrm>
            <a:custGeom>
              <a:avLst/>
              <a:gdLst/>
              <a:ahLst/>
              <a:cxnLst/>
              <a:rect l="l" t="t" r="r" b="b"/>
              <a:pathLst>
                <a:path w="50" h="5042" fill="none" extrusionOk="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8"/>
            <p:cNvSpPr/>
            <p:nvPr/>
          </p:nvSpPr>
          <p:spPr>
            <a:xfrm>
              <a:off x="2103300" y="3776275"/>
              <a:ext cx="17075" cy="131550"/>
            </a:xfrm>
            <a:custGeom>
              <a:avLst/>
              <a:gdLst/>
              <a:ahLst/>
              <a:cxnLst/>
              <a:rect l="l" t="t" r="r" b="b"/>
              <a:pathLst>
                <a:path w="683" h="5262" fill="none" extrusionOk="0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8"/>
            <p:cNvSpPr/>
            <p:nvPr/>
          </p:nvSpPr>
          <p:spPr>
            <a:xfrm>
              <a:off x="2051550" y="3775050"/>
              <a:ext cx="34125" cy="137025"/>
            </a:xfrm>
            <a:custGeom>
              <a:avLst/>
              <a:gdLst/>
              <a:ahLst/>
              <a:cxnLst/>
              <a:rect l="l" t="t" r="r" b="b"/>
              <a:pathLst>
                <a:path w="1365" h="5481" fill="none" extrusionOk="0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4" name="Google Shape;594;p38"/>
          <p:cNvGrpSpPr/>
          <p:nvPr/>
        </p:nvGrpSpPr>
        <p:grpSpPr>
          <a:xfrm>
            <a:off x="2278421" y="3243494"/>
            <a:ext cx="328965" cy="270086"/>
            <a:chOff x="2599525" y="3688600"/>
            <a:chExt cx="428675" cy="351950"/>
          </a:xfrm>
        </p:grpSpPr>
        <p:sp>
          <p:nvSpPr>
            <p:cNvPr id="595" name="Google Shape;595;p38"/>
            <p:cNvSpPr/>
            <p:nvPr/>
          </p:nvSpPr>
          <p:spPr>
            <a:xfrm>
              <a:off x="2599525" y="3688600"/>
              <a:ext cx="428675" cy="168675"/>
            </a:xfrm>
            <a:custGeom>
              <a:avLst/>
              <a:gdLst/>
              <a:ahLst/>
              <a:cxnLst/>
              <a:rect l="l" t="t" r="r" b="b"/>
              <a:pathLst>
                <a:path w="17147" h="6747" fill="none" extrusionOk="0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8"/>
            <p:cNvSpPr/>
            <p:nvPr/>
          </p:nvSpPr>
          <p:spPr>
            <a:xfrm>
              <a:off x="2792550" y="3862125"/>
              <a:ext cx="42650" cy="23775"/>
            </a:xfrm>
            <a:custGeom>
              <a:avLst/>
              <a:gdLst/>
              <a:ahLst/>
              <a:cxnLst/>
              <a:rect l="l" t="t" r="r" b="b"/>
              <a:pathLst>
                <a:path w="1706" h="951" fill="none" extrusionOk="0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8"/>
            <p:cNvSpPr/>
            <p:nvPr/>
          </p:nvSpPr>
          <p:spPr>
            <a:xfrm>
              <a:off x="2599525" y="3852375"/>
              <a:ext cx="428675" cy="188175"/>
            </a:xfrm>
            <a:custGeom>
              <a:avLst/>
              <a:gdLst/>
              <a:ahLst/>
              <a:cxnLst/>
              <a:rect l="l" t="t" r="r" b="b"/>
              <a:pathLst>
                <a:path w="17147" h="7527" fill="none" extrusionOk="0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8" name="Google Shape;598;p38"/>
          <p:cNvGrpSpPr/>
          <p:nvPr/>
        </p:nvGrpSpPr>
        <p:grpSpPr>
          <a:xfrm>
            <a:off x="2810152" y="3224808"/>
            <a:ext cx="304677" cy="300456"/>
            <a:chOff x="3292425" y="3664250"/>
            <a:chExt cx="397025" cy="391525"/>
          </a:xfrm>
        </p:grpSpPr>
        <p:sp>
          <p:nvSpPr>
            <p:cNvPr id="599" name="Google Shape;599;p38"/>
            <p:cNvSpPr/>
            <p:nvPr/>
          </p:nvSpPr>
          <p:spPr>
            <a:xfrm>
              <a:off x="3292425" y="3680675"/>
              <a:ext cx="375100" cy="375100"/>
            </a:xfrm>
            <a:custGeom>
              <a:avLst/>
              <a:gdLst/>
              <a:ahLst/>
              <a:cxnLst/>
              <a:rect l="l" t="t" r="r" b="b"/>
              <a:pathLst>
                <a:path w="15004" h="15004" fill="none" extrusionOk="0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8"/>
            <p:cNvSpPr/>
            <p:nvPr/>
          </p:nvSpPr>
          <p:spPr>
            <a:xfrm>
              <a:off x="3504325" y="3664250"/>
              <a:ext cx="131525" cy="153450"/>
            </a:xfrm>
            <a:custGeom>
              <a:avLst/>
              <a:gdLst/>
              <a:ahLst/>
              <a:cxnLst/>
              <a:rect l="l" t="t" r="r" b="b"/>
              <a:pathLst>
                <a:path w="5261" h="613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8"/>
            <p:cNvSpPr/>
            <p:nvPr/>
          </p:nvSpPr>
          <p:spPr>
            <a:xfrm>
              <a:off x="3501875" y="3749500"/>
              <a:ext cx="187575" cy="96825"/>
            </a:xfrm>
            <a:custGeom>
              <a:avLst/>
              <a:gdLst/>
              <a:ahLst/>
              <a:cxnLst/>
              <a:rect l="l" t="t" r="r" b="b"/>
              <a:pathLst>
                <a:path w="7503" h="3873" fill="none" extrusionOk="0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2" name="Google Shape;602;p38"/>
          <p:cNvGrpSpPr/>
          <p:nvPr/>
        </p:nvGrpSpPr>
        <p:grpSpPr>
          <a:xfrm>
            <a:off x="3301231" y="3263581"/>
            <a:ext cx="337387" cy="244858"/>
            <a:chOff x="3932350" y="3714775"/>
            <a:chExt cx="439650" cy="319075"/>
          </a:xfrm>
        </p:grpSpPr>
        <p:sp>
          <p:nvSpPr>
            <p:cNvPr id="603" name="Google Shape;603;p38"/>
            <p:cNvSpPr/>
            <p:nvPr/>
          </p:nvSpPr>
          <p:spPr>
            <a:xfrm>
              <a:off x="3932350" y="3714775"/>
              <a:ext cx="439650" cy="319075"/>
            </a:xfrm>
            <a:custGeom>
              <a:avLst/>
              <a:gdLst/>
              <a:ahLst/>
              <a:cxnLst/>
              <a:rect l="l" t="t" r="r" b="b"/>
              <a:pathLst>
                <a:path w="17586" h="12763" fill="none" extrusionOk="0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8"/>
            <p:cNvSpPr/>
            <p:nvPr/>
          </p:nvSpPr>
          <p:spPr>
            <a:xfrm>
              <a:off x="3970100" y="3862750"/>
              <a:ext cx="77350" cy="132750"/>
            </a:xfrm>
            <a:custGeom>
              <a:avLst/>
              <a:gdLst/>
              <a:ahLst/>
              <a:cxnLst/>
              <a:rect l="l" t="t" r="r" b="b"/>
              <a:pathLst>
                <a:path w="3094" h="5310" fill="none" extrusionOk="0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8"/>
            <p:cNvSpPr/>
            <p:nvPr/>
          </p:nvSpPr>
          <p:spPr>
            <a:xfrm>
              <a:off x="4278800" y="3862750"/>
              <a:ext cx="77350" cy="132750"/>
            </a:xfrm>
            <a:custGeom>
              <a:avLst/>
              <a:gdLst/>
              <a:ahLst/>
              <a:cxnLst/>
              <a:rect l="l" t="t" r="r" b="b"/>
              <a:pathLst>
                <a:path w="3094" h="5310" fill="none" extrusionOk="0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8"/>
            <p:cNvSpPr/>
            <p:nvPr/>
          </p:nvSpPr>
          <p:spPr>
            <a:xfrm>
              <a:off x="4073000" y="3716600"/>
              <a:ext cx="77350" cy="278900"/>
            </a:xfrm>
            <a:custGeom>
              <a:avLst/>
              <a:gdLst/>
              <a:ahLst/>
              <a:cxnLst/>
              <a:rect l="l" t="t" r="r" b="b"/>
              <a:pathLst>
                <a:path w="3094" h="11156" fill="none" extrusionOk="0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8"/>
            <p:cNvSpPr/>
            <p:nvPr/>
          </p:nvSpPr>
          <p:spPr>
            <a:xfrm>
              <a:off x="4175900" y="3787250"/>
              <a:ext cx="77350" cy="208250"/>
            </a:xfrm>
            <a:custGeom>
              <a:avLst/>
              <a:gdLst/>
              <a:ahLst/>
              <a:cxnLst/>
              <a:rect l="l" t="t" r="r" b="b"/>
              <a:pathLst>
                <a:path w="3094" h="8330" fill="none" extrusionOk="0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8" name="Google Shape;608;p38"/>
          <p:cNvGrpSpPr/>
          <p:nvPr/>
        </p:nvGrpSpPr>
        <p:grpSpPr>
          <a:xfrm>
            <a:off x="3817077" y="3263581"/>
            <a:ext cx="337368" cy="244858"/>
            <a:chOff x="4604550" y="3714775"/>
            <a:chExt cx="439625" cy="319075"/>
          </a:xfrm>
        </p:grpSpPr>
        <p:sp>
          <p:nvSpPr>
            <p:cNvPr id="609" name="Google Shape;609;p38"/>
            <p:cNvSpPr/>
            <p:nvPr/>
          </p:nvSpPr>
          <p:spPr>
            <a:xfrm>
              <a:off x="4604550" y="3714775"/>
              <a:ext cx="439625" cy="319075"/>
            </a:xfrm>
            <a:custGeom>
              <a:avLst/>
              <a:gdLst/>
              <a:ahLst/>
              <a:cxnLst/>
              <a:rect l="l" t="t" r="r" b="b"/>
              <a:pathLst>
                <a:path w="17585" h="12763" fill="none" extrusionOk="0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8"/>
            <p:cNvSpPr/>
            <p:nvPr/>
          </p:nvSpPr>
          <p:spPr>
            <a:xfrm>
              <a:off x="4647175" y="3761675"/>
              <a:ext cx="354400" cy="213725"/>
            </a:xfrm>
            <a:custGeom>
              <a:avLst/>
              <a:gdLst/>
              <a:ahLst/>
              <a:cxnLst/>
              <a:rect l="l" t="t" r="r" b="b"/>
              <a:pathLst>
                <a:path w="14176" h="8549" fill="none" extrusionOk="0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1" name="Google Shape;611;p38"/>
          <p:cNvGrpSpPr/>
          <p:nvPr/>
        </p:nvGrpSpPr>
        <p:grpSpPr>
          <a:xfrm>
            <a:off x="4345067" y="3238353"/>
            <a:ext cx="322423" cy="286451"/>
            <a:chOff x="5292575" y="3681900"/>
            <a:chExt cx="420150" cy="373275"/>
          </a:xfrm>
        </p:grpSpPr>
        <p:sp>
          <p:nvSpPr>
            <p:cNvPr id="612" name="Google Shape;612;p38"/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8"/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8"/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8"/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8"/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8"/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8"/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9" name="Google Shape;619;p38"/>
          <p:cNvGrpSpPr/>
          <p:nvPr/>
        </p:nvGrpSpPr>
        <p:grpSpPr>
          <a:xfrm>
            <a:off x="4842688" y="3201901"/>
            <a:ext cx="358875" cy="358875"/>
            <a:chOff x="5941025" y="3634400"/>
            <a:chExt cx="467650" cy="467650"/>
          </a:xfrm>
        </p:grpSpPr>
        <p:sp>
          <p:nvSpPr>
            <p:cNvPr id="620" name="Google Shape;620;p38"/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8"/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8"/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8"/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8"/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8"/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6" name="Google Shape;626;p38"/>
          <p:cNvGrpSpPr/>
          <p:nvPr/>
        </p:nvGrpSpPr>
        <p:grpSpPr>
          <a:xfrm>
            <a:off x="5381441" y="3224808"/>
            <a:ext cx="313061" cy="313080"/>
            <a:chOff x="6643075" y="3664250"/>
            <a:chExt cx="407950" cy="407975"/>
          </a:xfrm>
        </p:grpSpPr>
        <p:sp>
          <p:nvSpPr>
            <p:cNvPr id="627" name="Google Shape;627;p38"/>
            <p:cNvSpPr/>
            <p:nvPr/>
          </p:nvSpPr>
          <p:spPr>
            <a:xfrm>
              <a:off x="6794075" y="3815250"/>
              <a:ext cx="211300" cy="211300"/>
            </a:xfrm>
            <a:custGeom>
              <a:avLst/>
              <a:gdLst/>
              <a:ahLst/>
              <a:cxnLst/>
              <a:rect l="l" t="t" r="r" b="b"/>
              <a:pathLst>
                <a:path w="8452" h="8452" fill="none" extrusionOk="0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8"/>
            <p:cNvSpPr/>
            <p:nvPr/>
          </p:nvSpPr>
          <p:spPr>
            <a:xfrm>
              <a:off x="6643075" y="3664250"/>
              <a:ext cx="407950" cy="407975"/>
            </a:xfrm>
            <a:custGeom>
              <a:avLst/>
              <a:gdLst/>
              <a:ahLst/>
              <a:cxnLst/>
              <a:rect l="l" t="t" r="r" b="b"/>
              <a:pathLst>
                <a:path w="16318" h="16319" fill="none" extrusionOk="0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9" name="Google Shape;629;p38"/>
          <p:cNvGrpSpPr/>
          <p:nvPr/>
        </p:nvGrpSpPr>
        <p:grpSpPr>
          <a:xfrm>
            <a:off x="725760" y="3727570"/>
            <a:ext cx="339248" cy="339229"/>
            <a:chOff x="576250" y="4319400"/>
            <a:chExt cx="442075" cy="442050"/>
          </a:xfrm>
        </p:grpSpPr>
        <p:sp>
          <p:nvSpPr>
            <p:cNvPr id="630" name="Google Shape;630;p38"/>
            <p:cNvSpPr/>
            <p:nvPr/>
          </p:nvSpPr>
          <p:spPr>
            <a:xfrm>
              <a:off x="576250" y="4319400"/>
              <a:ext cx="442075" cy="442050"/>
            </a:xfrm>
            <a:custGeom>
              <a:avLst/>
              <a:gdLst/>
              <a:ahLst/>
              <a:cxnLst/>
              <a:rect l="l" t="t" r="r" b="b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8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l" t="t" r="r" b="b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8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l" t="t" r="r" b="b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8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l" t="t" r="r" b="b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4" name="Google Shape;634;p38"/>
          <p:cNvSpPr/>
          <p:nvPr/>
        </p:nvSpPr>
        <p:spPr>
          <a:xfrm>
            <a:off x="1227615" y="3793549"/>
            <a:ext cx="367278" cy="207467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38"/>
          <p:cNvSpPr/>
          <p:nvPr/>
        </p:nvSpPr>
        <p:spPr>
          <a:xfrm>
            <a:off x="3319104" y="3741671"/>
            <a:ext cx="311200" cy="311219"/>
          </a:xfrm>
          <a:custGeom>
            <a:avLst/>
            <a:gdLst/>
            <a:ahLst/>
            <a:cxnLst/>
            <a:rect l="l" t="t" r="r" b="b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38"/>
          <p:cNvSpPr/>
          <p:nvPr/>
        </p:nvSpPr>
        <p:spPr>
          <a:xfrm>
            <a:off x="2803239" y="3761298"/>
            <a:ext cx="311200" cy="271967"/>
          </a:xfrm>
          <a:custGeom>
            <a:avLst/>
            <a:gdLst/>
            <a:ahLst/>
            <a:cxnLst/>
            <a:rect l="l" t="t" r="r" b="b"/>
            <a:pathLst>
              <a:path w="16221" h="14176" fill="none" extrusionOk="0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38"/>
          <p:cNvSpPr/>
          <p:nvPr/>
        </p:nvSpPr>
        <p:spPr>
          <a:xfrm>
            <a:off x="3833568" y="3740271"/>
            <a:ext cx="314001" cy="314020"/>
          </a:xfrm>
          <a:custGeom>
            <a:avLst/>
            <a:gdLst/>
            <a:ahLst/>
            <a:cxnLst/>
            <a:rect l="l" t="t" r="r" b="b"/>
            <a:pathLst>
              <a:path w="16367" h="16368" fill="none" extrusionOk="0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8" name="Google Shape;638;p38"/>
          <p:cNvGrpSpPr/>
          <p:nvPr/>
        </p:nvGrpSpPr>
        <p:grpSpPr>
          <a:xfrm>
            <a:off x="4326381" y="3744856"/>
            <a:ext cx="359795" cy="297195"/>
            <a:chOff x="5268225" y="4341925"/>
            <a:chExt cx="468850" cy="387275"/>
          </a:xfrm>
        </p:grpSpPr>
        <p:sp>
          <p:nvSpPr>
            <p:cNvPr id="639" name="Google Shape;639;p38"/>
            <p:cNvSpPr/>
            <p:nvPr/>
          </p:nvSpPr>
          <p:spPr>
            <a:xfrm>
              <a:off x="5652425" y="4676800"/>
              <a:ext cx="65775" cy="52400"/>
            </a:xfrm>
            <a:custGeom>
              <a:avLst/>
              <a:gdLst/>
              <a:ahLst/>
              <a:cxnLst/>
              <a:rect l="l" t="t" r="r" b="b"/>
              <a:pathLst>
                <a:path w="2631" h="2096" fill="none" extrusionOk="0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8"/>
            <p:cNvSpPr/>
            <p:nvPr/>
          </p:nvSpPr>
          <p:spPr>
            <a:xfrm>
              <a:off x="5287100" y="4676800"/>
              <a:ext cx="65775" cy="52400"/>
            </a:xfrm>
            <a:custGeom>
              <a:avLst/>
              <a:gdLst/>
              <a:ahLst/>
              <a:cxnLst/>
              <a:rect l="l" t="t" r="r" b="b"/>
              <a:pathLst>
                <a:path w="2631" h="2096" fill="none" extrusionOk="0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8"/>
            <p:cNvSpPr/>
            <p:nvPr/>
          </p:nvSpPr>
          <p:spPr>
            <a:xfrm>
              <a:off x="5268225" y="4341925"/>
              <a:ext cx="468850" cy="333075"/>
            </a:xfrm>
            <a:custGeom>
              <a:avLst/>
              <a:gdLst/>
              <a:ahLst/>
              <a:cxnLst/>
              <a:rect l="l" t="t" r="r" b="b"/>
              <a:pathLst>
                <a:path w="18754" h="13323" fill="none" extrusionOk="0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8"/>
            <p:cNvSpPr/>
            <p:nvPr/>
          </p:nvSpPr>
          <p:spPr>
            <a:xfrm>
              <a:off x="5351025" y="4375400"/>
              <a:ext cx="303250" cy="149825"/>
            </a:xfrm>
            <a:custGeom>
              <a:avLst/>
              <a:gdLst/>
              <a:ahLst/>
              <a:cxnLst/>
              <a:rect l="l" t="t" r="r" b="b"/>
              <a:pathLst>
                <a:path w="12130" h="5993" fill="none" extrusionOk="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8"/>
            <p:cNvSpPr/>
            <p:nvPr/>
          </p:nvSpPr>
          <p:spPr>
            <a:xfrm>
              <a:off x="5326675" y="4569025"/>
              <a:ext cx="81000" cy="65175"/>
            </a:xfrm>
            <a:custGeom>
              <a:avLst/>
              <a:gdLst/>
              <a:ahLst/>
              <a:cxnLst/>
              <a:rect l="l" t="t" r="r" b="b"/>
              <a:pathLst>
                <a:path w="3240" h="2607" fill="none" extrusionOk="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8"/>
            <p:cNvSpPr/>
            <p:nvPr/>
          </p:nvSpPr>
          <p:spPr>
            <a:xfrm>
              <a:off x="5447225" y="4615925"/>
              <a:ext cx="110850" cy="25"/>
            </a:xfrm>
            <a:custGeom>
              <a:avLst/>
              <a:gdLst/>
              <a:ahLst/>
              <a:cxnLst/>
              <a:rect l="l" t="t" r="r" b="b"/>
              <a:pathLst>
                <a:path w="4434" h="1" fill="none" extrusionOk="0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8"/>
            <p:cNvSpPr/>
            <p:nvPr/>
          </p:nvSpPr>
          <p:spPr>
            <a:xfrm>
              <a:off x="5439925" y="4589125"/>
              <a:ext cx="125450" cy="25"/>
            </a:xfrm>
            <a:custGeom>
              <a:avLst/>
              <a:gdLst/>
              <a:ahLst/>
              <a:cxnLst/>
              <a:rect l="l" t="t" r="r" b="b"/>
              <a:pathLst>
                <a:path w="5018" h="1" fill="none" extrusionOk="0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8"/>
            <p:cNvSpPr/>
            <p:nvPr/>
          </p:nvSpPr>
          <p:spPr>
            <a:xfrm>
              <a:off x="5597625" y="4569025"/>
              <a:ext cx="81000" cy="65175"/>
            </a:xfrm>
            <a:custGeom>
              <a:avLst/>
              <a:gdLst/>
              <a:ahLst/>
              <a:cxnLst/>
              <a:rect l="l" t="t" r="r" b="b"/>
              <a:pathLst>
                <a:path w="3240" h="2607" fill="none" extrusionOk="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7" name="Google Shape;647;p38"/>
          <p:cNvGrpSpPr/>
          <p:nvPr/>
        </p:nvGrpSpPr>
        <p:grpSpPr>
          <a:xfrm>
            <a:off x="4860453" y="3735513"/>
            <a:ext cx="323344" cy="323344"/>
            <a:chOff x="5964175" y="4329750"/>
            <a:chExt cx="421350" cy="421350"/>
          </a:xfrm>
        </p:grpSpPr>
        <p:sp>
          <p:nvSpPr>
            <p:cNvPr id="648" name="Google Shape;648;p38"/>
            <p:cNvSpPr/>
            <p:nvPr/>
          </p:nvSpPr>
          <p:spPr>
            <a:xfrm>
              <a:off x="5964175" y="4329750"/>
              <a:ext cx="421350" cy="421350"/>
            </a:xfrm>
            <a:custGeom>
              <a:avLst/>
              <a:gdLst/>
              <a:ahLst/>
              <a:cxnLst/>
              <a:rect l="l" t="t" r="r" b="b"/>
              <a:pathLst>
                <a:path w="16854" h="16854" fill="none" extrusionOk="0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8"/>
            <p:cNvSpPr/>
            <p:nvPr/>
          </p:nvSpPr>
          <p:spPr>
            <a:xfrm>
              <a:off x="6322800" y="4360800"/>
              <a:ext cx="31675" cy="30475"/>
            </a:xfrm>
            <a:custGeom>
              <a:avLst/>
              <a:gdLst/>
              <a:ahLst/>
              <a:cxnLst/>
              <a:rect l="l" t="t" r="r" b="b"/>
              <a:pathLst>
                <a:path w="1267" h="1219" fill="none" extrusionOk="0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0" name="Google Shape;650;p38"/>
          <p:cNvGrpSpPr/>
          <p:nvPr/>
        </p:nvGrpSpPr>
        <p:grpSpPr>
          <a:xfrm>
            <a:off x="1241126" y="4251359"/>
            <a:ext cx="340188" cy="328965"/>
            <a:chOff x="1247825" y="5001950"/>
            <a:chExt cx="443300" cy="428675"/>
          </a:xfrm>
        </p:grpSpPr>
        <p:sp>
          <p:nvSpPr>
            <p:cNvPr id="651" name="Google Shape;651;p38"/>
            <p:cNvSpPr/>
            <p:nvPr/>
          </p:nvSpPr>
          <p:spPr>
            <a:xfrm>
              <a:off x="1247825" y="5168175"/>
              <a:ext cx="373875" cy="221650"/>
            </a:xfrm>
            <a:custGeom>
              <a:avLst/>
              <a:gdLst/>
              <a:ahLst/>
              <a:cxnLst/>
              <a:rect l="l" t="t" r="r" b="b"/>
              <a:pathLst>
                <a:path w="14955" h="8866" fill="none" extrusionOk="0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8"/>
            <p:cNvSpPr/>
            <p:nvPr/>
          </p:nvSpPr>
          <p:spPr>
            <a:xfrm>
              <a:off x="1275850" y="5209575"/>
              <a:ext cx="60900" cy="87075"/>
            </a:xfrm>
            <a:custGeom>
              <a:avLst/>
              <a:gdLst/>
              <a:ahLst/>
              <a:cxnLst/>
              <a:rect l="l" t="t" r="r" b="b"/>
              <a:pathLst>
                <a:path w="2436" h="3483" fill="none" extrusionOk="0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8"/>
            <p:cNvSpPr/>
            <p:nvPr/>
          </p:nvSpPr>
          <p:spPr>
            <a:xfrm>
              <a:off x="1247825" y="5391625"/>
              <a:ext cx="443300" cy="39000"/>
            </a:xfrm>
            <a:custGeom>
              <a:avLst/>
              <a:gdLst/>
              <a:ahLst/>
              <a:cxnLst/>
              <a:rect l="l" t="t" r="r" b="b"/>
              <a:pathLst>
                <a:path w="17732" h="1560" fill="none" extrusionOk="0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8"/>
            <p:cNvSpPr/>
            <p:nvPr/>
          </p:nvSpPr>
          <p:spPr>
            <a:xfrm>
              <a:off x="1454850" y="5001950"/>
              <a:ext cx="17075" cy="114475"/>
            </a:xfrm>
            <a:custGeom>
              <a:avLst/>
              <a:gdLst/>
              <a:ahLst/>
              <a:cxnLst/>
              <a:rect l="l" t="t" r="r" b="b"/>
              <a:pathLst>
                <a:path w="683" h="4579" fill="none" extrusionOk="0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8"/>
            <p:cNvSpPr/>
            <p:nvPr/>
          </p:nvSpPr>
          <p:spPr>
            <a:xfrm>
              <a:off x="1411025" y="5001950"/>
              <a:ext cx="17075" cy="114475"/>
            </a:xfrm>
            <a:custGeom>
              <a:avLst/>
              <a:gdLst/>
              <a:ahLst/>
              <a:cxnLst/>
              <a:rect l="l" t="t" r="r" b="b"/>
              <a:pathLst>
                <a:path w="683" h="4579" fill="none" extrusionOk="0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8"/>
            <p:cNvSpPr/>
            <p:nvPr/>
          </p:nvSpPr>
          <p:spPr>
            <a:xfrm>
              <a:off x="1498700" y="5001950"/>
              <a:ext cx="16450" cy="114475"/>
            </a:xfrm>
            <a:custGeom>
              <a:avLst/>
              <a:gdLst/>
              <a:ahLst/>
              <a:cxnLst/>
              <a:rect l="l" t="t" r="r" b="b"/>
              <a:pathLst>
                <a:path w="658" h="4579" fill="none" extrusionOk="0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7" name="Google Shape;657;p38"/>
          <p:cNvGrpSpPr/>
          <p:nvPr/>
        </p:nvGrpSpPr>
        <p:grpSpPr>
          <a:xfrm>
            <a:off x="1787342" y="4234994"/>
            <a:ext cx="279449" cy="356074"/>
            <a:chOff x="1959600" y="4980625"/>
            <a:chExt cx="364150" cy="464000"/>
          </a:xfrm>
        </p:grpSpPr>
        <p:sp>
          <p:nvSpPr>
            <p:cNvPr id="658" name="Google Shape;658;p38"/>
            <p:cNvSpPr/>
            <p:nvPr/>
          </p:nvSpPr>
          <p:spPr>
            <a:xfrm>
              <a:off x="1959600" y="4980625"/>
              <a:ext cx="364150" cy="239325"/>
            </a:xfrm>
            <a:custGeom>
              <a:avLst/>
              <a:gdLst/>
              <a:ahLst/>
              <a:cxnLst/>
              <a:rect l="l" t="t" r="r" b="b"/>
              <a:pathLst>
                <a:path w="14566" h="9573" fill="none" extrusionOk="0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8"/>
            <p:cNvSpPr/>
            <p:nvPr/>
          </p:nvSpPr>
          <p:spPr>
            <a:xfrm>
              <a:off x="2053375" y="5121275"/>
              <a:ext cx="176600" cy="25"/>
            </a:xfrm>
            <a:custGeom>
              <a:avLst/>
              <a:gdLst/>
              <a:ahLst/>
              <a:cxnLst/>
              <a:rect l="l" t="t" r="r" b="b"/>
              <a:pathLst>
                <a:path w="7064" h="1" fill="none" extrusionOk="0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8"/>
            <p:cNvSpPr/>
            <p:nvPr/>
          </p:nvSpPr>
          <p:spPr>
            <a:xfrm>
              <a:off x="2104525" y="5121275"/>
              <a:ext cx="74300" cy="323350"/>
            </a:xfrm>
            <a:custGeom>
              <a:avLst/>
              <a:gdLst/>
              <a:ahLst/>
              <a:cxnLst/>
              <a:rect l="l" t="t" r="r" b="b"/>
              <a:pathLst>
                <a:path w="2972" h="12934" fill="none" extrusionOk="0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8"/>
            <p:cNvSpPr/>
            <p:nvPr/>
          </p:nvSpPr>
          <p:spPr>
            <a:xfrm>
              <a:off x="2166625" y="5023850"/>
              <a:ext cx="85275" cy="85275"/>
            </a:xfrm>
            <a:custGeom>
              <a:avLst/>
              <a:gdLst/>
              <a:ahLst/>
              <a:cxnLst/>
              <a:rect l="l" t="t" r="r" b="b"/>
              <a:pathLst>
                <a:path w="3411" h="3411" fill="none" extrusionOk="0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8"/>
            <p:cNvSpPr/>
            <p:nvPr/>
          </p:nvSpPr>
          <p:spPr>
            <a:xfrm>
              <a:off x="2031450" y="5023850"/>
              <a:ext cx="85275" cy="85275"/>
            </a:xfrm>
            <a:custGeom>
              <a:avLst/>
              <a:gdLst/>
              <a:ahLst/>
              <a:cxnLst/>
              <a:rect l="l" t="t" r="r" b="b"/>
              <a:pathLst>
                <a:path w="3411" h="3411" fill="none" extrusionOk="0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8"/>
            <p:cNvSpPr/>
            <p:nvPr/>
          </p:nvSpPr>
          <p:spPr>
            <a:xfrm>
              <a:off x="1979100" y="5219925"/>
              <a:ext cx="125450" cy="224700"/>
            </a:xfrm>
            <a:custGeom>
              <a:avLst/>
              <a:gdLst/>
              <a:ahLst/>
              <a:cxnLst/>
              <a:rect l="l" t="t" r="r" b="b"/>
              <a:pathLst>
                <a:path w="5018" h="8988" fill="none" extrusionOk="0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8"/>
            <p:cNvSpPr/>
            <p:nvPr/>
          </p:nvSpPr>
          <p:spPr>
            <a:xfrm>
              <a:off x="2178800" y="5219925"/>
              <a:ext cx="125450" cy="224700"/>
            </a:xfrm>
            <a:custGeom>
              <a:avLst/>
              <a:gdLst/>
              <a:ahLst/>
              <a:cxnLst/>
              <a:rect l="l" t="t" r="r" b="b"/>
              <a:pathLst>
                <a:path w="5018" h="8988" fill="none" extrusionOk="0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5" name="Google Shape;665;p38"/>
          <p:cNvGrpSpPr/>
          <p:nvPr/>
        </p:nvGrpSpPr>
        <p:grpSpPr>
          <a:xfrm>
            <a:off x="2282642" y="4248558"/>
            <a:ext cx="320543" cy="329426"/>
            <a:chOff x="2605025" y="4998300"/>
            <a:chExt cx="417700" cy="429275"/>
          </a:xfrm>
        </p:grpSpPr>
        <p:sp>
          <p:nvSpPr>
            <p:cNvPr id="666" name="Google Shape;666;p38"/>
            <p:cNvSpPr/>
            <p:nvPr/>
          </p:nvSpPr>
          <p:spPr>
            <a:xfrm>
              <a:off x="2819350" y="5216875"/>
              <a:ext cx="202150" cy="210700"/>
            </a:xfrm>
            <a:custGeom>
              <a:avLst/>
              <a:gdLst/>
              <a:ahLst/>
              <a:cxnLst/>
              <a:rect l="l" t="t" r="r" b="b"/>
              <a:pathLst>
                <a:path w="8086" h="8428" fill="none" extrusionOk="0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8"/>
            <p:cNvSpPr/>
            <p:nvPr/>
          </p:nvSpPr>
          <p:spPr>
            <a:xfrm>
              <a:off x="2606225" y="4998300"/>
              <a:ext cx="203400" cy="207650"/>
            </a:xfrm>
            <a:custGeom>
              <a:avLst/>
              <a:gdLst/>
              <a:ahLst/>
              <a:cxnLst/>
              <a:rect l="l" t="t" r="r" b="b"/>
              <a:pathLst>
                <a:path w="8136" h="8306" fill="none" extrusionOk="0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8"/>
            <p:cNvSpPr/>
            <p:nvPr/>
          </p:nvSpPr>
          <p:spPr>
            <a:xfrm>
              <a:off x="2605025" y="5003775"/>
              <a:ext cx="417700" cy="417700"/>
            </a:xfrm>
            <a:custGeom>
              <a:avLst/>
              <a:gdLst/>
              <a:ahLst/>
              <a:cxnLst/>
              <a:rect l="l" t="t" r="r" b="b"/>
              <a:pathLst>
                <a:path w="16708" h="16708" fill="none" extrusionOk="0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9" name="Google Shape;669;p38"/>
          <p:cNvGrpSpPr/>
          <p:nvPr/>
        </p:nvGrpSpPr>
        <p:grpSpPr>
          <a:xfrm>
            <a:off x="2767178" y="4251359"/>
            <a:ext cx="383163" cy="319142"/>
            <a:chOff x="3236425" y="5001950"/>
            <a:chExt cx="499300" cy="415875"/>
          </a:xfrm>
        </p:grpSpPr>
        <p:sp>
          <p:nvSpPr>
            <p:cNvPr id="670" name="Google Shape;670;p38"/>
            <p:cNvSpPr/>
            <p:nvPr/>
          </p:nvSpPr>
          <p:spPr>
            <a:xfrm>
              <a:off x="3236425" y="5309425"/>
              <a:ext cx="499300" cy="108400"/>
            </a:xfrm>
            <a:custGeom>
              <a:avLst/>
              <a:gdLst/>
              <a:ahLst/>
              <a:cxnLst/>
              <a:rect l="l" t="t" r="r" b="b"/>
              <a:pathLst>
                <a:path w="19972" h="4336" fill="none" extrusionOk="0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8"/>
            <p:cNvSpPr/>
            <p:nvPr/>
          </p:nvSpPr>
          <p:spPr>
            <a:xfrm>
              <a:off x="3294875" y="5330725"/>
              <a:ext cx="382400" cy="25"/>
            </a:xfrm>
            <a:custGeom>
              <a:avLst/>
              <a:gdLst/>
              <a:ahLst/>
              <a:cxnLst/>
              <a:rect l="l" t="t" r="r" b="b"/>
              <a:pathLst>
                <a:path w="15296" h="1" fill="none" extrusionOk="0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8"/>
            <p:cNvSpPr/>
            <p:nvPr/>
          </p:nvSpPr>
          <p:spPr>
            <a:xfrm>
              <a:off x="3280250" y="5162675"/>
              <a:ext cx="411625" cy="140075"/>
            </a:xfrm>
            <a:custGeom>
              <a:avLst/>
              <a:gdLst/>
              <a:ahLst/>
              <a:cxnLst/>
              <a:rect l="l" t="t" r="r" b="b"/>
              <a:pathLst>
                <a:path w="16465" h="5603" fill="none" extrusionOk="0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8"/>
            <p:cNvSpPr/>
            <p:nvPr/>
          </p:nvSpPr>
          <p:spPr>
            <a:xfrm>
              <a:off x="3471450" y="5001950"/>
              <a:ext cx="17075" cy="114475"/>
            </a:xfrm>
            <a:custGeom>
              <a:avLst/>
              <a:gdLst/>
              <a:ahLst/>
              <a:cxnLst/>
              <a:rect l="l" t="t" r="r" b="b"/>
              <a:pathLst>
                <a:path w="683" h="4579" fill="none" extrusionOk="0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8"/>
            <p:cNvSpPr/>
            <p:nvPr/>
          </p:nvSpPr>
          <p:spPr>
            <a:xfrm>
              <a:off x="3427600" y="5001950"/>
              <a:ext cx="17075" cy="114475"/>
            </a:xfrm>
            <a:custGeom>
              <a:avLst/>
              <a:gdLst/>
              <a:ahLst/>
              <a:cxnLst/>
              <a:rect l="l" t="t" r="r" b="b"/>
              <a:pathLst>
                <a:path w="683" h="4579" fill="none" extrusionOk="0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8"/>
            <p:cNvSpPr/>
            <p:nvPr/>
          </p:nvSpPr>
          <p:spPr>
            <a:xfrm>
              <a:off x="3515275" y="5001950"/>
              <a:ext cx="16475" cy="114475"/>
            </a:xfrm>
            <a:custGeom>
              <a:avLst/>
              <a:gdLst/>
              <a:ahLst/>
              <a:cxnLst/>
              <a:rect l="l" t="t" r="r" b="b"/>
              <a:pathLst>
                <a:path w="659" h="4579" fill="none" extrusionOk="0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6" name="Google Shape;676;p38"/>
          <p:cNvGrpSpPr/>
          <p:nvPr/>
        </p:nvGrpSpPr>
        <p:grpSpPr>
          <a:xfrm>
            <a:off x="3328800" y="4234994"/>
            <a:ext cx="291593" cy="347191"/>
            <a:chOff x="3968275" y="4980625"/>
            <a:chExt cx="379975" cy="452425"/>
          </a:xfrm>
        </p:grpSpPr>
        <p:sp>
          <p:nvSpPr>
            <p:cNvPr id="677" name="Google Shape;677;p38"/>
            <p:cNvSpPr/>
            <p:nvPr/>
          </p:nvSpPr>
          <p:spPr>
            <a:xfrm>
              <a:off x="4168000" y="4980625"/>
              <a:ext cx="85875" cy="102325"/>
            </a:xfrm>
            <a:custGeom>
              <a:avLst/>
              <a:gdLst/>
              <a:ahLst/>
              <a:cxnLst/>
              <a:rect l="l" t="t" r="r" b="b"/>
              <a:pathLst>
                <a:path w="3435" h="4093" fill="none" extrusionOk="0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8"/>
            <p:cNvSpPr/>
            <p:nvPr/>
          </p:nvSpPr>
          <p:spPr>
            <a:xfrm>
              <a:off x="3968275" y="5043350"/>
              <a:ext cx="379975" cy="389700"/>
            </a:xfrm>
            <a:custGeom>
              <a:avLst/>
              <a:gdLst/>
              <a:ahLst/>
              <a:cxnLst/>
              <a:rect l="l" t="t" r="r" b="b"/>
              <a:pathLst>
                <a:path w="15199" h="15588" fill="none" extrusionOk="0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8"/>
            <p:cNvSpPr/>
            <p:nvPr/>
          </p:nvSpPr>
          <p:spPr>
            <a:xfrm>
              <a:off x="4031000" y="5150500"/>
              <a:ext cx="54200" cy="61525"/>
            </a:xfrm>
            <a:custGeom>
              <a:avLst/>
              <a:gdLst/>
              <a:ahLst/>
              <a:cxnLst/>
              <a:rect l="l" t="t" r="r" b="b"/>
              <a:pathLst>
                <a:path w="2168" h="2461" fill="none" extrusionOk="0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0" name="Google Shape;680;p38"/>
          <p:cNvGrpSpPr/>
          <p:nvPr/>
        </p:nvGrpSpPr>
        <p:grpSpPr>
          <a:xfrm>
            <a:off x="4840347" y="4312559"/>
            <a:ext cx="369158" cy="200944"/>
            <a:chOff x="5937975" y="5081700"/>
            <a:chExt cx="481050" cy="261850"/>
          </a:xfrm>
        </p:grpSpPr>
        <p:sp>
          <p:nvSpPr>
            <p:cNvPr id="681" name="Google Shape;681;p38"/>
            <p:cNvSpPr/>
            <p:nvPr/>
          </p:nvSpPr>
          <p:spPr>
            <a:xfrm>
              <a:off x="6104200" y="5081700"/>
              <a:ext cx="314825" cy="215575"/>
            </a:xfrm>
            <a:custGeom>
              <a:avLst/>
              <a:gdLst/>
              <a:ahLst/>
              <a:cxnLst/>
              <a:rect l="l" t="t" r="r" b="b"/>
              <a:pathLst>
                <a:path w="12593" h="8623" fill="none" extrusionOk="0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8"/>
            <p:cNvSpPr/>
            <p:nvPr/>
          </p:nvSpPr>
          <p:spPr>
            <a:xfrm>
              <a:off x="5937975" y="5210175"/>
              <a:ext cx="333700" cy="133375"/>
            </a:xfrm>
            <a:custGeom>
              <a:avLst/>
              <a:gdLst/>
              <a:ahLst/>
              <a:cxnLst/>
              <a:rect l="l" t="t" r="r" b="b"/>
              <a:pathLst>
                <a:path w="13348" h="5335" fill="none" extrusionOk="0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8"/>
            <p:cNvSpPr/>
            <p:nvPr/>
          </p:nvSpPr>
          <p:spPr>
            <a:xfrm>
              <a:off x="6352025" y="5109100"/>
              <a:ext cx="19500" cy="18900"/>
            </a:xfrm>
            <a:custGeom>
              <a:avLst/>
              <a:gdLst/>
              <a:ahLst/>
              <a:cxnLst/>
              <a:rect l="l" t="t" r="r" b="b"/>
              <a:pathLst>
                <a:path w="780" h="756" extrusionOk="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4" name="Google Shape;684;p38"/>
          <p:cNvGrpSpPr/>
          <p:nvPr/>
        </p:nvGrpSpPr>
        <p:grpSpPr>
          <a:xfrm>
            <a:off x="5404789" y="4273786"/>
            <a:ext cx="264945" cy="304658"/>
            <a:chOff x="6673500" y="5031175"/>
            <a:chExt cx="345250" cy="397000"/>
          </a:xfrm>
        </p:grpSpPr>
        <p:sp>
          <p:nvSpPr>
            <p:cNvPr id="685" name="Google Shape;685;p38"/>
            <p:cNvSpPr/>
            <p:nvPr/>
          </p:nvSpPr>
          <p:spPr>
            <a:xfrm>
              <a:off x="6731950" y="5031175"/>
              <a:ext cx="105375" cy="147375"/>
            </a:xfrm>
            <a:custGeom>
              <a:avLst/>
              <a:gdLst/>
              <a:ahLst/>
              <a:cxnLst/>
              <a:rect l="l" t="t" r="r" b="b"/>
              <a:pathLst>
                <a:path w="4215" h="5895" fill="none" extrusionOk="0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8"/>
            <p:cNvSpPr/>
            <p:nvPr/>
          </p:nvSpPr>
          <p:spPr>
            <a:xfrm>
              <a:off x="6673500" y="5146850"/>
              <a:ext cx="84050" cy="116925"/>
            </a:xfrm>
            <a:custGeom>
              <a:avLst/>
              <a:gdLst/>
              <a:ahLst/>
              <a:cxnLst/>
              <a:rect l="l" t="t" r="r" b="b"/>
              <a:pathLst>
                <a:path w="3362" h="4677" fill="none" extrusionOk="0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8"/>
            <p:cNvSpPr/>
            <p:nvPr/>
          </p:nvSpPr>
          <p:spPr>
            <a:xfrm>
              <a:off x="6859225" y="5033600"/>
              <a:ext cx="105350" cy="144950"/>
            </a:xfrm>
            <a:custGeom>
              <a:avLst/>
              <a:gdLst/>
              <a:ahLst/>
              <a:cxnLst/>
              <a:rect l="l" t="t" r="r" b="b"/>
              <a:pathLst>
                <a:path w="4214" h="5798" fill="none" extrusionOk="0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8"/>
            <p:cNvSpPr/>
            <p:nvPr/>
          </p:nvSpPr>
          <p:spPr>
            <a:xfrm>
              <a:off x="6931675" y="5150500"/>
              <a:ext cx="87075" cy="115725"/>
            </a:xfrm>
            <a:custGeom>
              <a:avLst/>
              <a:gdLst/>
              <a:ahLst/>
              <a:cxnLst/>
              <a:rect l="l" t="t" r="r" b="b"/>
              <a:pathLst>
                <a:path w="3483" h="4629" fill="none" extrusionOk="0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8"/>
            <p:cNvSpPr/>
            <p:nvPr/>
          </p:nvSpPr>
          <p:spPr>
            <a:xfrm>
              <a:off x="6715525" y="5180350"/>
              <a:ext cx="263050" cy="247825"/>
            </a:xfrm>
            <a:custGeom>
              <a:avLst/>
              <a:gdLst/>
              <a:ahLst/>
              <a:cxnLst/>
              <a:rect l="l" t="t" r="r" b="b"/>
              <a:pathLst>
                <a:path w="10522" h="9913" fill="none" extrusionOk="0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0" name="Google Shape;690;p38"/>
          <p:cNvGrpSpPr/>
          <p:nvPr/>
        </p:nvGrpSpPr>
        <p:grpSpPr>
          <a:xfrm>
            <a:off x="3297509" y="644176"/>
            <a:ext cx="354193" cy="315881"/>
            <a:chOff x="3927500" y="301425"/>
            <a:chExt cx="461550" cy="411625"/>
          </a:xfrm>
        </p:grpSpPr>
        <p:sp>
          <p:nvSpPr>
            <p:cNvPr id="691" name="Google Shape;691;p38"/>
            <p:cNvSpPr/>
            <p:nvPr/>
          </p:nvSpPr>
          <p:spPr>
            <a:xfrm>
              <a:off x="4080925" y="302050"/>
              <a:ext cx="154075" cy="411000"/>
            </a:xfrm>
            <a:custGeom>
              <a:avLst/>
              <a:gdLst/>
              <a:ahLst/>
              <a:cxnLst/>
              <a:rect l="l" t="t" r="r" b="b"/>
              <a:pathLst>
                <a:path w="6163" h="16440" fill="none" extrusionOk="0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8"/>
            <p:cNvSpPr/>
            <p:nvPr/>
          </p:nvSpPr>
          <p:spPr>
            <a:xfrm>
              <a:off x="3927500" y="301425"/>
              <a:ext cx="153450" cy="406150"/>
            </a:xfrm>
            <a:custGeom>
              <a:avLst/>
              <a:gdLst/>
              <a:ahLst/>
              <a:cxnLst/>
              <a:rect l="l" t="t" r="r" b="b"/>
              <a:pathLst>
                <a:path w="6138" h="16246" fill="none" extrusionOk="0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8"/>
            <p:cNvSpPr/>
            <p:nvPr/>
          </p:nvSpPr>
          <p:spPr>
            <a:xfrm>
              <a:off x="4234975" y="306925"/>
              <a:ext cx="154075" cy="405525"/>
            </a:xfrm>
            <a:custGeom>
              <a:avLst/>
              <a:gdLst/>
              <a:ahLst/>
              <a:cxnLst/>
              <a:rect l="l" t="t" r="r" b="b"/>
              <a:pathLst>
                <a:path w="6163" h="16221" fill="none" extrusionOk="0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8"/>
            <p:cNvSpPr/>
            <p:nvPr/>
          </p:nvSpPr>
          <p:spPr>
            <a:xfrm>
              <a:off x="4295850" y="442075"/>
              <a:ext cx="46300" cy="26225"/>
            </a:xfrm>
            <a:custGeom>
              <a:avLst/>
              <a:gdLst/>
              <a:ahLst/>
              <a:cxnLst/>
              <a:rect l="l" t="t" r="r" b="b"/>
              <a:pathLst>
                <a:path w="1852" h="1049" fill="none" extrusionOk="0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8"/>
            <p:cNvSpPr/>
            <p:nvPr/>
          </p:nvSpPr>
          <p:spPr>
            <a:xfrm>
              <a:off x="4296475" y="415900"/>
              <a:ext cx="45075" cy="78575"/>
            </a:xfrm>
            <a:custGeom>
              <a:avLst/>
              <a:gdLst/>
              <a:ahLst/>
              <a:cxnLst/>
              <a:rect l="l" t="t" r="r" b="b"/>
              <a:pathLst>
                <a:path w="1803" h="3143" fill="none" extrusionOk="0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8"/>
            <p:cNvSpPr/>
            <p:nvPr/>
          </p:nvSpPr>
          <p:spPr>
            <a:xfrm>
              <a:off x="3968275" y="590050"/>
              <a:ext cx="25" cy="6100"/>
            </a:xfrm>
            <a:custGeom>
              <a:avLst/>
              <a:gdLst/>
              <a:ahLst/>
              <a:cxnLst/>
              <a:rect l="l" t="t" r="r" b="b"/>
              <a:pathLst>
                <a:path w="1" h="244" fill="none" extrusionOk="0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8"/>
            <p:cNvSpPr/>
            <p:nvPr/>
          </p:nvSpPr>
          <p:spPr>
            <a:xfrm>
              <a:off x="3970725" y="558375"/>
              <a:ext cx="1850" cy="12200"/>
            </a:xfrm>
            <a:custGeom>
              <a:avLst/>
              <a:gdLst/>
              <a:ahLst/>
              <a:cxnLst/>
              <a:rect l="l" t="t" r="r" b="b"/>
              <a:pathLst>
                <a:path w="74" h="488" fill="none" extrusionOk="0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8"/>
            <p:cNvSpPr/>
            <p:nvPr/>
          </p:nvSpPr>
          <p:spPr>
            <a:xfrm>
              <a:off x="3976200" y="527325"/>
              <a:ext cx="3675" cy="12200"/>
            </a:xfrm>
            <a:custGeom>
              <a:avLst/>
              <a:gdLst/>
              <a:ahLst/>
              <a:cxnLst/>
              <a:rect l="l" t="t" r="r" b="b"/>
              <a:pathLst>
                <a:path w="147" h="488" fill="none" extrusionOk="0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8"/>
            <p:cNvSpPr/>
            <p:nvPr/>
          </p:nvSpPr>
          <p:spPr>
            <a:xfrm>
              <a:off x="3985950" y="498100"/>
              <a:ext cx="4875" cy="10975"/>
            </a:xfrm>
            <a:custGeom>
              <a:avLst/>
              <a:gdLst/>
              <a:ahLst/>
              <a:cxnLst/>
              <a:rect l="l" t="t" r="r" b="b"/>
              <a:pathLst>
                <a:path w="195" h="439" fill="none" extrusionOk="0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8"/>
            <p:cNvSpPr/>
            <p:nvPr/>
          </p:nvSpPr>
          <p:spPr>
            <a:xfrm>
              <a:off x="4000550" y="471300"/>
              <a:ext cx="7325" cy="9775"/>
            </a:xfrm>
            <a:custGeom>
              <a:avLst/>
              <a:gdLst/>
              <a:ahLst/>
              <a:cxnLst/>
              <a:rect l="l" t="t" r="r" b="b"/>
              <a:pathLst>
                <a:path w="293" h="391" fill="none" extrusionOk="0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8"/>
            <p:cNvSpPr/>
            <p:nvPr/>
          </p:nvSpPr>
          <p:spPr>
            <a:xfrm>
              <a:off x="4021250" y="450600"/>
              <a:ext cx="10375" cy="6725"/>
            </a:xfrm>
            <a:custGeom>
              <a:avLst/>
              <a:gdLst/>
              <a:ahLst/>
              <a:cxnLst/>
              <a:rect l="l" t="t" r="r" b="b"/>
              <a:pathLst>
                <a:path w="415" h="269" fill="none" extrusionOk="0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8"/>
            <p:cNvSpPr/>
            <p:nvPr/>
          </p:nvSpPr>
          <p:spPr>
            <a:xfrm>
              <a:off x="4049250" y="440250"/>
              <a:ext cx="11600" cy="2475"/>
            </a:xfrm>
            <a:custGeom>
              <a:avLst/>
              <a:gdLst/>
              <a:ahLst/>
              <a:cxnLst/>
              <a:rect l="l" t="t" r="r" b="b"/>
              <a:pathLst>
                <a:path w="464" h="99" fill="none" extrusionOk="0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8"/>
            <p:cNvSpPr/>
            <p:nvPr/>
          </p:nvSpPr>
          <p:spPr>
            <a:xfrm>
              <a:off x="4080325" y="439650"/>
              <a:ext cx="12200" cy="1850"/>
            </a:xfrm>
            <a:custGeom>
              <a:avLst/>
              <a:gdLst/>
              <a:ahLst/>
              <a:cxnLst/>
              <a:rect l="l" t="t" r="r" b="b"/>
              <a:pathLst>
                <a:path w="488" h="74" fill="none" extrusionOk="0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8"/>
            <p:cNvSpPr/>
            <p:nvPr/>
          </p:nvSpPr>
          <p:spPr>
            <a:xfrm>
              <a:off x="4110150" y="450000"/>
              <a:ext cx="9150" cy="7950"/>
            </a:xfrm>
            <a:custGeom>
              <a:avLst/>
              <a:gdLst/>
              <a:ahLst/>
              <a:cxnLst/>
              <a:rect l="l" t="t" r="r" b="b"/>
              <a:pathLst>
                <a:path w="366" h="318" fill="none" extrusionOk="0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8"/>
            <p:cNvSpPr/>
            <p:nvPr/>
          </p:nvSpPr>
          <p:spPr>
            <a:xfrm>
              <a:off x="4130250" y="473750"/>
              <a:ext cx="4900" cy="10975"/>
            </a:xfrm>
            <a:custGeom>
              <a:avLst/>
              <a:gdLst/>
              <a:ahLst/>
              <a:cxnLst/>
              <a:rect l="l" t="t" r="r" b="b"/>
              <a:pathLst>
                <a:path w="196" h="439" fill="none" extrusionOk="0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8"/>
            <p:cNvSpPr/>
            <p:nvPr/>
          </p:nvSpPr>
          <p:spPr>
            <a:xfrm>
              <a:off x="4141800" y="502975"/>
              <a:ext cx="3700" cy="11600"/>
            </a:xfrm>
            <a:custGeom>
              <a:avLst/>
              <a:gdLst/>
              <a:ahLst/>
              <a:cxnLst/>
              <a:rect l="l" t="t" r="r" b="b"/>
              <a:pathLst>
                <a:path w="148" h="464" fill="none" extrusionOk="0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8"/>
            <p:cNvSpPr/>
            <p:nvPr/>
          </p:nvSpPr>
          <p:spPr>
            <a:xfrm>
              <a:off x="4150950" y="533425"/>
              <a:ext cx="3675" cy="11575"/>
            </a:xfrm>
            <a:custGeom>
              <a:avLst/>
              <a:gdLst/>
              <a:ahLst/>
              <a:cxnLst/>
              <a:rect l="l" t="t" r="r" b="b"/>
              <a:pathLst>
                <a:path w="147" h="463" fill="none" extrusionOk="0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8"/>
            <p:cNvSpPr/>
            <p:nvPr/>
          </p:nvSpPr>
          <p:spPr>
            <a:xfrm>
              <a:off x="4160675" y="563850"/>
              <a:ext cx="4900" cy="11000"/>
            </a:xfrm>
            <a:custGeom>
              <a:avLst/>
              <a:gdLst/>
              <a:ahLst/>
              <a:cxnLst/>
              <a:rect l="l" t="t" r="r" b="b"/>
              <a:pathLst>
                <a:path w="196" h="440" fill="none" extrusionOk="0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8"/>
            <p:cNvSpPr/>
            <p:nvPr/>
          </p:nvSpPr>
          <p:spPr>
            <a:xfrm>
              <a:off x="4175300" y="591875"/>
              <a:ext cx="7325" cy="9150"/>
            </a:xfrm>
            <a:custGeom>
              <a:avLst/>
              <a:gdLst/>
              <a:ahLst/>
              <a:cxnLst/>
              <a:rect l="l" t="t" r="r" b="b"/>
              <a:pathLst>
                <a:path w="293" h="366" fill="none" extrusionOk="0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8"/>
            <p:cNvSpPr/>
            <p:nvPr/>
          </p:nvSpPr>
          <p:spPr>
            <a:xfrm>
              <a:off x="4198425" y="613175"/>
              <a:ext cx="11000" cy="4900"/>
            </a:xfrm>
            <a:custGeom>
              <a:avLst/>
              <a:gdLst/>
              <a:ahLst/>
              <a:cxnLst/>
              <a:rect l="l" t="t" r="r" b="b"/>
              <a:pathLst>
                <a:path w="440" h="196" fill="none" extrusionOk="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8"/>
            <p:cNvSpPr/>
            <p:nvPr/>
          </p:nvSpPr>
          <p:spPr>
            <a:xfrm>
              <a:off x="4228275" y="621100"/>
              <a:ext cx="12200" cy="625"/>
            </a:xfrm>
            <a:custGeom>
              <a:avLst/>
              <a:gdLst/>
              <a:ahLst/>
              <a:cxnLst/>
              <a:rect l="l" t="t" r="r" b="b"/>
              <a:pathLst>
                <a:path w="488" h="25" fill="none" extrusionOk="0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8"/>
            <p:cNvSpPr/>
            <p:nvPr/>
          </p:nvSpPr>
          <p:spPr>
            <a:xfrm>
              <a:off x="4259925" y="616225"/>
              <a:ext cx="11600" cy="3075"/>
            </a:xfrm>
            <a:custGeom>
              <a:avLst/>
              <a:gdLst/>
              <a:ahLst/>
              <a:cxnLst/>
              <a:rect l="l" t="t" r="r" b="b"/>
              <a:pathLst>
                <a:path w="464" h="123" fill="none" extrusionOk="0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8"/>
            <p:cNvSpPr/>
            <p:nvPr/>
          </p:nvSpPr>
          <p:spPr>
            <a:xfrm>
              <a:off x="4289775" y="602225"/>
              <a:ext cx="10375" cy="6725"/>
            </a:xfrm>
            <a:custGeom>
              <a:avLst/>
              <a:gdLst/>
              <a:ahLst/>
              <a:cxnLst/>
              <a:rect l="l" t="t" r="r" b="b"/>
              <a:pathLst>
                <a:path w="415" h="269" fill="none" extrusionOk="0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8"/>
            <p:cNvSpPr/>
            <p:nvPr/>
          </p:nvSpPr>
          <p:spPr>
            <a:xfrm>
              <a:off x="4313525" y="577875"/>
              <a:ext cx="6100" cy="10375"/>
            </a:xfrm>
            <a:custGeom>
              <a:avLst/>
              <a:gdLst/>
              <a:ahLst/>
              <a:cxnLst/>
              <a:rect l="l" t="t" r="r" b="b"/>
              <a:pathLst>
                <a:path w="244" h="415" fill="none" extrusionOk="0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8"/>
            <p:cNvSpPr/>
            <p:nvPr/>
          </p:nvSpPr>
          <p:spPr>
            <a:xfrm>
              <a:off x="4326300" y="547425"/>
              <a:ext cx="2450" cy="12200"/>
            </a:xfrm>
            <a:custGeom>
              <a:avLst/>
              <a:gdLst/>
              <a:ahLst/>
              <a:cxnLst/>
              <a:rect l="l" t="t" r="r" b="b"/>
              <a:pathLst>
                <a:path w="98" h="488" fill="none" extrusionOk="0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8"/>
            <p:cNvSpPr/>
            <p:nvPr/>
          </p:nvSpPr>
          <p:spPr>
            <a:xfrm>
              <a:off x="4329350" y="515750"/>
              <a:ext cx="625" cy="12200"/>
            </a:xfrm>
            <a:custGeom>
              <a:avLst/>
              <a:gdLst/>
              <a:ahLst/>
              <a:cxnLst/>
              <a:rect l="l" t="t" r="r" b="b"/>
              <a:pathLst>
                <a:path w="25" h="488" fill="none" extrusionOk="0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8"/>
            <p:cNvSpPr/>
            <p:nvPr/>
          </p:nvSpPr>
          <p:spPr>
            <a:xfrm>
              <a:off x="4325075" y="488975"/>
              <a:ext cx="1250" cy="6100"/>
            </a:xfrm>
            <a:custGeom>
              <a:avLst/>
              <a:gdLst/>
              <a:ahLst/>
              <a:cxnLst/>
              <a:rect l="l" t="t" r="r" b="b"/>
              <a:pathLst>
                <a:path w="50" h="244" fill="none" extrusionOk="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8" name="Google Shape;718;p38"/>
          <p:cNvGrpSpPr/>
          <p:nvPr/>
        </p:nvGrpSpPr>
        <p:grpSpPr>
          <a:xfrm>
            <a:off x="5386103" y="650258"/>
            <a:ext cx="303737" cy="303737"/>
            <a:chOff x="6649150" y="309350"/>
            <a:chExt cx="395800" cy="395800"/>
          </a:xfrm>
        </p:grpSpPr>
        <p:sp>
          <p:nvSpPr>
            <p:cNvPr id="719" name="Google Shape;719;p38"/>
            <p:cNvSpPr/>
            <p:nvPr/>
          </p:nvSpPr>
          <p:spPr>
            <a:xfrm>
              <a:off x="6649150" y="309350"/>
              <a:ext cx="395800" cy="395800"/>
            </a:xfrm>
            <a:custGeom>
              <a:avLst/>
              <a:gdLst/>
              <a:ahLst/>
              <a:cxnLst/>
              <a:rect l="l" t="t" r="r" b="b"/>
              <a:pathLst>
                <a:path w="15832" h="15832" fill="none" extrusionOk="0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8"/>
            <p:cNvSpPr/>
            <p:nvPr/>
          </p:nvSpPr>
          <p:spPr>
            <a:xfrm>
              <a:off x="6673500" y="333700"/>
              <a:ext cx="347100" cy="347100"/>
            </a:xfrm>
            <a:custGeom>
              <a:avLst/>
              <a:gdLst/>
              <a:ahLst/>
              <a:cxnLst/>
              <a:rect l="l" t="t" r="r" b="b"/>
              <a:pathLst>
                <a:path w="13884" h="13884" fill="none" extrusionOk="0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8"/>
            <p:cNvSpPr/>
            <p:nvPr/>
          </p:nvSpPr>
          <p:spPr>
            <a:xfrm>
              <a:off x="6848850" y="397625"/>
              <a:ext cx="54825" cy="169300"/>
            </a:xfrm>
            <a:custGeom>
              <a:avLst/>
              <a:gdLst/>
              <a:ahLst/>
              <a:cxnLst/>
              <a:rect l="l" t="t" r="r" b="b"/>
              <a:pathLst>
                <a:path w="2193" h="6772" fill="none" extrusionOk="0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8"/>
            <p:cNvSpPr/>
            <p:nvPr/>
          </p:nvSpPr>
          <p:spPr>
            <a:xfrm>
              <a:off x="6847025" y="33370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8"/>
            <p:cNvSpPr/>
            <p:nvPr/>
          </p:nvSpPr>
          <p:spPr>
            <a:xfrm>
              <a:off x="6760575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8"/>
            <p:cNvSpPr/>
            <p:nvPr/>
          </p:nvSpPr>
          <p:spPr>
            <a:xfrm>
              <a:off x="6760575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8"/>
            <p:cNvSpPr/>
            <p:nvPr/>
          </p:nvSpPr>
          <p:spPr>
            <a:xfrm>
              <a:off x="6696650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8"/>
            <p:cNvSpPr/>
            <p:nvPr/>
          </p:nvSpPr>
          <p:spPr>
            <a:xfrm>
              <a:off x="6696650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8"/>
            <p:cNvSpPr/>
            <p:nvPr/>
          </p:nvSpPr>
          <p:spPr>
            <a:xfrm>
              <a:off x="667350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8"/>
            <p:cNvSpPr/>
            <p:nvPr/>
          </p:nvSpPr>
          <p:spPr>
            <a:xfrm>
              <a:off x="6696650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8"/>
            <p:cNvSpPr/>
            <p:nvPr/>
          </p:nvSpPr>
          <p:spPr>
            <a:xfrm>
              <a:off x="6696650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8"/>
            <p:cNvSpPr/>
            <p:nvPr/>
          </p:nvSpPr>
          <p:spPr>
            <a:xfrm>
              <a:off x="6760575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8"/>
            <p:cNvSpPr/>
            <p:nvPr/>
          </p:nvSpPr>
          <p:spPr>
            <a:xfrm>
              <a:off x="6760575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8"/>
            <p:cNvSpPr/>
            <p:nvPr/>
          </p:nvSpPr>
          <p:spPr>
            <a:xfrm>
              <a:off x="6847025" y="65155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8"/>
            <p:cNvSpPr/>
            <p:nvPr/>
          </p:nvSpPr>
          <p:spPr>
            <a:xfrm>
              <a:off x="6919500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8"/>
            <p:cNvSpPr/>
            <p:nvPr/>
          </p:nvSpPr>
          <p:spPr>
            <a:xfrm>
              <a:off x="6933500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8"/>
            <p:cNvSpPr/>
            <p:nvPr/>
          </p:nvSpPr>
          <p:spPr>
            <a:xfrm>
              <a:off x="6972475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8"/>
            <p:cNvSpPr/>
            <p:nvPr/>
          </p:nvSpPr>
          <p:spPr>
            <a:xfrm>
              <a:off x="6997425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8"/>
            <p:cNvSpPr/>
            <p:nvPr/>
          </p:nvSpPr>
          <p:spPr>
            <a:xfrm>
              <a:off x="699135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8"/>
            <p:cNvSpPr/>
            <p:nvPr/>
          </p:nvSpPr>
          <p:spPr>
            <a:xfrm>
              <a:off x="6972475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8"/>
            <p:cNvSpPr/>
            <p:nvPr/>
          </p:nvSpPr>
          <p:spPr>
            <a:xfrm>
              <a:off x="6997425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8"/>
            <p:cNvSpPr/>
            <p:nvPr/>
          </p:nvSpPr>
          <p:spPr>
            <a:xfrm>
              <a:off x="6919500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8"/>
            <p:cNvSpPr/>
            <p:nvPr/>
          </p:nvSpPr>
          <p:spPr>
            <a:xfrm>
              <a:off x="6933500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2" name="Google Shape;742;p38"/>
          <p:cNvGrpSpPr/>
          <p:nvPr/>
        </p:nvGrpSpPr>
        <p:grpSpPr>
          <a:xfrm>
            <a:off x="4867916" y="657260"/>
            <a:ext cx="308418" cy="292053"/>
            <a:chOff x="5973900" y="318475"/>
            <a:chExt cx="401900" cy="380575"/>
          </a:xfrm>
        </p:grpSpPr>
        <p:sp>
          <p:nvSpPr>
            <p:cNvPr id="743" name="Google Shape;743;p38"/>
            <p:cNvSpPr/>
            <p:nvPr/>
          </p:nvSpPr>
          <p:spPr>
            <a:xfrm>
              <a:off x="5973900" y="337975"/>
              <a:ext cx="401900" cy="67000"/>
            </a:xfrm>
            <a:custGeom>
              <a:avLst/>
              <a:gdLst/>
              <a:ahLst/>
              <a:cxnLst/>
              <a:rect l="l" t="t" r="r" b="b"/>
              <a:pathLst>
                <a:path w="16076" h="2680" fill="none" extrusionOk="0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8"/>
            <p:cNvSpPr/>
            <p:nvPr/>
          </p:nvSpPr>
          <p:spPr>
            <a:xfrm>
              <a:off x="6024450" y="348325"/>
              <a:ext cx="45075" cy="45075"/>
            </a:xfrm>
            <a:custGeom>
              <a:avLst/>
              <a:gdLst/>
              <a:ahLst/>
              <a:cxnLst/>
              <a:rect l="l" t="t" r="r" b="b"/>
              <a:pathLst>
                <a:path w="1803" h="1803" fill="none" extrusionOk="0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8"/>
            <p:cNvSpPr/>
            <p:nvPr/>
          </p:nvSpPr>
          <p:spPr>
            <a:xfrm>
              <a:off x="6280175" y="348325"/>
              <a:ext cx="45075" cy="45075"/>
            </a:xfrm>
            <a:custGeom>
              <a:avLst/>
              <a:gdLst/>
              <a:ahLst/>
              <a:cxnLst/>
              <a:rect l="l" t="t" r="r" b="b"/>
              <a:pathLst>
                <a:path w="1803" h="1803" fill="none" extrusionOk="0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8"/>
            <p:cNvSpPr/>
            <p:nvPr/>
          </p:nvSpPr>
          <p:spPr>
            <a:xfrm>
              <a:off x="5973900" y="667375"/>
              <a:ext cx="401900" cy="31675"/>
            </a:xfrm>
            <a:custGeom>
              <a:avLst/>
              <a:gdLst/>
              <a:ahLst/>
              <a:cxnLst/>
              <a:rect l="l" t="t" r="r" b="b"/>
              <a:pathLst>
                <a:path w="16076" h="1267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8"/>
            <p:cNvSpPr/>
            <p:nvPr/>
          </p:nvSpPr>
          <p:spPr>
            <a:xfrm>
              <a:off x="6302700" y="318475"/>
              <a:ext cx="28650" cy="63350"/>
            </a:xfrm>
            <a:custGeom>
              <a:avLst/>
              <a:gdLst/>
              <a:ahLst/>
              <a:cxnLst/>
              <a:rect l="l" t="t" r="r" b="b"/>
              <a:pathLst>
                <a:path w="1146" h="2534" fill="none" extrusionOk="0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8"/>
            <p:cNvSpPr/>
            <p:nvPr/>
          </p:nvSpPr>
          <p:spPr>
            <a:xfrm>
              <a:off x="6046975" y="318475"/>
              <a:ext cx="28650" cy="63350"/>
            </a:xfrm>
            <a:custGeom>
              <a:avLst/>
              <a:gdLst/>
              <a:ahLst/>
              <a:cxnLst/>
              <a:rect l="l" t="t" r="r" b="b"/>
              <a:pathLst>
                <a:path w="1146" h="2534" fill="none" extrusionOk="0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8"/>
            <p:cNvSpPr/>
            <p:nvPr/>
          </p:nvSpPr>
          <p:spPr>
            <a:xfrm>
              <a:off x="5973900" y="407375"/>
              <a:ext cx="401900" cy="272200"/>
            </a:xfrm>
            <a:custGeom>
              <a:avLst/>
              <a:gdLst/>
              <a:ahLst/>
              <a:cxnLst/>
              <a:rect l="l" t="t" r="r" b="b"/>
              <a:pathLst>
                <a:path w="16076" h="10888" fill="none" extrusionOk="0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8"/>
            <p:cNvSpPr/>
            <p:nvPr/>
          </p:nvSpPr>
          <p:spPr>
            <a:xfrm>
              <a:off x="6024450" y="456100"/>
              <a:ext cx="300800" cy="175375"/>
            </a:xfrm>
            <a:custGeom>
              <a:avLst/>
              <a:gdLst/>
              <a:ahLst/>
              <a:cxnLst/>
              <a:rect l="l" t="t" r="r" b="b"/>
              <a:pathLst>
                <a:path w="12032" h="7015" fill="none" extrusionOk="0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8"/>
            <p:cNvSpPr/>
            <p:nvPr/>
          </p:nvSpPr>
          <p:spPr>
            <a:xfrm>
              <a:off x="6024450" y="573000"/>
              <a:ext cx="300800" cy="25"/>
            </a:xfrm>
            <a:custGeom>
              <a:avLst/>
              <a:gdLst/>
              <a:ahLst/>
              <a:cxnLst/>
              <a:rect l="l" t="t" r="r" b="b"/>
              <a:pathLst>
                <a:path w="12032" h="1" fill="none" extrusionOk="0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8"/>
            <p:cNvSpPr/>
            <p:nvPr/>
          </p:nvSpPr>
          <p:spPr>
            <a:xfrm>
              <a:off x="6024450" y="514550"/>
              <a:ext cx="300800" cy="25"/>
            </a:xfrm>
            <a:custGeom>
              <a:avLst/>
              <a:gdLst/>
              <a:ahLst/>
              <a:cxnLst/>
              <a:rect l="l" t="t" r="r" b="b"/>
              <a:pathLst>
                <a:path w="12032" h="1" fill="none" extrusionOk="0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8"/>
            <p:cNvSpPr/>
            <p:nvPr/>
          </p:nvSpPr>
          <p:spPr>
            <a:xfrm>
              <a:off x="6264950" y="456100"/>
              <a:ext cx="25" cy="175375"/>
            </a:xfrm>
            <a:custGeom>
              <a:avLst/>
              <a:gdLst/>
              <a:ahLst/>
              <a:cxnLst/>
              <a:rect l="l" t="t" r="r" b="b"/>
              <a:pathLst>
                <a:path w="1" h="7015" fill="none" extrusionOk="0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8"/>
            <p:cNvSpPr/>
            <p:nvPr/>
          </p:nvSpPr>
          <p:spPr>
            <a:xfrm>
              <a:off x="6204675" y="456100"/>
              <a:ext cx="25" cy="175375"/>
            </a:xfrm>
            <a:custGeom>
              <a:avLst/>
              <a:gdLst/>
              <a:ahLst/>
              <a:cxnLst/>
              <a:rect l="l" t="t" r="r" b="b"/>
              <a:pathLst>
                <a:path w="1" h="7015" fill="none" extrusionOk="0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8"/>
            <p:cNvSpPr/>
            <p:nvPr/>
          </p:nvSpPr>
          <p:spPr>
            <a:xfrm>
              <a:off x="6145000" y="456100"/>
              <a:ext cx="25" cy="175375"/>
            </a:xfrm>
            <a:custGeom>
              <a:avLst/>
              <a:gdLst/>
              <a:ahLst/>
              <a:cxnLst/>
              <a:rect l="l" t="t" r="r" b="b"/>
              <a:pathLst>
                <a:path w="1" h="7015" fill="none" extrusionOk="0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8"/>
            <p:cNvSpPr/>
            <p:nvPr/>
          </p:nvSpPr>
          <p:spPr>
            <a:xfrm>
              <a:off x="6084725" y="456100"/>
              <a:ext cx="25" cy="175375"/>
            </a:xfrm>
            <a:custGeom>
              <a:avLst/>
              <a:gdLst/>
              <a:ahLst/>
              <a:cxnLst/>
              <a:rect l="l" t="t" r="r" b="b"/>
              <a:pathLst>
                <a:path w="1" h="7015" fill="none" extrusionOk="0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7" name="Google Shape;757;p38"/>
          <p:cNvGrpSpPr/>
          <p:nvPr/>
        </p:nvGrpSpPr>
        <p:grpSpPr>
          <a:xfrm>
            <a:off x="1257031" y="1125911"/>
            <a:ext cx="313061" cy="381762"/>
            <a:chOff x="1268550" y="929175"/>
            <a:chExt cx="407950" cy="497475"/>
          </a:xfrm>
        </p:grpSpPr>
        <p:sp>
          <p:nvSpPr>
            <p:cNvPr id="758" name="Google Shape;758;p38"/>
            <p:cNvSpPr/>
            <p:nvPr/>
          </p:nvSpPr>
          <p:spPr>
            <a:xfrm>
              <a:off x="12685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8"/>
            <p:cNvSpPr/>
            <p:nvPr/>
          </p:nvSpPr>
          <p:spPr>
            <a:xfrm>
              <a:off x="12989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8"/>
            <p:cNvSpPr/>
            <p:nvPr/>
          </p:nvSpPr>
          <p:spPr>
            <a:xfrm>
              <a:off x="15924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1" name="Google Shape;761;p38"/>
          <p:cNvGrpSpPr/>
          <p:nvPr/>
        </p:nvGrpSpPr>
        <p:grpSpPr>
          <a:xfrm>
            <a:off x="5352932" y="1140396"/>
            <a:ext cx="370079" cy="355134"/>
            <a:chOff x="6605925" y="948050"/>
            <a:chExt cx="482250" cy="462775"/>
          </a:xfrm>
        </p:grpSpPr>
        <p:sp>
          <p:nvSpPr>
            <p:cNvPr id="762" name="Google Shape;762;p38"/>
            <p:cNvSpPr/>
            <p:nvPr/>
          </p:nvSpPr>
          <p:spPr>
            <a:xfrm>
              <a:off x="6847025" y="1209875"/>
              <a:ext cx="60325" cy="200950"/>
            </a:xfrm>
            <a:custGeom>
              <a:avLst/>
              <a:gdLst/>
              <a:ahLst/>
              <a:cxnLst/>
              <a:rect l="l" t="t" r="r" b="b"/>
              <a:pathLst>
                <a:path w="2413" h="8038" fill="none" extrusionOk="0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8"/>
            <p:cNvSpPr/>
            <p:nvPr/>
          </p:nvSpPr>
          <p:spPr>
            <a:xfrm>
              <a:off x="6605925" y="971800"/>
              <a:ext cx="482250" cy="228350"/>
            </a:xfrm>
            <a:custGeom>
              <a:avLst/>
              <a:gdLst/>
              <a:ahLst/>
              <a:cxnLst/>
              <a:rect l="l" t="t" r="r" b="b"/>
              <a:pathLst>
                <a:path w="19290" h="9134" fill="none" extrusionOk="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8"/>
            <p:cNvSpPr/>
            <p:nvPr/>
          </p:nvSpPr>
          <p:spPr>
            <a:xfrm>
              <a:off x="6847025" y="948050"/>
              <a:ext cx="25" cy="23775"/>
            </a:xfrm>
            <a:custGeom>
              <a:avLst/>
              <a:gdLst/>
              <a:ahLst/>
              <a:cxnLst/>
              <a:rect l="l" t="t" r="r" b="b"/>
              <a:pathLst>
                <a:path w="1" h="951" fill="none" extrusionOk="0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8"/>
            <p:cNvSpPr/>
            <p:nvPr/>
          </p:nvSpPr>
          <p:spPr>
            <a:xfrm>
              <a:off x="6847025" y="1001025"/>
              <a:ext cx="25" cy="183900"/>
            </a:xfrm>
            <a:custGeom>
              <a:avLst/>
              <a:gdLst/>
              <a:ahLst/>
              <a:cxnLst/>
              <a:rect l="l" t="t" r="r" b="b"/>
              <a:pathLst>
                <a:path w="1" h="7356" fill="none" extrusionOk="0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8"/>
            <p:cNvSpPr/>
            <p:nvPr/>
          </p:nvSpPr>
          <p:spPr>
            <a:xfrm>
              <a:off x="6872000" y="994325"/>
              <a:ext cx="85275" cy="190600"/>
            </a:xfrm>
            <a:custGeom>
              <a:avLst/>
              <a:gdLst/>
              <a:ahLst/>
              <a:cxnLst/>
              <a:rect l="l" t="t" r="r" b="b"/>
              <a:pathLst>
                <a:path w="3411" h="7624" fill="none" extrusionOk="0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38"/>
            <p:cNvSpPr/>
            <p:nvPr/>
          </p:nvSpPr>
          <p:spPr>
            <a:xfrm>
              <a:off x="6736825" y="994325"/>
              <a:ext cx="85275" cy="190600"/>
            </a:xfrm>
            <a:custGeom>
              <a:avLst/>
              <a:gdLst/>
              <a:ahLst/>
              <a:cxnLst/>
              <a:rect l="l" t="t" r="r" b="b"/>
              <a:pathLst>
                <a:path w="3411" h="7624" fill="none" extrusionOk="0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8" name="Google Shape;768;p38"/>
          <p:cNvGrpSpPr/>
          <p:nvPr/>
        </p:nvGrpSpPr>
        <p:grpSpPr>
          <a:xfrm>
            <a:off x="5439380" y="2192175"/>
            <a:ext cx="197183" cy="312620"/>
            <a:chOff x="6718575" y="2318625"/>
            <a:chExt cx="256950" cy="407375"/>
          </a:xfrm>
        </p:grpSpPr>
        <p:sp>
          <p:nvSpPr>
            <p:cNvPr id="769" name="Google Shape;769;p38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8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8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8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8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8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8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8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7" name="Google Shape;777;p38"/>
          <p:cNvGrpSpPr/>
          <p:nvPr/>
        </p:nvGrpSpPr>
        <p:grpSpPr>
          <a:xfrm>
            <a:off x="2792867" y="2764560"/>
            <a:ext cx="331766" cy="201884"/>
            <a:chOff x="3269900" y="3064500"/>
            <a:chExt cx="432325" cy="263075"/>
          </a:xfrm>
        </p:grpSpPr>
        <p:sp>
          <p:nvSpPr>
            <p:cNvPr id="778" name="Google Shape;778;p38"/>
            <p:cNvSpPr/>
            <p:nvPr/>
          </p:nvSpPr>
          <p:spPr>
            <a:xfrm>
              <a:off x="3269900" y="3064500"/>
              <a:ext cx="432325" cy="263075"/>
            </a:xfrm>
            <a:custGeom>
              <a:avLst/>
              <a:gdLst/>
              <a:ahLst/>
              <a:cxnLst/>
              <a:rect l="l" t="t" r="r" b="b"/>
              <a:pathLst>
                <a:path w="17293" h="10523" fill="none" extrusionOk="0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8"/>
            <p:cNvSpPr/>
            <p:nvPr/>
          </p:nvSpPr>
          <p:spPr>
            <a:xfrm>
              <a:off x="3445875" y="3155825"/>
              <a:ext cx="80400" cy="80400"/>
            </a:xfrm>
            <a:custGeom>
              <a:avLst/>
              <a:gdLst/>
              <a:ahLst/>
              <a:cxnLst/>
              <a:rect l="l" t="t" r="r" b="b"/>
              <a:pathLst>
                <a:path w="3216" h="3216" fill="none" extrusionOk="0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8"/>
            <p:cNvSpPr/>
            <p:nvPr/>
          </p:nvSpPr>
          <p:spPr>
            <a:xfrm>
              <a:off x="3381925" y="3091900"/>
              <a:ext cx="208275" cy="208275"/>
            </a:xfrm>
            <a:custGeom>
              <a:avLst/>
              <a:gdLst/>
              <a:ahLst/>
              <a:cxnLst/>
              <a:rect l="l" t="t" r="r" b="b"/>
              <a:pathLst>
                <a:path w="8331" h="8331" fill="none" extrusionOk="0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1" name="Google Shape;781;p38"/>
          <p:cNvGrpSpPr/>
          <p:nvPr/>
        </p:nvGrpSpPr>
        <p:grpSpPr>
          <a:xfrm>
            <a:off x="5416933" y="2702880"/>
            <a:ext cx="242057" cy="340188"/>
            <a:chOff x="6689325" y="2984125"/>
            <a:chExt cx="315425" cy="443300"/>
          </a:xfrm>
        </p:grpSpPr>
        <p:sp>
          <p:nvSpPr>
            <p:cNvPr id="782" name="Google Shape;782;p38"/>
            <p:cNvSpPr/>
            <p:nvPr/>
          </p:nvSpPr>
          <p:spPr>
            <a:xfrm>
              <a:off x="6689325" y="2984125"/>
              <a:ext cx="315425" cy="77975"/>
            </a:xfrm>
            <a:custGeom>
              <a:avLst/>
              <a:gdLst/>
              <a:ahLst/>
              <a:cxnLst/>
              <a:rect l="l" t="t" r="r" b="b"/>
              <a:pathLst>
                <a:path w="12617" h="3119" fill="none" extrusionOk="0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8"/>
            <p:cNvSpPr/>
            <p:nvPr/>
          </p:nvSpPr>
          <p:spPr>
            <a:xfrm>
              <a:off x="6702125" y="3069375"/>
              <a:ext cx="289850" cy="358050"/>
            </a:xfrm>
            <a:custGeom>
              <a:avLst/>
              <a:gdLst/>
              <a:ahLst/>
              <a:cxnLst/>
              <a:rect l="l" t="t" r="r" b="b"/>
              <a:pathLst>
                <a:path w="11594" h="14322" fill="none" extrusionOk="0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8"/>
            <p:cNvSpPr/>
            <p:nvPr/>
          </p:nvSpPr>
          <p:spPr>
            <a:xfrm>
              <a:off x="6761175" y="3117475"/>
              <a:ext cx="25" cy="261850"/>
            </a:xfrm>
            <a:custGeom>
              <a:avLst/>
              <a:gdLst/>
              <a:ahLst/>
              <a:cxnLst/>
              <a:rect l="l" t="t" r="r" b="b"/>
              <a:pathLst>
                <a:path w="1" h="10474" fill="none" extrusionOk="0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8"/>
            <p:cNvSpPr/>
            <p:nvPr/>
          </p:nvSpPr>
          <p:spPr>
            <a:xfrm>
              <a:off x="6847025" y="3117475"/>
              <a:ext cx="25" cy="261850"/>
            </a:xfrm>
            <a:custGeom>
              <a:avLst/>
              <a:gdLst/>
              <a:ahLst/>
              <a:cxnLst/>
              <a:rect l="l" t="t" r="r" b="b"/>
              <a:pathLst>
                <a:path w="1" h="10474" fill="none" extrusionOk="0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8"/>
            <p:cNvSpPr/>
            <p:nvPr/>
          </p:nvSpPr>
          <p:spPr>
            <a:xfrm>
              <a:off x="6932875" y="3117475"/>
              <a:ext cx="25" cy="261850"/>
            </a:xfrm>
            <a:custGeom>
              <a:avLst/>
              <a:gdLst/>
              <a:ahLst/>
              <a:cxnLst/>
              <a:rect l="l" t="t" r="r" b="b"/>
              <a:pathLst>
                <a:path w="1" h="10474" fill="none" extrusionOk="0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7" name="Google Shape;787;p38"/>
          <p:cNvGrpSpPr/>
          <p:nvPr/>
        </p:nvGrpSpPr>
        <p:grpSpPr>
          <a:xfrm>
            <a:off x="1809309" y="3702342"/>
            <a:ext cx="234115" cy="378482"/>
            <a:chOff x="1988225" y="4286525"/>
            <a:chExt cx="305075" cy="493200"/>
          </a:xfrm>
        </p:grpSpPr>
        <p:sp>
          <p:nvSpPr>
            <p:cNvPr id="788" name="Google Shape;788;p38"/>
            <p:cNvSpPr/>
            <p:nvPr/>
          </p:nvSpPr>
          <p:spPr>
            <a:xfrm>
              <a:off x="2178800" y="4519725"/>
              <a:ext cx="114500" cy="114475"/>
            </a:xfrm>
            <a:custGeom>
              <a:avLst/>
              <a:gdLst/>
              <a:ahLst/>
              <a:cxnLst/>
              <a:rect l="l" t="t" r="r" b="b"/>
              <a:pathLst>
                <a:path w="4580" h="4579" fill="none" extrusionOk="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8"/>
            <p:cNvSpPr/>
            <p:nvPr/>
          </p:nvSpPr>
          <p:spPr>
            <a:xfrm>
              <a:off x="1988225" y="4539200"/>
              <a:ext cx="156500" cy="156500"/>
            </a:xfrm>
            <a:custGeom>
              <a:avLst/>
              <a:gdLst/>
              <a:ahLst/>
              <a:cxnLst/>
              <a:rect l="l" t="t" r="r" b="b"/>
              <a:pathLst>
                <a:path w="6260" h="6260" fill="none" extrusionOk="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8"/>
            <p:cNvSpPr/>
            <p:nvPr/>
          </p:nvSpPr>
          <p:spPr>
            <a:xfrm>
              <a:off x="2042425" y="4286525"/>
              <a:ext cx="239300" cy="236250"/>
            </a:xfrm>
            <a:custGeom>
              <a:avLst/>
              <a:gdLst/>
              <a:ahLst/>
              <a:cxnLst/>
              <a:rect l="l" t="t" r="r" b="b"/>
              <a:pathLst>
                <a:path w="9572" h="9450" fill="none" extrusionOk="0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8"/>
            <p:cNvSpPr/>
            <p:nvPr/>
          </p:nvSpPr>
          <p:spPr>
            <a:xfrm>
              <a:off x="2161750" y="4522750"/>
              <a:ext cx="25" cy="256975"/>
            </a:xfrm>
            <a:custGeom>
              <a:avLst/>
              <a:gdLst/>
              <a:ahLst/>
              <a:cxnLst/>
              <a:rect l="l" t="t" r="r" b="b"/>
              <a:pathLst>
                <a:path w="1" h="10279" fill="none" extrusionOk="0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8"/>
            <p:cNvSpPr/>
            <p:nvPr/>
          </p:nvSpPr>
          <p:spPr>
            <a:xfrm>
              <a:off x="2133750" y="4377850"/>
              <a:ext cx="56050" cy="56025"/>
            </a:xfrm>
            <a:custGeom>
              <a:avLst/>
              <a:gdLst/>
              <a:ahLst/>
              <a:cxnLst/>
              <a:rect l="l" t="t" r="r" b="b"/>
              <a:pathLst>
                <a:path w="2242" h="2241" fill="none" extrusionOk="0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8"/>
            <p:cNvSpPr/>
            <p:nvPr/>
          </p:nvSpPr>
          <p:spPr>
            <a:xfrm>
              <a:off x="2038150" y="4589125"/>
              <a:ext cx="87100" cy="87100"/>
            </a:xfrm>
            <a:custGeom>
              <a:avLst/>
              <a:gdLst/>
              <a:ahLst/>
              <a:cxnLst/>
              <a:rect l="l" t="t" r="r" b="b"/>
              <a:pathLst>
                <a:path w="3484" h="3484" fill="none" extrusionOk="0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8"/>
            <p:cNvSpPr/>
            <p:nvPr/>
          </p:nvSpPr>
          <p:spPr>
            <a:xfrm>
              <a:off x="2194025" y="4564150"/>
              <a:ext cx="54825" cy="54825"/>
            </a:xfrm>
            <a:custGeom>
              <a:avLst/>
              <a:gdLst/>
              <a:ahLst/>
              <a:cxnLst/>
              <a:rect l="l" t="t" r="r" b="b"/>
              <a:pathLst>
                <a:path w="2193" h="2193" fill="none" extrusionOk="0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5" name="Google Shape;795;p38"/>
          <p:cNvGrpSpPr/>
          <p:nvPr/>
        </p:nvGrpSpPr>
        <p:grpSpPr>
          <a:xfrm>
            <a:off x="2305990" y="3728971"/>
            <a:ext cx="282710" cy="357935"/>
            <a:chOff x="2635450" y="4321225"/>
            <a:chExt cx="368400" cy="466425"/>
          </a:xfrm>
        </p:grpSpPr>
        <p:sp>
          <p:nvSpPr>
            <p:cNvPr id="796" name="Google Shape;796;p38"/>
            <p:cNvSpPr/>
            <p:nvPr/>
          </p:nvSpPr>
          <p:spPr>
            <a:xfrm>
              <a:off x="2635450" y="4653050"/>
              <a:ext cx="368400" cy="134600"/>
            </a:xfrm>
            <a:custGeom>
              <a:avLst/>
              <a:gdLst/>
              <a:ahLst/>
              <a:cxnLst/>
              <a:rect l="l" t="t" r="r" b="b"/>
              <a:pathLst>
                <a:path w="14736" h="5384" fill="none" extrusionOk="0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8"/>
            <p:cNvSpPr/>
            <p:nvPr/>
          </p:nvSpPr>
          <p:spPr>
            <a:xfrm>
              <a:off x="2819350" y="4321225"/>
              <a:ext cx="25" cy="347075"/>
            </a:xfrm>
            <a:custGeom>
              <a:avLst/>
              <a:gdLst/>
              <a:ahLst/>
              <a:cxnLst/>
              <a:rect l="l" t="t" r="r" b="b"/>
              <a:pathLst>
                <a:path w="1" h="13883" fill="none" extrusionOk="0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8"/>
            <p:cNvSpPr/>
            <p:nvPr/>
          </p:nvSpPr>
          <p:spPr>
            <a:xfrm>
              <a:off x="2835175" y="4328525"/>
              <a:ext cx="114475" cy="114500"/>
            </a:xfrm>
            <a:custGeom>
              <a:avLst/>
              <a:gdLst/>
              <a:ahLst/>
              <a:cxnLst/>
              <a:rect l="l" t="t" r="r" b="b"/>
              <a:pathLst>
                <a:path w="4579" h="4580" fill="none" extrusionOk="0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8"/>
            <p:cNvSpPr/>
            <p:nvPr/>
          </p:nvSpPr>
          <p:spPr>
            <a:xfrm>
              <a:off x="2850400" y="4372975"/>
              <a:ext cx="54825" cy="54825"/>
            </a:xfrm>
            <a:custGeom>
              <a:avLst/>
              <a:gdLst/>
              <a:ahLst/>
              <a:cxnLst/>
              <a:rect l="l" t="t" r="r" b="b"/>
              <a:pathLst>
                <a:path w="2193" h="2193" fill="none" extrusionOk="0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8"/>
            <p:cNvSpPr/>
            <p:nvPr/>
          </p:nvSpPr>
          <p:spPr>
            <a:xfrm>
              <a:off x="2646425" y="4429600"/>
              <a:ext cx="156500" cy="156500"/>
            </a:xfrm>
            <a:custGeom>
              <a:avLst/>
              <a:gdLst/>
              <a:ahLst/>
              <a:cxnLst/>
              <a:rect l="l" t="t" r="r" b="b"/>
              <a:pathLst>
                <a:path w="6260" h="6260" fill="none" extrusionOk="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8"/>
            <p:cNvSpPr/>
            <p:nvPr/>
          </p:nvSpPr>
          <p:spPr>
            <a:xfrm>
              <a:off x="2696350" y="4479525"/>
              <a:ext cx="87100" cy="87100"/>
            </a:xfrm>
            <a:custGeom>
              <a:avLst/>
              <a:gdLst/>
              <a:ahLst/>
              <a:cxnLst/>
              <a:rect l="l" t="t" r="r" b="b"/>
              <a:pathLst>
                <a:path w="3484" h="3484" fill="none" extrusionOk="0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2" name="Google Shape;802;p38"/>
          <p:cNvGrpSpPr/>
          <p:nvPr/>
        </p:nvGrpSpPr>
        <p:grpSpPr>
          <a:xfrm>
            <a:off x="5381441" y="3720088"/>
            <a:ext cx="313061" cy="350452"/>
            <a:chOff x="6643075" y="4309650"/>
            <a:chExt cx="407950" cy="456675"/>
          </a:xfrm>
        </p:grpSpPr>
        <p:sp>
          <p:nvSpPr>
            <p:cNvPr id="803" name="Google Shape;803;p38"/>
            <p:cNvSpPr/>
            <p:nvPr/>
          </p:nvSpPr>
          <p:spPr>
            <a:xfrm>
              <a:off x="6643075" y="4698125"/>
              <a:ext cx="407950" cy="14625"/>
            </a:xfrm>
            <a:custGeom>
              <a:avLst/>
              <a:gdLst/>
              <a:ahLst/>
              <a:cxnLst/>
              <a:rect l="l" t="t" r="r" b="b"/>
              <a:pathLst>
                <a:path w="16318" h="585" fill="none" extrusionOk="0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8"/>
            <p:cNvSpPr/>
            <p:nvPr/>
          </p:nvSpPr>
          <p:spPr>
            <a:xfrm>
              <a:off x="6643075" y="4727350"/>
              <a:ext cx="407950" cy="14625"/>
            </a:xfrm>
            <a:custGeom>
              <a:avLst/>
              <a:gdLst/>
              <a:ahLst/>
              <a:cxnLst/>
              <a:rect l="l" t="t" r="r" b="b"/>
              <a:pathLst>
                <a:path w="16318" h="58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8"/>
            <p:cNvSpPr/>
            <p:nvPr/>
          </p:nvSpPr>
          <p:spPr>
            <a:xfrm>
              <a:off x="6643075" y="4751700"/>
              <a:ext cx="407950" cy="14625"/>
            </a:xfrm>
            <a:custGeom>
              <a:avLst/>
              <a:gdLst/>
              <a:ahLst/>
              <a:cxnLst/>
              <a:rect l="l" t="t" r="r" b="b"/>
              <a:pathLst>
                <a:path w="16318" h="585" fill="none" extrusionOk="0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8"/>
            <p:cNvSpPr/>
            <p:nvPr/>
          </p:nvSpPr>
          <p:spPr>
            <a:xfrm>
              <a:off x="6672900" y="4309650"/>
              <a:ext cx="348900" cy="376300"/>
            </a:xfrm>
            <a:custGeom>
              <a:avLst/>
              <a:gdLst/>
              <a:ahLst/>
              <a:cxnLst/>
              <a:rect l="l" t="t" r="r" b="b"/>
              <a:pathLst>
                <a:path w="13956" h="15052" fill="none" extrusionOk="0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8"/>
            <p:cNvSpPr/>
            <p:nvPr/>
          </p:nvSpPr>
          <p:spPr>
            <a:xfrm>
              <a:off x="6805625" y="4452725"/>
              <a:ext cx="15850" cy="28050"/>
            </a:xfrm>
            <a:custGeom>
              <a:avLst/>
              <a:gdLst/>
              <a:ahLst/>
              <a:cxnLst/>
              <a:rect l="l" t="t" r="r" b="b"/>
              <a:pathLst>
                <a:path w="634" h="1122" fill="none" extrusionOk="0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8"/>
            <p:cNvSpPr/>
            <p:nvPr/>
          </p:nvSpPr>
          <p:spPr>
            <a:xfrm>
              <a:off x="6872600" y="4452725"/>
              <a:ext cx="15875" cy="28050"/>
            </a:xfrm>
            <a:custGeom>
              <a:avLst/>
              <a:gdLst/>
              <a:ahLst/>
              <a:cxnLst/>
              <a:rect l="l" t="t" r="r" b="b"/>
              <a:pathLst>
                <a:path w="635" h="1122" fill="none" extrusionOk="0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8"/>
            <p:cNvSpPr/>
            <p:nvPr/>
          </p:nvSpPr>
          <p:spPr>
            <a:xfrm>
              <a:off x="6709425" y="4414975"/>
              <a:ext cx="275250" cy="54825"/>
            </a:xfrm>
            <a:custGeom>
              <a:avLst/>
              <a:gdLst/>
              <a:ahLst/>
              <a:cxnLst/>
              <a:rect l="l" t="t" r="r" b="b"/>
              <a:pathLst>
                <a:path w="11010" h="2193" fill="none" extrusionOk="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8"/>
            <p:cNvSpPr/>
            <p:nvPr/>
          </p:nvSpPr>
          <p:spPr>
            <a:xfrm>
              <a:off x="6733175" y="4382725"/>
              <a:ext cx="227750" cy="37150"/>
            </a:xfrm>
            <a:custGeom>
              <a:avLst/>
              <a:gdLst/>
              <a:ahLst/>
              <a:cxnLst/>
              <a:rect l="l" t="t" r="r" b="b"/>
              <a:pathLst>
                <a:path w="9110" h="1486" fill="none" extrusionOk="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8"/>
            <p:cNvSpPr/>
            <p:nvPr/>
          </p:nvSpPr>
          <p:spPr>
            <a:xfrm>
              <a:off x="6847025" y="4414975"/>
              <a:ext cx="25" cy="145550"/>
            </a:xfrm>
            <a:custGeom>
              <a:avLst/>
              <a:gdLst/>
              <a:ahLst/>
              <a:cxnLst/>
              <a:rect l="l" t="t" r="r" b="b"/>
              <a:pathLst>
                <a:path w="1" h="5822" fill="none" extrusionOk="0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2" name="Google Shape;812;p38"/>
          <p:cNvGrpSpPr/>
          <p:nvPr/>
        </p:nvGrpSpPr>
        <p:grpSpPr>
          <a:xfrm>
            <a:off x="4299752" y="4214908"/>
            <a:ext cx="413072" cy="396247"/>
            <a:chOff x="5233525" y="4954450"/>
            <a:chExt cx="538275" cy="516350"/>
          </a:xfrm>
        </p:grpSpPr>
        <p:sp>
          <p:nvSpPr>
            <p:cNvPr id="813" name="Google Shape;813;p38"/>
            <p:cNvSpPr/>
            <p:nvPr/>
          </p:nvSpPr>
          <p:spPr>
            <a:xfrm>
              <a:off x="5637825" y="4954450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8"/>
            <p:cNvSpPr/>
            <p:nvPr/>
          </p:nvSpPr>
          <p:spPr>
            <a:xfrm>
              <a:off x="5323025" y="4980625"/>
              <a:ext cx="88925" cy="88925"/>
            </a:xfrm>
            <a:custGeom>
              <a:avLst/>
              <a:gdLst/>
              <a:ahLst/>
              <a:cxnLst/>
              <a:rect l="l" t="t" r="r" b="b"/>
              <a:pathLst>
                <a:path w="3557" h="3557" fill="none" extrusionOk="0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8"/>
            <p:cNvSpPr/>
            <p:nvPr/>
          </p:nvSpPr>
          <p:spPr>
            <a:xfrm>
              <a:off x="5233525" y="5255225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8"/>
            <p:cNvSpPr/>
            <p:nvPr/>
          </p:nvSpPr>
          <p:spPr>
            <a:xfrm>
              <a:off x="5453325" y="5382475"/>
              <a:ext cx="88925" cy="88325"/>
            </a:xfrm>
            <a:custGeom>
              <a:avLst/>
              <a:gdLst/>
              <a:ahLst/>
              <a:cxnLst/>
              <a:rect l="l" t="t" r="r" b="b"/>
              <a:pathLst>
                <a:path w="3557" h="3533" fill="none" extrusionOk="0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8"/>
            <p:cNvSpPr/>
            <p:nvPr/>
          </p:nvSpPr>
          <p:spPr>
            <a:xfrm>
              <a:off x="5682875" y="5188875"/>
              <a:ext cx="88925" cy="89525"/>
            </a:xfrm>
            <a:custGeom>
              <a:avLst/>
              <a:gdLst/>
              <a:ahLst/>
              <a:cxnLst/>
              <a:rect l="l" t="t" r="r" b="b"/>
              <a:pathLst>
                <a:path w="3557" h="3581" fill="none" extrusionOk="0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8"/>
            <p:cNvSpPr/>
            <p:nvPr/>
          </p:nvSpPr>
          <p:spPr>
            <a:xfrm>
              <a:off x="5411925" y="5110925"/>
              <a:ext cx="188775" cy="189400"/>
            </a:xfrm>
            <a:custGeom>
              <a:avLst/>
              <a:gdLst/>
              <a:ahLst/>
              <a:cxnLst/>
              <a:rect l="l" t="t" r="r" b="b"/>
              <a:pathLst>
                <a:path w="7551" h="7576" fill="none" extrusionOk="0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8"/>
            <p:cNvSpPr/>
            <p:nvPr/>
          </p:nvSpPr>
          <p:spPr>
            <a:xfrm>
              <a:off x="5367475" y="5025075"/>
              <a:ext cx="81600" cy="105975"/>
            </a:xfrm>
            <a:custGeom>
              <a:avLst/>
              <a:gdLst/>
              <a:ahLst/>
              <a:cxnLst/>
              <a:rect l="l" t="t" r="r" b="b"/>
              <a:pathLst>
                <a:path w="3264" h="4239" fill="none" extrusionOk="0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8"/>
            <p:cNvSpPr/>
            <p:nvPr/>
          </p:nvSpPr>
          <p:spPr>
            <a:xfrm>
              <a:off x="5567800" y="4999500"/>
              <a:ext cx="115100" cy="133975"/>
            </a:xfrm>
            <a:custGeom>
              <a:avLst/>
              <a:gdLst/>
              <a:ahLst/>
              <a:cxnLst/>
              <a:rect l="l" t="t" r="r" b="b"/>
              <a:pathLst>
                <a:path w="4604" h="5359" fill="none" extrusionOk="0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8"/>
            <p:cNvSpPr/>
            <p:nvPr/>
          </p:nvSpPr>
          <p:spPr>
            <a:xfrm>
              <a:off x="5600075" y="5217475"/>
              <a:ext cx="127275" cy="16475"/>
            </a:xfrm>
            <a:custGeom>
              <a:avLst/>
              <a:gdLst/>
              <a:ahLst/>
              <a:cxnLst/>
              <a:rect l="l" t="t" r="r" b="b"/>
              <a:pathLst>
                <a:path w="5091" h="659" fill="none" extrusionOk="0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8"/>
            <p:cNvSpPr/>
            <p:nvPr/>
          </p:nvSpPr>
          <p:spPr>
            <a:xfrm>
              <a:off x="5497775" y="5299675"/>
              <a:ext cx="4900" cy="126675"/>
            </a:xfrm>
            <a:custGeom>
              <a:avLst/>
              <a:gdLst/>
              <a:ahLst/>
              <a:cxnLst/>
              <a:rect l="l" t="t" r="r" b="b"/>
              <a:pathLst>
                <a:path w="196" h="5067" fill="none" extrusionOk="0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8"/>
            <p:cNvSpPr/>
            <p:nvPr/>
          </p:nvSpPr>
          <p:spPr>
            <a:xfrm>
              <a:off x="5277975" y="5241825"/>
              <a:ext cx="141275" cy="58500"/>
            </a:xfrm>
            <a:custGeom>
              <a:avLst/>
              <a:gdLst/>
              <a:ahLst/>
              <a:cxnLst/>
              <a:rect l="l" t="t" r="r" b="b"/>
              <a:pathLst>
                <a:path w="5651" h="2340" fill="none" extrusionOk="0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4" name="Google Shape;824;p38"/>
          <p:cNvGrpSpPr/>
          <p:nvPr/>
        </p:nvGrpSpPr>
        <p:grpSpPr>
          <a:xfrm>
            <a:off x="3780165" y="4221910"/>
            <a:ext cx="420554" cy="382242"/>
            <a:chOff x="4556450" y="4963575"/>
            <a:chExt cx="548025" cy="498100"/>
          </a:xfrm>
        </p:grpSpPr>
        <p:sp>
          <p:nvSpPr>
            <p:cNvPr id="825" name="Google Shape;825;p38"/>
            <p:cNvSpPr/>
            <p:nvPr/>
          </p:nvSpPr>
          <p:spPr>
            <a:xfrm>
              <a:off x="4611850" y="5222350"/>
              <a:ext cx="436600" cy="239325"/>
            </a:xfrm>
            <a:custGeom>
              <a:avLst/>
              <a:gdLst/>
              <a:ahLst/>
              <a:cxnLst/>
              <a:rect l="l" t="t" r="r" b="b"/>
              <a:pathLst>
                <a:path w="17464" h="9573" fill="none" extrusionOk="0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8"/>
            <p:cNvSpPr/>
            <p:nvPr/>
          </p:nvSpPr>
          <p:spPr>
            <a:xfrm>
              <a:off x="4612475" y="4963575"/>
              <a:ext cx="435975" cy="125450"/>
            </a:xfrm>
            <a:custGeom>
              <a:avLst/>
              <a:gdLst/>
              <a:ahLst/>
              <a:cxnLst/>
              <a:rect l="l" t="t" r="r" b="b"/>
              <a:pathLst>
                <a:path w="17439" h="5018" fill="none" extrusionOk="0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8"/>
            <p:cNvSpPr/>
            <p:nvPr/>
          </p:nvSpPr>
          <p:spPr>
            <a:xfrm>
              <a:off x="4556450" y="5089000"/>
              <a:ext cx="274025" cy="225925"/>
            </a:xfrm>
            <a:custGeom>
              <a:avLst/>
              <a:gdLst/>
              <a:ahLst/>
              <a:cxnLst/>
              <a:rect l="l" t="t" r="r" b="b"/>
              <a:pathLst>
                <a:path w="10961" h="9037" fill="none" extrusionOk="0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8"/>
            <p:cNvSpPr/>
            <p:nvPr/>
          </p:nvSpPr>
          <p:spPr>
            <a:xfrm>
              <a:off x="4830450" y="5089000"/>
              <a:ext cx="274025" cy="225925"/>
            </a:xfrm>
            <a:custGeom>
              <a:avLst/>
              <a:gdLst/>
              <a:ahLst/>
              <a:cxnLst/>
              <a:rect l="l" t="t" r="r" b="b"/>
              <a:pathLst>
                <a:path w="10961" h="9037" fill="none" extrusionOk="0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8"/>
            <p:cNvSpPr/>
            <p:nvPr/>
          </p:nvSpPr>
          <p:spPr>
            <a:xfrm>
              <a:off x="4830450" y="5213225"/>
              <a:ext cx="25" cy="248450"/>
            </a:xfrm>
            <a:custGeom>
              <a:avLst/>
              <a:gdLst/>
              <a:ahLst/>
              <a:cxnLst/>
              <a:rect l="l" t="t" r="r" b="b"/>
              <a:pathLst>
                <a:path w="1" h="9938" fill="none" extrusionOk="0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0" name="Google Shape;830;p38"/>
          <p:cNvGrpSpPr/>
          <p:nvPr/>
        </p:nvGrpSpPr>
        <p:grpSpPr>
          <a:xfrm>
            <a:off x="691649" y="4304617"/>
            <a:ext cx="406530" cy="224771"/>
            <a:chOff x="531800" y="5071350"/>
            <a:chExt cx="529750" cy="292900"/>
          </a:xfrm>
        </p:grpSpPr>
        <p:sp>
          <p:nvSpPr>
            <p:cNvPr id="831" name="Google Shape;831;p38"/>
            <p:cNvSpPr/>
            <p:nvPr/>
          </p:nvSpPr>
          <p:spPr>
            <a:xfrm>
              <a:off x="632875" y="5077450"/>
              <a:ext cx="272200" cy="185725"/>
            </a:xfrm>
            <a:custGeom>
              <a:avLst/>
              <a:gdLst/>
              <a:ahLst/>
              <a:cxnLst/>
              <a:rect l="l" t="t" r="r" b="b"/>
              <a:pathLst>
                <a:path w="10888" h="7429" fill="none" extrusionOk="0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8"/>
            <p:cNvSpPr/>
            <p:nvPr/>
          </p:nvSpPr>
          <p:spPr>
            <a:xfrm>
              <a:off x="886175" y="5071350"/>
              <a:ext cx="74300" cy="191825"/>
            </a:xfrm>
            <a:custGeom>
              <a:avLst/>
              <a:gdLst/>
              <a:ahLst/>
              <a:cxnLst/>
              <a:rect l="l" t="t" r="r" b="b"/>
              <a:pathLst>
                <a:path w="2972" h="7673" fill="none" extrusionOk="0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8"/>
            <p:cNvSpPr/>
            <p:nvPr/>
          </p:nvSpPr>
          <p:spPr>
            <a:xfrm>
              <a:off x="531800" y="5162075"/>
              <a:ext cx="202175" cy="202175"/>
            </a:xfrm>
            <a:custGeom>
              <a:avLst/>
              <a:gdLst/>
              <a:ahLst/>
              <a:cxnLst/>
              <a:rect l="l" t="t" r="r" b="b"/>
              <a:pathLst>
                <a:path w="8087" h="8087" fill="none" extrusionOk="0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8"/>
            <p:cNvSpPr/>
            <p:nvPr/>
          </p:nvSpPr>
          <p:spPr>
            <a:xfrm>
              <a:off x="859375" y="5162075"/>
              <a:ext cx="202175" cy="202175"/>
            </a:xfrm>
            <a:custGeom>
              <a:avLst/>
              <a:gdLst/>
              <a:ahLst/>
              <a:cxnLst/>
              <a:rect l="l" t="t" r="r" b="b"/>
              <a:pathLst>
                <a:path w="8087" h="8087" fill="none" extrusionOk="0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8"/>
            <p:cNvSpPr/>
            <p:nvPr/>
          </p:nvSpPr>
          <p:spPr>
            <a:xfrm>
              <a:off x="676100" y="5071350"/>
              <a:ext cx="86500" cy="7325"/>
            </a:xfrm>
            <a:custGeom>
              <a:avLst/>
              <a:gdLst/>
              <a:ahLst/>
              <a:cxnLst/>
              <a:rect l="l" t="t" r="r" b="b"/>
              <a:pathLst>
                <a:path w="3460" h="293" fill="none" extrusionOk="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8"/>
            <p:cNvSpPr/>
            <p:nvPr/>
          </p:nvSpPr>
          <p:spPr>
            <a:xfrm>
              <a:off x="941575" y="5244275"/>
              <a:ext cx="37175" cy="37175"/>
            </a:xfrm>
            <a:custGeom>
              <a:avLst/>
              <a:gdLst/>
              <a:ahLst/>
              <a:cxnLst/>
              <a:rect l="l" t="t" r="r" b="b"/>
              <a:pathLst>
                <a:path w="1487" h="1487" fill="none" extrusionOk="0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8"/>
            <p:cNvSpPr/>
            <p:nvPr/>
          </p:nvSpPr>
          <p:spPr>
            <a:xfrm>
              <a:off x="614600" y="5244275"/>
              <a:ext cx="37175" cy="37175"/>
            </a:xfrm>
            <a:custGeom>
              <a:avLst/>
              <a:gdLst/>
              <a:ahLst/>
              <a:cxnLst/>
              <a:rect l="l" t="t" r="r" b="b"/>
              <a:pathLst>
                <a:path w="1487" h="1487" fill="none" extrusionOk="0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8" name="Google Shape;838;p38"/>
          <p:cNvGrpSpPr/>
          <p:nvPr/>
        </p:nvGrpSpPr>
        <p:grpSpPr>
          <a:xfrm>
            <a:off x="7243894" y="1803400"/>
            <a:ext cx="433992" cy="422729"/>
            <a:chOff x="5916675" y="927975"/>
            <a:chExt cx="516350" cy="502950"/>
          </a:xfrm>
        </p:grpSpPr>
        <p:sp>
          <p:nvSpPr>
            <p:cNvPr id="839" name="Google Shape;839;p38"/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w="38100" cap="rnd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8"/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w="38100" cap="rnd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1" name="Google Shape;841;p38"/>
          <p:cNvGrpSpPr/>
          <p:nvPr/>
        </p:nvGrpSpPr>
        <p:grpSpPr>
          <a:xfrm>
            <a:off x="6359914" y="2509302"/>
            <a:ext cx="1079481" cy="1051467"/>
            <a:chOff x="5916675" y="927975"/>
            <a:chExt cx="516350" cy="502950"/>
          </a:xfrm>
        </p:grpSpPr>
        <p:sp>
          <p:nvSpPr>
            <p:cNvPr id="842" name="Google Shape;842;p38"/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w="9525" cap="rnd" cmpd="sng">
              <a:solidFill>
                <a:srgbClr val="FFFF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8"/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w="9525" cap="rnd" cmpd="sng">
              <a:solidFill>
                <a:srgbClr val="FFFF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4" name="Google Shape;844;p38"/>
          <p:cNvGrpSpPr/>
          <p:nvPr/>
        </p:nvGrpSpPr>
        <p:grpSpPr>
          <a:xfrm>
            <a:off x="6360057" y="1803400"/>
            <a:ext cx="433992" cy="422729"/>
            <a:chOff x="5916675" y="927975"/>
            <a:chExt cx="516350" cy="502950"/>
          </a:xfrm>
        </p:grpSpPr>
        <p:sp>
          <p:nvSpPr>
            <p:cNvPr id="845" name="Google Shape;845;p38"/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w="12175" cap="rnd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8"/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w="12175" cap="rnd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7" name="Google Shape;847;p38"/>
          <p:cNvSpPr/>
          <p:nvPr/>
        </p:nvSpPr>
        <p:spPr>
          <a:xfrm>
            <a:off x="7436055" y="2039778"/>
            <a:ext cx="402263" cy="227229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381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p38"/>
          <p:cNvSpPr/>
          <p:nvPr/>
        </p:nvSpPr>
        <p:spPr>
          <a:xfrm>
            <a:off x="6552218" y="2039778"/>
            <a:ext cx="402263" cy="227229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38"/>
          <p:cNvSpPr/>
          <p:nvPr/>
        </p:nvSpPr>
        <p:spPr>
          <a:xfrm>
            <a:off x="6837753" y="3097315"/>
            <a:ext cx="1000561" cy="565194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39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  <p:sp>
        <p:nvSpPr>
          <p:cNvPr id="855" name="Google Shape;855;p39"/>
          <p:cNvSpPr txBox="1"/>
          <p:nvPr/>
        </p:nvSpPr>
        <p:spPr>
          <a:xfrm>
            <a:off x="2163850" y="6094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Now you can use any emoji as an icon!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  <a:hlinkClick r:id="rId3"/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56" name="Google Shape;856;p39"/>
          <p:cNvSpPr txBox="1"/>
          <p:nvPr/>
        </p:nvSpPr>
        <p:spPr>
          <a:xfrm>
            <a:off x="808100" y="20694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000000"/>
                </a:highlight>
              </a:rPr>
              <a:t> </a:t>
            </a:r>
            <a:r>
              <a:rPr lang="en" sz="2400">
                <a:solidFill>
                  <a:srgbClr val="FFFFFF"/>
                </a:solidFill>
                <a:highlight>
                  <a:srgbClr val="000000"/>
                </a:highlight>
                <a:latin typeface="Raleway"/>
                <a:ea typeface="Raleway"/>
                <a:cs typeface="Raleway"/>
                <a:sym typeface="Raleway"/>
              </a:rPr>
              <a:t>and many more...</a:t>
            </a:r>
            <a:endParaRPr sz="2400">
              <a:solidFill>
                <a:srgbClr val="FFFFFF"/>
              </a:solidFill>
              <a:highlight>
                <a:srgbClr val="000000"/>
              </a:highlight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57" name="Google Shape;857;p39"/>
          <p:cNvSpPr txBox="1"/>
          <p:nvPr/>
        </p:nvSpPr>
        <p:spPr>
          <a:xfrm>
            <a:off x="648975" y="5516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D966"/>
                </a:solidFill>
              </a:rPr>
              <a:t>😉</a:t>
            </a:r>
            <a:endParaRPr sz="9600">
              <a:solidFill>
                <a:srgbClr val="FFD966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4"/>
          <p:cNvSpPr txBox="1">
            <a:spLocks noGrp="1"/>
          </p:cNvSpPr>
          <p:nvPr>
            <p:ph type="title"/>
          </p:nvPr>
        </p:nvSpPr>
        <p:spPr>
          <a:xfrm>
            <a:off x="457200" y="1146025"/>
            <a:ext cx="2154600" cy="8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HELLO!</a:t>
            </a:r>
            <a:endParaRPr sz="3600"/>
          </a:p>
        </p:txBody>
      </p:sp>
      <p:sp>
        <p:nvSpPr>
          <p:cNvPr id="101" name="Google Shape;101;p14"/>
          <p:cNvSpPr txBox="1">
            <a:spLocks noGrp="1"/>
          </p:cNvSpPr>
          <p:nvPr>
            <p:ph type="body" idx="1"/>
          </p:nvPr>
        </p:nvSpPr>
        <p:spPr>
          <a:xfrm>
            <a:off x="2961550" y="1146025"/>
            <a:ext cx="5502900" cy="3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 b="1"/>
              <a:t>I am Jayden Smith</a:t>
            </a:r>
            <a:endParaRPr sz="36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sz="3600" b="1"/>
          </a:p>
        </p:txBody>
      </p:sp>
      <p:sp>
        <p:nvSpPr>
          <p:cNvPr id="102" name="Google Shape;102;p14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Raleway"/>
                <a:ea typeface="Raleway"/>
                <a:cs typeface="Raleway"/>
                <a:sym typeface="Raleway"/>
              </a:rPr>
              <a:t>3</a:t>
            </a:fld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103" name="Google Shape;103;p14"/>
          <p:cNvGrpSpPr/>
          <p:nvPr/>
        </p:nvGrpSpPr>
        <p:grpSpPr>
          <a:xfrm>
            <a:off x="574284" y="556824"/>
            <a:ext cx="292514" cy="292514"/>
            <a:chOff x="1278900" y="2333250"/>
            <a:chExt cx="381175" cy="381175"/>
          </a:xfrm>
        </p:grpSpPr>
        <p:sp>
          <p:nvSpPr>
            <p:cNvPr id="104" name="Google Shape;104;p14"/>
            <p:cNvSpPr/>
            <p:nvPr/>
          </p:nvSpPr>
          <p:spPr>
            <a:xfrm>
              <a:off x="1278900" y="2333250"/>
              <a:ext cx="381175" cy="381175"/>
            </a:xfrm>
            <a:custGeom>
              <a:avLst/>
              <a:gdLst/>
              <a:ahLst/>
              <a:cxnLst/>
              <a:rect l="l" t="t" r="r" b="b"/>
              <a:pathLst>
                <a:path w="15247" h="15247" fill="none" extrusionOk="0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4"/>
            <p:cNvSpPr/>
            <p:nvPr/>
          </p:nvSpPr>
          <p:spPr>
            <a:xfrm>
              <a:off x="1525475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4"/>
            <p:cNvSpPr/>
            <p:nvPr/>
          </p:nvSpPr>
          <p:spPr>
            <a:xfrm>
              <a:off x="1369600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4"/>
            <p:cNvSpPr/>
            <p:nvPr/>
          </p:nvSpPr>
          <p:spPr>
            <a:xfrm>
              <a:off x="1369600" y="2604200"/>
              <a:ext cx="199750" cy="40825"/>
            </a:xfrm>
            <a:custGeom>
              <a:avLst/>
              <a:gdLst/>
              <a:ahLst/>
              <a:cxnLst/>
              <a:rect l="l" t="t" r="r" b="b"/>
              <a:pathLst>
                <a:path w="7990" h="1633" fill="none" extrusionOk="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"/>
          <p:cNvSpPr txBox="1">
            <a:spLocks noGrp="1"/>
          </p:cNvSpPr>
          <p:nvPr>
            <p:ph type="ctrTitle"/>
          </p:nvPr>
        </p:nvSpPr>
        <p:spPr>
          <a:xfrm>
            <a:off x="685800" y="1811950"/>
            <a:ext cx="49884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subTitle" idx="1"/>
          </p:nvPr>
        </p:nvSpPr>
        <p:spPr>
          <a:xfrm>
            <a:off x="685800" y="3068650"/>
            <a:ext cx="4988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grpSp>
        <p:nvGrpSpPr>
          <p:cNvPr id="114" name="Google Shape;114;p15"/>
          <p:cNvGrpSpPr/>
          <p:nvPr/>
        </p:nvGrpSpPr>
        <p:grpSpPr>
          <a:xfrm>
            <a:off x="795128" y="927910"/>
            <a:ext cx="548628" cy="530528"/>
            <a:chOff x="1247825" y="5001950"/>
            <a:chExt cx="443300" cy="428675"/>
          </a:xfrm>
        </p:grpSpPr>
        <p:sp>
          <p:nvSpPr>
            <p:cNvPr id="115" name="Google Shape;115;p15"/>
            <p:cNvSpPr/>
            <p:nvPr/>
          </p:nvSpPr>
          <p:spPr>
            <a:xfrm>
              <a:off x="1247825" y="5168175"/>
              <a:ext cx="373875" cy="221650"/>
            </a:xfrm>
            <a:custGeom>
              <a:avLst/>
              <a:gdLst/>
              <a:ahLst/>
              <a:cxnLst/>
              <a:rect l="l" t="t" r="r" b="b"/>
              <a:pathLst>
                <a:path w="14955" h="8866" fill="none" extrusionOk="0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5"/>
            <p:cNvSpPr/>
            <p:nvPr/>
          </p:nvSpPr>
          <p:spPr>
            <a:xfrm>
              <a:off x="1275850" y="5209575"/>
              <a:ext cx="60900" cy="87075"/>
            </a:xfrm>
            <a:custGeom>
              <a:avLst/>
              <a:gdLst/>
              <a:ahLst/>
              <a:cxnLst/>
              <a:rect l="l" t="t" r="r" b="b"/>
              <a:pathLst>
                <a:path w="2436" h="3483" fill="none" extrusionOk="0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5"/>
            <p:cNvSpPr/>
            <p:nvPr/>
          </p:nvSpPr>
          <p:spPr>
            <a:xfrm>
              <a:off x="1247825" y="5391625"/>
              <a:ext cx="443300" cy="39000"/>
            </a:xfrm>
            <a:custGeom>
              <a:avLst/>
              <a:gdLst/>
              <a:ahLst/>
              <a:cxnLst/>
              <a:rect l="l" t="t" r="r" b="b"/>
              <a:pathLst>
                <a:path w="17732" h="1560" fill="none" extrusionOk="0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5"/>
            <p:cNvSpPr/>
            <p:nvPr/>
          </p:nvSpPr>
          <p:spPr>
            <a:xfrm>
              <a:off x="1454850" y="5001950"/>
              <a:ext cx="17075" cy="114475"/>
            </a:xfrm>
            <a:custGeom>
              <a:avLst/>
              <a:gdLst/>
              <a:ahLst/>
              <a:cxnLst/>
              <a:rect l="l" t="t" r="r" b="b"/>
              <a:pathLst>
                <a:path w="683" h="4579" fill="none" extrusionOk="0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5"/>
            <p:cNvSpPr/>
            <p:nvPr/>
          </p:nvSpPr>
          <p:spPr>
            <a:xfrm>
              <a:off x="1411025" y="5001950"/>
              <a:ext cx="17075" cy="114475"/>
            </a:xfrm>
            <a:custGeom>
              <a:avLst/>
              <a:gdLst/>
              <a:ahLst/>
              <a:cxnLst/>
              <a:rect l="l" t="t" r="r" b="b"/>
              <a:pathLst>
                <a:path w="683" h="4579" fill="none" extrusionOk="0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5"/>
            <p:cNvSpPr/>
            <p:nvPr/>
          </p:nvSpPr>
          <p:spPr>
            <a:xfrm>
              <a:off x="1498700" y="5001950"/>
              <a:ext cx="16450" cy="114475"/>
            </a:xfrm>
            <a:custGeom>
              <a:avLst/>
              <a:gdLst/>
              <a:ahLst/>
              <a:cxnLst/>
              <a:rect l="l" t="t" r="r" b="b"/>
              <a:pathLst>
                <a:path w="658" h="4579" fill="none" extrusionOk="0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6"/>
          <p:cNvSpPr txBox="1">
            <a:spLocks noGrp="1"/>
          </p:cNvSpPr>
          <p:nvPr>
            <p:ph type="body" idx="1"/>
          </p:nvPr>
        </p:nvSpPr>
        <p:spPr>
          <a:xfrm>
            <a:off x="2529950" y="1013250"/>
            <a:ext cx="5803500" cy="31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26" name="Google Shape;126;p16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7"/>
          <p:cNvSpPr txBox="1">
            <a:spLocks noGrp="1"/>
          </p:cNvSpPr>
          <p:nvPr>
            <p:ph type="title"/>
          </p:nvPr>
        </p:nvSpPr>
        <p:spPr>
          <a:xfrm>
            <a:off x="457200" y="1146025"/>
            <a:ext cx="2154600" cy="8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32" name="Google Shape;132;p17"/>
          <p:cNvSpPr txBox="1">
            <a:spLocks noGrp="1"/>
          </p:cNvSpPr>
          <p:nvPr>
            <p:ph type="body" idx="1"/>
          </p:nvPr>
        </p:nvSpPr>
        <p:spPr>
          <a:xfrm>
            <a:off x="2961550" y="1146025"/>
            <a:ext cx="5502900" cy="3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▫"/>
            </a:pPr>
            <a:r>
              <a:rPr lang="en"/>
              <a:t>Here you have a list of items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▫"/>
            </a:pPr>
            <a:r>
              <a:rPr lang="en"/>
              <a:t>And some text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▫"/>
            </a:pPr>
            <a:r>
              <a:rPr lang="en"/>
              <a:t>But remember not to overload your slides with content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grpSp>
        <p:nvGrpSpPr>
          <p:cNvPr id="133" name="Google Shape;133;p17"/>
          <p:cNvGrpSpPr/>
          <p:nvPr/>
        </p:nvGrpSpPr>
        <p:grpSpPr>
          <a:xfrm>
            <a:off x="568954" y="551499"/>
            <a:ext cx="215966" cy="342399"/>
            <a:chOff x="6718575" y="2318625"/>
            <a:chExt cx="256950" cy="407375"/>
          </a:xfrm>
        </p:grpSpPr>
        <p:sp>
          <p:nvSpPr>
            <p:cNvPr id="134" name="Google Shape;134;p17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7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7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7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7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7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7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7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" name="Google Shape;142;p17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8"/>
          <p:cNvSpPr txBox="1">
            <a:spLocks noGrp="1"/>
          </p:cNvSpPr>
          <p:nvPr>
            <p:ph type="ctrTitle" idx="4294967295"/>
          </p:nvPr>
        </p:nvSpPr>
        <p:spPr>
          <a:xfrm>
            <a:off x="685800" y="1202350"/>
            <a:ext cx="60930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BIG CONCEPT</a:t>
            </a:r>
            <a:endParaRPr sz="7200"/>
          </a:p>
        </p:txBody>
      </p:sp>
      <p:sp>
        <p:nvSpPr>
          <p:cNvPr id="148" name="Google Shape;148;p18"/>
          <p:cNvSpPr txBox="1">
            <a:spLocks noGrp="1"/>
          </p:cNvSpPr>
          <p:nvPr>
            <p:ph type="subTitle" idx="4294967295"/>
          </p:nvPr>
        </p:nvSpPr>
        <p:spPr>
          <a:xfrm>
            <a:off x="685800" y="3411550"/>
            <a:ext cx="4910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Bring the attention of your audience over a key concept using icons or illustrations</a:t>
            </a:r>
            <a:endParaRPr sz="180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50" name="Google Shape;150;p18"/>
          <p:cNvSpPr/>
          <p:nvPr/>
        </p:nvSpPr>
        <p:spPr>
          <a:xfrm rot="9835936">
            <a:off x="6580777" y="2593760"/>
            <a:ext cx="162728" cy="155379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9525" cap="rnd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1" name="Google Shape;151;p18"/>
          <p:cNvGrpSpPr/>
          <p:nvPr/>
        </p:nvGrpSpPr>
        <p:grpSpPr>
          <a:xfrm>
            <a:off x="5000188" y="1088674"/>
            <a:ext cx="162685" cy="162919"/>
            <a:chOff x="5294400" y="974850"/>
            <a:chExt cx="416500" cy="417100"/>
          </a:xfrm>
        </p:grpSpPr>
        <p:sp>
          <p:nvSpPr>
            <p:cNvPr id="152" name="Google Shape;152;p18"/>
            <p:cNvSpPr/>
            <p:nvPr/>
          </p:nvSpPr>
          <p:spPr>
            <a:xfrm>
              <a:off x="5325450" y="997975"/>
              <a:ext cx="151650" cy="154700"/>
            </a:xfrm>
            <a:custGeom>
              <a:avLst/>
              <a:gdLst/>
              <a:ahLst/>
              <a:cxnLst/>
              <a:rect l="l" t="t" r="r" b="b"/>
              <a:pathLst>
                <a:path w="6066" h="6188" fill="none" extrusionOk="0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8"/>
            <p:cNvSpPr/>
            <p:nvPr/>
          </p:nvSpPr>
          <p:spPr>
            <a:xfrm>
              <a:off x="5294400" y="974850"/>
              <a:ext cx="416500" cy="417100"/>
            </a:xfrm>
            <a:custGeom>
              <a:avLst/>
              <a:gdLst/>
              <a:ahLst/>
              <a:cxnLst/>
              <a:rect l="l" t="t" r="r" b="b"/>
              <a:pathLst>
                <a:path w="16660" h="16684" fill="none" extrusionOk="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" name="Google Shape;154;p18"/>
          <p:cNvGrpSpPr/>
          <p:nvPr/>
        </p:nvGrpSpPr>
        <p:grpSpPr>
          <a:xfrm>
            <a:off x="7068971" y="1715282"/>
            <a:ext cx="1262238" cy="1262397"/>
            <a:chOff x="6643075" y="3664250"/>
            <a:chExt cx="407950" cy="407975"/>
          </a:xfrm>
        </p:grpSpPr>
        <p:sp>
          <p:nvSpPr>
            <p:cNvPr id="155" name="Google Shape;155;p18"/>
            <p:cNvSpPr/>
            <p:nvPr/>
          </p:nvSpPr>
          <p:spPr>
            <a:xfrm>
              <a:off x="6794075" y="3815250"/>
              <a:ext cx="211300" cy="211300"/>
            </a:xfrm>
            <a:custGeom>
              <a:avLst/>
              <a:gdLst/>
              <a:ahLst/>
              <a:cxnLst/>
              <a:rect l="l" t="t" r="r" b="b"/>
              <a:pathLst>
                <a:path w="8452" h="8452" fill="none" extrusionOk="0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8"/>
            <p:cNvSpPr/>
            <p:nvPr/>
          </p:nvSpPr>
          <p:spPr>
            <a:xfrm>
              <a:off x="6643075" y="3664250"/>
              <a:ext cx="407950" cy="407975"/>
            </a:xfrm>
            <a:custGeom>
              <a:avLst/>
              <a:gdLst/>
              <a:ahLst/>
              <a:cxnLst/>
              <a:rect l="l" t="t" r="r" b="b"/>
              <a:pathLst>
                <a:path w="16318" h="16319" fill="none" extrusionOk="0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18"/>
          <p:cNvGrpSpPr/>
          <p:nvPr/>
        </p:nvGrpSpPr>
        <p:grpSpPr>
          <a:xfrm rot="4171020">
            <a:off x="6563376" y="1551792"/>
            <a:ext cx="454545" cy="454519"/>
            <a:chOff x="576250" y="4319400"/>
            <a:chExt cx="442075" cy="442050"/>
          </a:xfrm>
        </p:grpSpPr>
        <p:sp>
          <p:nvSpPr>
            <p:cNvPr id="158" name="Google Shape;158;p18"/>
            <p:cNvSpPr/>
            <p:nvPr/>
          </p:nvSpPr>
          <p:spPr>
            <a:xfrm>
              <a:off x="576250" y="4319400"/>
              <a:ext cx="442075" cy="442050"/>
            </a:xfrm>
            <a:custGeom>
              <a:avLst/>
              <a:gdLst/>
              <a:ahLst/>
              <a:cxnLst/>
              <a:rect l="l" t="t" r="r" b="b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8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l" t="t" r="r" b="b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l" t="t" r="r" b="b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l" t="t" r="r" b="b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" name="Google Shape;162;p18"/>
          <p:cNvGrpSpPr/>
          <p:nvPr/>
        </p:nvGrpSpPr>
        <p:grpSpPr>
          <a:xfrm>
            <a:off x="4620498" y="1288158"/>
            <a:ext cx="358875" cy="358875"/>
            <a:chOff x="5941025" y="3634400"/>
            <a:chExt cx="467650" cy="467650"/>
          </a:xfrm>
        </p:grpSpPr>
        <p:sp>
          <p:nvSpPr>
            <p:cNvPr id="163" name="Google Shape;163;p18"/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8"/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8"/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8"/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8"/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9" name="Google Shape;169;p18"/>
          <p:cNvSpPr/>
          <p:nvPr/>
        </p:nvSpPr>
        <p:spPr>
          <a:xfrm rot="1902146">
            <a:off x="7410556" y="1156422"/>
            <a:ext cx="162718" cy="155369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9525" cap="rnd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8"/>
          <p:cNvSpPr/>
          <p:nvPr/>
        </p:nvSpPr>
        <p:spPr>
          <a:xfrm rot="-1130564">
            <a:off x="4363392" y="1257498"/>
            <a:ext cx="162712" cy="155364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9525" cap="rnd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8"/>
          <p:cNvSpPr/>
          <p:nvPr/>
        </p:nvSpPr>
        <p:spPr>
          <a:xfrm>
            <a:off x="6827348" y="2810428"/>
            <a:ext cx="98496" cy="94048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9525" cap="rnd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8"/>
          <p:cNvSpPr/>
          <p:nvPr/>
        </p:nvSpPr>
        <p:spPr>
          <a:xfrm rot="-9946640">
            <a:off x="7756225" y="760054"/>
            <a:ext cx="98495" cy="94047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9525" cap="rnd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8"/>
          <p:cNvSpPr/>
          <p:nvPr/>
        </p:nvSpPr>
        <p:spPr>
          <a:xfrm rot="3967602">
            <a:off x="4264877" y="1514899"/>
            <a:ext cx="98505" cy="94057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9525" cap="rnd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8"/>
          <p:cNvSpPr/>
          <p:nvPr/>
        </p:nvSpPr>
        <p:spPr>
          <a:xfrm rot="715072">
            <a:off x="5038782" y="1345443"/>
            <a:ext cx="1437259" cy="262263"/>
          </a:xfrm>
          <a:custGeom>
            <a:avLst/>
            <a:gdLst/>
            <a:ahLst/>
            <a:cxnLst/>
            <a:rect l="l" t="t" r="r" b="b"/>
            <a:pathLst>
              <a:path w="57493" h="10491" extrusionOk="0">
                <a:moveTo>
                  <a:pt x="0" y="10491"/>
                </a:moveTo>
                <a:cubicBezTo>
                  <a:pt x="4699" y="8766"/>
                  <a:pt x="18614" y="1056"/>
                  <a:pt x="28196" y="138"/>
                </a:cubicBezTo>
                <a:cubicBezTo>
                  <a:pt x="37778" y="-780"/>
                  <a:pt x="52610" y="4176"/>
                  <a:pt x="57493" y="4984"/>
                </a:cubicBezTo>
              </a:path>
            </a:pathLst>
          </a:custGeom>
          <a:noFill/>
          <a:ln w="9525" cap="flat" cmpd="sng">
            <a:solidFill>
              <a:srgbClr val="FFFFFF"/>
            </a:solidFill>
            <a:prstDash val="dash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9"/>
          <p:cNvSpPr txBox="1">
            <a:spLocks noGrp="1"/>
          </p:cNvSpPr>
          <p:nvPr>
            <p:ph type="body" idx="1"/>
          </p:nvPr>
        </p:nvSpPr>
        <p:spPr>
          <a:xfrm>
            <a:off x="2949200" y="1146025"/>
            <a:ext cx="2740200" cy="37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White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80" name="Google Shape;180;p19"/>
          <p:cNvSpPr txBox="1">
            <a:spLocks noGrp="1"/>
          </p:cNvSpPr>
          <p:nvPr>
            <p:ph type="title"/>
          </p:nvPr>
        </p:nvSpPr>
        <p:spPr>
          <a:xfrm>
            <a:off x="457200" y="1146025"/>
            <a:ext cx="2154600" cy="8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81" name="Google Shape;181;p19"/>
          <p:cNvSpPr txBox="1">
            <a:spLocks noGrp="1"/>
          </p:cNvSpPr>
          <p:nvPr>
            <p:ph type="body" idx="2"/>
          </p:nvPr>
        </p:nvSpPr>
        <p:spPr>
          <a:xfrm>
            <a:off x="5854441" y="1146025"/>
            <a:ext cx="2740200" cy="37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Black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182" name="Google Shape;182;p19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grpSp>
        <p:nvGrpSpPr>
          <p:cNvPr id="183" name="Google Shape;183;p19"/>
          <p:cNvGrpSpPr/>
          <p:nvPr/>
        </p:nvGrpSpPr>
        <p:grpSpPr>
          <a:xfrm>
            <a:off x="573608" y="565508"/>
            <a:ext cx="315881" cy="297195"/>
            <a:chOff x="5972700" y="2330200"/>
            <a:chExt cx="411625" cy="387275"/>
          </a:xfrm>
        </p:grpSpPr>
        <p:sp>
          <p:nvSpPr>
            <p:cNvPr id="184" name="Google Shape;184;p19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9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0"/>
          <p:cNvSpPr txBox="1">
            <a:spLocks noGrp="1"/>
          </p:cNvSpPr>
          <p:nvPr>
            <p:ph type="title"/>
          </p:nvPr>
        </p:nvSpPr>
        <p:spPr>
          <a:xfrm>
            <a:off x="457200" y="1146025"/>
            <a:ext cx="2154600" cy="8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91" name="Google Shape;191;p20"/>
          <p:cNvSpPr txBox="1">
            <a:spLocks noGrp="1"/>
          </p:cNvSpPr>
          <p:nvPr>
            <p:ph type="body" idx="1"/>
          </p:nvPr>
        </p:nvSpPr>
        <p:spPr>
          <a:xfrm>
            <a:off x="2739575" y="1085100"/>
            <a:ext cx="1896300" cy="384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92" name="Google Shape;192;p20"/>
          <p:cNvSpPr txBox="1">
            <a:spLocks noGrp="1"/>
          </p:cNvSpPr>
          <p:nvPr>
            <p:ph type="body" idx="2"/>
          </p:nvPr>
        </p:nvSpPr>
        <p:spPr>
          <a:xfrm>
            <a:off x="4732984" y="1085100"/>
            <a:ext cx="1896300" cy="384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93" name="Google Shape;193;p20"/>
          <p:cNvSpPr txBox="1">
            <a:spLocks noGrp="1"/>
          </p:cNvSpPr>
          <p:nvPr>
            <p:ph type="body" idx="3"/>
          </p:nvPr>
        </p:nvSpPr>
        <p:spPr>
          <a:xfrm>
            <a:off x="6726393" y="1085100"/>
            <a:ext cx="1896300" cy="384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20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grpSp>
        <p:nvGrpSpPr>
          <p:cNvPr id="195" name="Google Shape;195;p20"/>
          <p:cNvGrpSpPr/>
          <p:nvPr/>
        </p:nvGrpSpPr>
        <p:grpSpPr>
          <a:xfrm>
            <a:off x="560527" y="486714"/>
            <a:ext cx="413072" cy="396247"/>
            <a:chOff x="5233525" y="4954450"/>
            <a:chExt cx="538275" cy="516350"/>
          </a:xfrm>
        </p:grpSpPr>
        <p:sp>
          <p:nvSpPr>
            <p:cNvPr id="196" name="Google Shape;196;p20"/>
            <p:cNvSpPr/>
            <p:nvPr/>
          </p:nvSpPr>
          <p:spPr>
            <a:xfrm>
              <a:off x="5637825" y="4954450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0"/>
            <p:cNvSpPr/>
            <p:nvPr/>
          </p:nvSpPr>
          <p:spPr>
            <a:xfrm>
              <a:off x="5323025" y="4980625"/>
              <a:ext cx="88925" cy="88925"/>
            </a:xfrm>
            <a:custGeom>
              <a:avLst/>
              <a:gdLst/>
              <a:ahLst/>
              <a:cxnLst/>
              <a:rect l="l" t="t" r="r" b="b"/>
              <a:pathLst>
                <a:path w="3557" h="3557" fill="none" extrusionOk="0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0"/>
            <p:cNvSpPr/>
            <p:nvPr/>
          </p:nvSpPr>
          <p:spPr>
            <a:xfrm>
              <a:off x="5233525" y="5255225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0"/>
            <p:cNvSpPr/>
            <p:nvPr/>
          </p:nvSpPr>
          <p:spPr>
            <a:xfrm>
              <a:off x="5453325" y="5382475"/>
              <a:ext cx="88925" cy="88325"/>
            </a:xfrm>
            <a:custGeom>
              <a:avLst/>
              <a:gdLst/>
              <a:ahLst/>
              <a:cxnLst/>
              <a:rect l="l" t="t" r="r" b="b"/>
              <a:pathLst>
                <a:path w="3557" h="3533" fill="none" extrusionOk="0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0"/>
            <p:cNvSpPr/>
            <p:nvPr/>
          </p:nvSpPr>
          <p:spPr>
            <a:xfrm>
              <a:off x="5682875" y="5188875"/>
              <a:ext cx="88925" cy="89525"/>
            </a:xfrm>
            <a:custGeom>
              <a:avLst/>
              <a:gdLst/>
              <a:ahLst/>
              <a:cxnLst/>
              <a:rect l="l" t="t" r="r" b="b"/>
              <a:pathLst>
                <a:path w="3557" h="3581" fill="none" extrusionOk="0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0"/>
            <p:cNvSpPr/>
            <p:nvPr/>
          </p:nvSpPr>
          <p:spPr>
            <a:xfrm>
              <a:off x="5411925" y="5110925"/>
              <a:ext cx="188775" cy="189400"/>
            </a:xfrm>
            <a:custGeom>
              <a:avLst/>
              <a:gdLst/>
              <a:ahLst/>
              <a:cxnLst/>
              <a:rect l="l" t="t" r="r" b="b"/>
              <a:pathLst>
                <a:path w="7551" h="7576" fill="none" extrusionOk="0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0"/>
            <p:cNvSpPr/>
            <p:nvPr/>
          </p:nvSpPr>
          <p:spPr>
            <a:xfrm>
              <a:off x="5367475" y="5025075"/>
              <a:ext cx="81600" cy="105975"/>
            </a:xfrm>
            <a:custGeom>
              <a:avLst/>
              <a:gdLst/>
              <a:ahLst/>
              <a:cxnLst/>
              <a:rect l="l" t="t" r="r" b="b"/>
              <a:pathLst>
                <a:path w="3264" h="4239" fill="none" extrusionOk="0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0"/>
            <p:cNvSpPr/>
            <p:nvPr/>
          </p:nvSpPr>
          <p:spPr>
            <a:xfrm>
              <a:off x="5567800" y="4999500"/>
              <a:ext cx="115100" cy="133975"/>
            </a:xfrm>
            <a:custGeom>
              <a:avLst/>
              <a:gdLst/>
              <a:ahLst/>
              <a:cxnLst/>
              <a:rect l="l" t="t" r="r" b="b"/>
              <a:pathLst>
                <a:path w="4604" h="5359" fill="none" extrusionOk="0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0"/>
            <p:cNvSpPr/>
            <p:nvPr/>
          </p:nvSpPr>
          <p:spPr>
            <a:xfrm>
              <a:off x="5600075" y="5217475"/>
              <a:ext cx="127275" cy="16475"/>
            </a:xfrm>
            <a:custGeom>
              <a:avLst/>
              <a:gdLst/>
              <a:ahLst/>
              <a:cxnLst/>
              <a:rect l="l" t="t" r="r" b="b"/>
              <a:pathLst>
                <a:path w="5091" h="659" fill="none" extrusionOk="0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0"/>
            <p:cNvSpPr/>
            <p:nvPr/>
          </p:nvSpPr>
          <p:spPr>
            <a:xfrm>
              <a:off x="5497775" y="5299675"/>
              <a:ext cx="4900" cy="126675"/>
            </a:xfrm>
            <a:custGeom>
              <a:avLst/>
              <a:gdLst/>
              <a:ahLst/>
              <a:cxnLst/>
              <a:rect l="l" t="t" r="r" b="b"/>
              <a:pathLst>
                <a:path w="196" h="5067" fill="none" extrusionOk="0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0"/>
            <p:cNvSpPr/>
            <p:nvPr/>
          </p:nvSpPr>
          <p:spPr>
            <a:xfrm>
              <a:off x="5277975" y="5241825"/>
              <a:ext cx="141275" cy="58500"/>
            </a:xfrm>
            <a:custGeom>
              <a:avLst/>
              <a:gdLst/>
              <a:ahLst/>
              <a:cxnLst/>
              <a:rect l="l" t="t" r="r" b="b"/>
              <a:pathLst>
                <a:path w="5651" h="2340" fill="none" extrusionOk="0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Marin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977</Words>
  <Application>Microsoft Office PowerPoint</Application>
  <PresentationFormat>Presentación en pantalla (16:9)</PresentationFormat>
  <Paragraphs>164</Paragraphs>
  <Slides>28</Slides>
  <Notes>28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2" baseType="lpstr">
      <vt:lpstr>Raleway</vt:lpstr>
      <vt:lpstr>Arial</vt:lpstr>
      <vt:lpstr>Montserrat</vt:lpstr>
      <vt:lpstr>Marina template</vt:lpstr>
      <vt:lpstr>28 Diapositivas gratis</vt:lpstr>
      <vt:lpstr>INSTRUCTIONS FOR USE</vt:lpstr>
      <vt:lpstr>HELLO!</vt:lpstr>
      <vt:lpstr>TRANSITION HEADLINE</vt:lpstr>
      <vt:lpstr>Presentación de PowerPoint</vt:lpstr>
      <vt:lpstr>THIS IS A SLIDE TITLE</vt:lpstr>
      <vt:lpstr>BIG CONCEPT</vt:lpstr>
      <vt:lpstr>YOU CAN ALSO SPLIT YOUR CONTENT</vt:lpstr>
      <vt:lpstr>IN TWO OR THREE COLUMNS</vt:lpstr>
      <vt:lpstr>A PICTURE IS WORTH A THOUSAND WORDS</vt:lpstr>
      <vt:lpstr>Want big impact? USE BIG IMAGE.</vt:lpstr>
      <vt:lpstr>USE CHARTS TO EXPLAIN YOUR IDEAS</vt:lpstr>
      <vt:lpstr>AND TABLES TO COMPARE DATA</vt:lpstr>
      <vt:lpstr>MAPS</vt:lpstr>
      <vt:lpstr>89,526,124</vt:lpstr>
      <vt:lpstr>89,526,124$</vt:lpstr>
      <vt:lpstr>OUR PROCESS IS EASY</vt:lpstr>
      <vt:lpstr>LET’S REVIEW SOME CONCEPTS</vt:lpstr>
      <vt:lpstr>Presentación de PowerPoint</vt:lpstr>
      <vt:lpstr>ANDROID PROJECT</vt:lpstr>
      <vt:lpstr>iPHONE PROJECT</vt:lpstr>
      <vt:lpstr>TABLET PROJECT</vt:lpstr>
      <vt:lpstr>DESKTOP PROJECT</vt:lpstr>
      <vt:lpstr>THANKS</vt:lpstr>
      <vt:lpstr>CREDITS</vt:lpstr>
      <vt:lpstr>PRESENTATION DESIGN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28 Diapositivas gratis</dc:title>
  <cp:lastModifiedBy>User</cp:lastModifiedBy>
  <cp:revision>1</cp:revision>
  <dcterms:modified xsi:type="dcterms:W3CDTF">2019-10-25T06:08:16Z</dcterms:modified>
</cp:coreProperties>
</file>