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Raleway" panose="020B0503030101060003" pitchFamily="3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42A310-D0E6-407C-A0BA-D725821A3769}">
  <a:tblStyle styleId="{8742A310-D0E6-407C-A0BA-D725821A3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878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88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74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70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95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85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859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538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80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361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944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03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78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028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67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86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154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006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884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545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885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134c8023e6_5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134c8023e6_5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19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9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3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93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31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4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98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7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buildings4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02058" y="179124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1839425"/>
            <a:ext cx="6036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photo">
  <p:cSld name="BLANK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buildings3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802058" y="171504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88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68650"/>
            <a:ext cx="498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 descr="buildings1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915850" y="865200"/>
            <a:ext cx="0" cy="3413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▫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83500" y="1864150"/>
            <a:ext cx="163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949200" y="1146025"/>
            <a:ext cx="27402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5854441" y="1146025"/>
            <a:ext cx="27402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2739575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732984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726393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79050" y="1085093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556950" y="4189168"/>
            <a:ext cx="8030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4189175"/>
            <a:ext cx="82296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283500" y="289525"/>
            <a:ext cx="8577000" cy="45645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486D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montserra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ralewa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1464733" y="1186733"/>
            <a:ext cx="6036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dirty="0" smtClean="0"/>
              <a:t>28</a:t>
            </a:r>
            <a:br>
              <a:rPr lang="es-PE" sz="5400" dirty="0" smtClean="0"/>
            </a:br>
            <a:r>
              <a:rPr lang="es-PE" sz="5400" dirty="0" smtClean="0"/>
              <a:t>Diapositivas</a:t>
            </a:r>
            <a:br>
              <a:rPr lang="es-PE" sz="5400" dirty="0" smtClean="0"/>
            </a:br>
            <a:r>
              <a:rPr lang="es-PE" sz="5400" dirty="0" smtClean="0"/>
              <a:t>gratis</a:t>
            </a:r>
            <a:endParaRPr sz="5400" dirty="0"/>
          </a:p>
        </p:txBody>
      </p:sp>
      <p:grpSp>
        <p:nvGrpSpPr>
          <p:cNvPr id="75" name="Google Shape;75;p12"/>
          <p:cNvGrpSpPr/>
          <p:nvPr/>
        </p:nvGrpSpPr>
        <p:grpSpPr>
          <a:xfrm>
            <a:off x="800651" y="1070678"/>
            <a:ext cx="543560" cy="446273"/>
            <a:chOff x="2599525" y="3688600"/>
            <a:chExt cx="428675" cy="351950"/>
          </a:xfrm>
        </p:grpSpPr>
        <p:sp>
          <p:nvSpPr>
            <p:cNvPr id="76" name="Google Shape;76;p1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"/>
          </p:nvPr>
        </p:nvSpPr>
        <p:spPr>
          <a:xfrm>
            <a:off x="457200" y="2429775"/>
            <a:ext cx="3400800" cy="12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213" name="Google Shape;213;p2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14" name="Google Shape;2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3825" y="305475"/>
            <a:ext cx="4537000" cy="4536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1"/>
          <p:cNvGrpSpPr/>
          <p:nvPr/>
        </p:nvGrpSpPr>
        <p:grpSpPr>
          <a:xfrm>
            <a:off x="545201" y="615034"/>
            <a:ext cx="330347" cy="274979"/>
            <a:chOff x="1247825" y="322750"/>
            <a:chExt cx="443300" cy="369000"/>
          </a:xfrm>
        </p:grpSpPr>
        <p:sp>
          <p:nvSpPr>
            <p:cNvPr id="216" name="Google Shape;216;p21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title" idx="4294967295"/>
          </p:nvPr>
        </p:nvSpPr>
        <p:spPr>
          <a:xfrm>
            <a:off x="575250" y="491750"/>
            <a:ext cx="79935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Montserrat"/>
                <a:ea typeface="Montserrat"/>
                <a:cs typeface="Montserrat"/>
                <a:sym typeface="Montserrat"/>
              </a:rPr>
              <a:t>11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32" name="Google Shape;232;p23"/>
          <p:cNvSpPr/>
          <p:nvPr/>
        </p:nvSpPr>
        <p:spPr>
          <a:xfrm>
            <a:off x="4539118" y="1092099"/>
            <a:ext cx="1938000" cy="1938000"/>
          </a:xfrm>
          <a:prstGeom prst="ellipse">
            <a:avLst/>
          </a:prstGeom>
          <a:solidFill>
            <a:srgbClr val="FFFFFF">
              <a:alpha val="1962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Gray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3687925" y="2530612"/>
            <a:ext cx="1938000" cy="1938000"/>
          </a:xfrm>
          <a:prstGeom prst="ellipse">
            <a:avLst/>
          </a:prstGeom>
          <a:solidFill>
            <a:srgbClr val="FFFFFF">
              <a:alpha val="1962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White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5396171" y="2530612"/>
            <a:ext cx="1938000" cy="1938000"/>
          </a:xfrm>
          <a:prstGeom prst="ellipse">
            <a:avLst/>
          </a:prstGeom>
          <a:solidFill>
            <a:srgbClr val="FFFFFF">
              <a:alpha val="19620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Black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23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36" name="Google Shape;236;p23"/>
          <p:cNvGrpSpPr/>
          <p:nvPr/>
        </p:nvGrpSpPr>
        <p:grpSpPr>
          <a:xfrm>
            <a:off x="562856" y="647781"/>
            <a:ext cx="337387" cy="244858"/>
            <a:chOff x="3932350" y="3714775"/>
            <a:chExt cx="439650" cy="319075"/>
          </a:xfrm>
        </p:grpSpPr>
        <p:sp>
          <p:nvSpPr>
            <p:cNvPr id="237" name="Google Shape;237;p23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7" name="Google Shape;247;p24"/>
          <p:cNvGraphicFramePr/>
          <p:nvPr/>
        </p:nvGraphicFramePr>
        <p:xfrm>
          <a:off x="3085000" y="1286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{8742A310-D0E6-407C-A0BA-D725821A3769}</a:tableStyleId>
              </a:tblPr>
              <a:tblGrid>
                <a:gridCol w="1296825"/>
                <a:gridCol w="1296825"/>
                <a:gridCol w="1296825"/>
                <a:gridCol w="1296825"/>
              </a:tblGrid>
              <a:tr h="74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9620"/>
                      </a:srgbClr>
                    </a:solidFill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8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8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48" name="Google Shape;248;p2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549104" y="575171"/>
            <a:ext cx="311200" cy="31121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>
            <a:off x="1338901" y="1222699"/>
            <a:ext cx="7423785" cy="3536527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2682875" y="1995825"/>
            <a:ext cx="632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6486DB"/>
          </a:solidFill>
          <a:ln w="28575" cap="flat" cmpd="sng">
            <a:solidFill>
              <a:srgbClr val="1C4587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our office</a:t>
            </a:r>
            <a:endParaRPr sz="8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7" name="Google Shape;257;p25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58" name="Google Shape;258;p25"/>
          <p:cNvSpPr/>
          <p:nvPr/>
        </p:nvSpPr>
        <p:spPr>
          <a:xfrm>
            <a:off x="1925750" y="2378075"/>
            <a:ext cx="129300" cy="129300"/>
          </a:xfrm>
          <a:prstGeom prst="flowChartSummingJunction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3551550" y="3687200"/>
            <a:ext cx="129300" cy="129300"/>
          </a:xfrm>
          <a:prstGeom prst="flowChartSummingJunction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4401825" y="2165900"/>
            <a:ext cx="129300" cy="129300"/>
          </a:xfrm>
          <a:prstGeom prst="flowChartSummingJunction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4954875" y="4140650"/>
            <a:ext cx="129300" cy="129300"/>
          </a:xfrm>
          <a:prstGeom prst="flowChartSummingJunction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/>
          <p:nvPr/>
        </p:nvSpPr>
        <p:spPr>
          <a:xfrm>
            <a:off x="6994250" y="2638700"/>
            <a:ext cx="129300" cy="129300"/>
          </a:xfrm>
          <a:prstGeom prst="flowChartSummingJunction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7599025" y="4189175"/>
            <a:ext cx="129300" cy="129300"/>
          </a:xfrm>
          <a:prstGeom prst="flowChartSummingJunction">
            <a:avLst/>
          </a:prstGeom>
          <a:noFill/>
          <a:ln w="2857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558519" y="605754"/>
            <a:ext cx="229894" cy="30465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70" name="Google Shape;270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ctrTitle" idx="4294967295"/>
          </p:nvPr>
        </p:nvSpPr>
        <p:spPr>
          <a:xfrm>
            <a:off x="685800" y="8004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77" name="Google Shape;277;p27"/>
          <p:cNvSpPr txBox="1">
            <a:spLocks noGrp="1"/>
          </p:cNvSpPr>
          <p:nvPr>
            <p:ph type="subTitle" idx="4294967295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78" name="Google Shape;278;p27"/>
          <p:cNvSpPr txBox="1">
            <a:spLocks noGrp="1"/>
          </p:cNvSpPr>
          <p:nvPr>
            <p:ph type="ctrTitle" idx="4294967295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79" name="Google Shape;279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0" name="Google Shape;28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2" name="Google Shape;282;p27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283" name="Google Shape;283;p27"/>
          <p:cNvCxnSpPr/>
          <p:nvPr/>
        </p:nvCxnSpPr>
        <p:spPr>
          <a:xfrm>
            <a:off x="4416900" y="1958036"/>
            <a:ext cx="310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7"/>
          <p:cNvCxnSpPr/>
          <p:nvPr/>
        </p:nvCxnSpPr>
        <p:spPr>
          <a:xfrm>
            <a:off x="4416900" y="3297325"/>
            <a:ext cx="310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291" name="Google Shape;291;p28"/>
          <p:cNvCxnSpPr/>
          <p:nvPr/>
        </p:nvCxnSpPr>
        <p:spPr>
          <a:xfrm>
            <a:off x="594525" y="2639275"/>
            <a:ext cx="7871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92" name="Google Shape;292;p28"/>
          <p:cNvCxnSpPr/>
          <p:nvPr/>
        </p:nvCxnSpPr>
        <p:spPr>
          <a:xfrm rot="10800000">
            <a:off x="3502513" y="2225725"/>
            <a:ext cx="0" cy="420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3" name="Google Shape;293;p28"/>
          <p:cNvCxnSpPr/>
          <p:nvPr/>
        </p:nvCxnSpPr>
        <p:spPr>
          <a:xfrm rot="10800000">
            <a:off x="5375875" y="2631175"/>
            <a:ext cx="0" cy="415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4" name="Google Shape;294;p28"/>
          <p:cNvSpPr txBox="1"/>
          <p:nvPr/>
        </p:nvSpPr>
        <p:spPr>
          <a:xfrm>
            <a:off x="3166475" y="19655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first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4904800" y="3053100"/>
            <a:ext cx="9420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second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6897025" y="19655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last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97" name="Google Shape;297;p28"/>
          <p:cNvCxnSpPr/>
          <p:nvPr/>
        </p:nvCxnSpPr>
        <p:spPr>
          <a:xfrm rot="10800000">
            <a:off x="7237659" y="2225725"/>
            <a:ext cx="0" cy="420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98" name="Google Shape;298;p28"/>
          <p:cNvGrpSpPr/>
          <p:nvPr/>
        </p:nvGrpSpPr>
        <p:grpSpPr>
          <a:xfrm>
            <a:off x="532959" y="578420"/>
            <a:ext cx="397187" cy="295315"/>
            <a:chOff x="5247525" y="3007275"/>
            <a:chExt cx="517575" cy="384825"/>
          </a:xfrm>
        </p:grpSpPr>
        <p:sp>
          <p:nvSpPr>
            <p:cNvPr id="299" name="Google Shape;299;p2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body" idx="1"/>
          </p:nvPr>
        </p:nvSpPr>
        <p:spPr>
          <a:xfrm>
            <a:off x="2739575" y="1085100"/>
            <a:ext cx="18963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7" name="Google Shape;307;p29"/>
          <p:cNvSpPr txBox="1">
            <a:spLocks noGrp="1"/>
          </p:cNvSpPr>
          <p:nvPr>
            <p:ph type="body" idx="2"/>
          </p:nvPr>
        </p:nvSpPr>
        <p:spPr>
          <a:xfrm>
            <a:off x="4732986" y="1085100"/>
            <a:ext cx="18963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3"/>
          </p:nvPr>
        </p:nvSpPr>
        <p:spPr>
          <a:xfrm>
            <a:off x="6726398" y="1085100"/>
            <a:ext cx="18963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09" name="Google Shape;309;p29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body" idx="1"/>
          </p:nvPr>
        </p:nvSpPr>
        <p:spPr>
          <a:xfrm>
            <a:off x="2739575" y="2761500"/>
            <a:ext cx="18963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1" name="Google Shape;311;p29"/>
          <p:cNvSpPr txBox="1">
            <a:spLocks noGrp="1"/>
          </p:cNvSpPr>
          <p:nvPr>
            <p:ph type="body" idx="2"/>
          </p:nvPr>
        </p:nvSpPr>
        <p:spPr>
          <a:xfrm>
            <a:off x="4732986" y="2761500"/>
            <a:ext cx="18963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2" name="Google Shape;312;p29"/>
          <p:cNvSpPr txBox="1">
            <a:spLocks noGrp="1"/>
          </p:cNvSpPr>
          <p:nvPr>
            <p:ph type="body" idx="3"/>
          </p:nvPr>
        </p:nvSpPr>
        <p:spPr>
          <a:xfrm>
            <a:off x="6726398" y="2761500"/>
            <a:ext cx="1896300" cy="1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13" name="Google Shape;313;p29"/>
          <p:cNvSpPr/>
          <p:nvPr/>
        </p:nvSpPr>
        <p:spPr>
          <a:xfrm>
            <a:off x="577813" y="573207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>
            <a:spLocks noGrp="1"/>
          </p:cNvSpPr>
          <p:nvPr>
            <p:ph type="body" idx="1"/>
          </p:nvPr>
        </p:nvSpPr>
        <p:spPr>
          <a:xfrm>
            <a:off x="457200" y="4189175"/>
            <a:ext cx="82296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319" name="Google Shape;319;p30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20" name="Google Shape;32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725" y="653725"/>
            <a:ext cx="5628551" cy="33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4294967295"/>
          </p:nvPr>
        </p:nvSpPr>
        <p:spPr>
          <a:xfrm>
            <a:off x="2961550" y="1120950"/>
            <a:ext cx="26274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EDIT IN GOOGLE SLIDES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Click on the button under the presentation preview that says "Use as Google Slides Theme".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will get a copy of this document on your Google Drive and will be able to edit, add or delete slides.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You have to be signed in to your Google account.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294967295"/>
          </p:nvPr>
        </p:nvSpPr>
        <p:spPr>
          <a:xfrm>
            <a:off x="5760169" y="1120950"/>
            <a:ext cx="2926500" cy="17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b="1"/>
              <a:t>EDIT IN POWERPOINT®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 </a:t>
            </a: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r:id="rId3" action="ppaction://hlinksldjump"/>
              </a:rPr>
              <a:t>Presentation design slide</a:t>
            </a:r>
            <a:r>
              <a:rPr lang="en" sz="1000"/>
              <a:t>)</a:t>
            </a:r>
            <a:endParaRPr sz="1000"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294967295"/>
          </p:nvPr>
        </p:nvSpPr>
        <p:spPr>
          <a:xfrm>
            <a:off x="2961550" y="3296325"/>
            <a:ext cx="57252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 b="1"/>
              <a:t>More info on how to use this template at </a:t>
            </a:r>
            <a:r>
              <a:rPr lang="en" sz="1000" b="1" u="sng">
                <a:hlinkClick r:id="rId4"/>
              </a:rPr>
              <a:t>www.slidescarnival.com/help-use-presentation-template</a:t>
            </a:r>
            <a:endParaRPr sz="10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560082" y="521592"/>
            <a:ext cx="298946" cy="364550"/>
            <a:chOff x="596350" y="929175"/>
            <a:chExt cx="407950" cy="497475"/>
          </a:xfrm>
        </p:grpSpPr>
        <p:sp>
          <p:nvSpPr>
            <p:cNvPr id="89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/>
          <p:nvPr/>
        </p:nvSpPr>
        <p:spPr>
          <a:xfrm>
            <a:off x="4854525" y="514925"/>
            <a:ext cx="2050080" cy="4113663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6486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27" name="Google Shape;327;p31"/>
          <p:cNvSpPr/>
          <p:nvPr/>
        </p:nvSpPr>
        <p:spPr>
          <a:xfrm>
            <a:off x="4946715" y="859910"/>
            <a:ext cx="1865700" cy="33156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31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20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576276" y="499098"/>
            <a:ext cx="227112" cy="393446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>
            <a:off x="50006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6486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5132350" y="1188850"/>
            <a:ext cx="1589700" cy="28119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21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32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339" name="Google Shape;339;p32"/>
          <p:cNvSpPr txBox="1">
            <a:spLocks noGrp="1"/>
          </p:cNvSpPr>
          <p:nvPr>
            <p:ph type="body" idx="1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40" name="Google Shape;340;p32"/>
          <p:cNvSpPr/>
          <p:nvPr/>
        </p:nvSpPr>
        <p:spPr>
          <a:xfrm>
            <a:off x="576276" y="499098"/>
            <a:ext cx="227112" cy="393446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/>
          <p:nvPr/>
        </p:nvSpPr>
        <p:spPr>
          <a:xfrm>
            <a:off x="44829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6486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4681600" y="910325"/>
            <a:ext cx="2493300" cy="33336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22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body" idx="1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50" name="Google Shape;350;p33"/>
          <p:cNvSpPr/>
          <p:nvPr/>
        </p:nvSpPr>
        <p:spPr>
          <a:xfrm>
            <a:off x="545801" y="516884"/>
            <a:ext cx="306538" cy="393446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/>
          <p:nvPr/>
        </p:nvSpPr>
        <p:spPr>
          <a:xfrm>
            <a:off x="3698301" y="880149"/>
            <a:ext cx="4380116" cy="340997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6486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3881588" y="1061228"/>
            <a:ext cx="4013400" cy="2562900"/>
          </a:xfrm>
          <a:prstGeom prst="rect">
            <a:avLst/>
          </a:prstGeom>
          <a:solidFill>
            <a:srgbClr val="FFFFFF">
              <a:alpha val="1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23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8" name="Google Shape;358;p34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body" idx="1"/>
          </p:nvPr>
        </p:nvSpPr>
        <p:spPr>
          <a:xfrm>
            <a:off x="457200" y="1884525"/>
            <a:ext cx="2941800" cy="25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60" name="Google Shape;360;p34"/>
          <p:cNvGrpSpPr/>
          <p:nvPr/>
        </p:nvGrpSpPr>
        <p:grpSpPr>
          <a:xfrm>
            <a:off x="554454" y="544638"/>
            <a:ext cx="354193" cy="335507"/>
            <a:chOff x="2583100" y="2973775"/>
            <a:chExt cx="461550" cy="437200"/>
          </a:xfrm>
        </p:grpSpPr>
        <p:sp>
          <p:nvSpPr>
            <p:cNvPr id="361" name="Google Shape;361;p3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24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THANKS</a:t>
            </a:r>
            <a:endParaRPr sz="3600"/>
          </a:p>
        </p:txBody>
      </p:sp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@username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user@mail.me</a:t>
            </a:r>
            <a:endParaRPr/>
          </a:p>
        </p:txBody>
      </p:sp>
      <p:grpSp>
        <p:nvGrpSpPr>
          <p:cNvPr id="370" name="Google Shape;370;p35"/>
          <p:cNvGrpSpPr/>
          <p:nvPr/>
        </p:nvGrpSpPr>
        <p:grpSpPr>
          <a:xfrm>
            <a:off x="574284" y="556824"/>
            <a:ext cx="292514" cy="292514"/>
            <a:chOff x="1278900" y="2333250"/>
            <a:chExt cx="381175" cy="381175"/>
          </a:xfrm>
        </p:grpSpPr>
        <p:sp>
          <p:nvSpPr>
            <p:cNvPr id="371" name="Google Shape;371;p35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81" name="Google Shape;381;p36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82" name="Google Shape;382;p36"/>
          <p:cNvSpPr/>
          <p:nvPr/>
        </p:nvSpPr>
        <p:spPr>
          <a:xfrm>
            <a:off x="541188" y="590804"/>
            <a:ext cx="319622" cy="28691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8" name="Google Shape;388;p37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Titles: </a:t>
            </a:r>
            <a:r>
              <a:rPr lang="en" sz="1200" b="1"/>
              <a:t>Montserrat</a:t>
            </a:r>
            <a:endParaRPr sz="1200" b="1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Body copy: </a:t>
            </a:r>
            <a:r>
              <a:rPr lang="en" sz="1200" b="1"/>
              <a:t>Raleway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can download the fonts on these pages: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3"/>
              </a:rPr>
              <a:t>https://www.fontsquirrel.com/fonts/montserrat</a:t>
            </a:r>
            <a:endParaRPr sz="12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4"/>
              </a:rPr>
              <a:t>https://www.fontsquirrel.com/fonts/raleway</a:t>
            </a:r>
            <a:endParaRPr sz="12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▫"/>
            </a:pPr>
            <a:r>
              <a:rPr lang="en" sz="1200"/>
              <a:t>Blue </a:t>
            </a:r>
            <a:r>
              <a:rPr lang="en" sz="1200" b="1">
                <a:solidFill>
                  <a:srgbClr val="6486DB"/>
                </a:solidFill>
                <a:highlight>
                  <a:srgbClr val="FFFFFF"/>
                </a:highlight>
              </a:rPr>
              <a:t>#6486db</a:t>
            </a:r>
            <a:endParaRPr sz="1200" b="1">
              <a:solidFill>
                <a:srgbClr val="6486DB"/>
              </a:solidFill>
              <a:highlight>
                <a:srgbClr val="FFFFFF"/>
              </a:highlight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2961550" y="4095450"/>
            <a:ext cx="58788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391" name="Google Shape;391;p37"/>
          <p:cNvGrpSpPr/>
          <p:nvPr/>
        </p:nvGrpSpPr>
        <p:grpSpPr>
          <a:xfrm>
            <a:off x="564261" y="543101"/>
            <a:ext cx="334586" cy="334567"/>
            <a:chOff x="1923675" y="1633650"/>
            <a:chExt cx="436000" cy="435975"/>
          </a:xfrm>
        </p:grpSpPr>
        <p:sp>
          <p:nvSpPr>
            <p:cNvPr id="392" name="Google Shape;392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means that you can: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Resize them without losing quality.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aleway"/>
              <a:buChar char="●"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Change line color, width and style.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Isn’t that nice? :)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Examples:</a:t>
            </a: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03" name="Google Shape;403;p38"/>
          <p:cNvGrpSpPr/>
          <p:nvPr/>
        </p:nvGrpSpPr>
        <p:grpSpPr>
          <a:xfrm>
            <a:off x="736503" y="600262"/>
            <a:ext cx="313080" cy="408391"/>
            <a:chOff x="590250" y="244200"/>
            <a:chExt cx="407975" cy="532175"/>
          </a:xfrm>
        </p:grpSpPr>
        <p:sp>
          <p:nvSpPr>
            <p:cNvPr id="404" name="Google Shape;404;p38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38"/>
          <p:cNvGrpSpPr/>
          <p:nvPr/>
        </p:nvGrpSpPr>
        <p:grpSpPr>
          <a:xfrm>
            <a:off x="1241126" y="660541"/>
            <a:ext cx="340188" cy="283171"/>
            <a:chOff x="1247825" y="322750"/>
            <a:chExt cx="443300" cy="369000"/>
          </a:xfrm>
        </p:grpSpPr>
        <p:sp>
          <p:nvSpPr>
            <p:cNvPr id="419" name="Google Shape;419;p38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38"/>
          <p:cNvGrpSpPr/>
          <p:nvPr/>
        </p:nvGrpSpPr>
        <p:grpSpPr>
          <a:xfrm>
            <a:off x="1764455" y="659140"/>
            <a:ext cx="325224" cy="285972"/>
            <a:chOff x="1929775" y="320925"/>
            <a:chExt cx="423800" cy="372650"/>
          </a:xfrm>
        </p:grpSpPr>
        <p:sp>
          <p:nvSpPr>
            <p:cNvPr id="425" name="Google Shape;425;p38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8"/>
          <p:cNvSpPr/>
          <p:nvPr/>
        </p:nvSpPr>
        <p:spPr>
          <a:xfrm>
            <a:off x="2309803" y="648864"/>
            <a:ext cx="266345" cy="3065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8"/>
          <p:cNvSpPr/>
          <p:nvPr/>
        </p:nvSpPr>
        <p:spPr>
          <a:xfrm>
            <a:off x="2843894" y="649804"/>
            <a:ext cx="229894" cy="30465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8"/>
          <p:cNvGrpSpPr/>
          <p:nvPr/>
        </p:nvGrpSpPr>
        <p:grpSpPr>
          <a:xfrm>
            <a:off x="3836703" y="626890"/>
            <a:ext cx="307478" cy="350452"/>
            <a:chOff x="4630125" y="278900"/>
            <a:chExt cx="400675" cy="456675"/>
          </a:xfrm>
        </p:grpSpPr>
        <p:sp>
          <p:nvSpPr>
            <p:cNvPr id="433" name="Google Shape;433;p38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8"/>
          <p:cNvSpPr/>
          <p:nvPr/>
        </p:nvSpPr>
        <p:spPr>
          <a:xfrm>
            <a:off x="4330266" y="648404"/>
            <a:ext cx="352333" cy="307459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38"/>
          <p:cNvGrpSpPr/>
          <p:nvPr/>
        </p:nvGrpSpPr>
        <p:grpSpPr>
          <a:xfrm>
            <a:off x="741184" y="1125911"/>
            <a:ext cx="313061" cy="381762"/>
            <a:chOff x="596350" y="929175"/>
            <a:chExt cx="407950" cy="497475"/>
          </a:xfrm>
        </p:grpSpPr>
        <p:sp>
          <p:nvSpPr>
            <p:cNvPr id="439" name="Google Shape;439;p3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1767716" y="1181529"/>
            <a:ext cx="318701" cy="272887"/>
            <a:chOff x="1934025" y="1001650"/>
            <a:chExt cx="415300" cy="355600"/>
          </a:xfrm>
        </p:grpSpPr>
        <p:sp>
          <p:nvSpPr>
            <p:cNvPr id="447" name="Google Shape;447;p38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38"/>
          <p:cNvSpPr/>
          <p:nvPr/>
        </p:nvSpPr>
        <p:spPr>
          <a:xfrm>
            <a:off x="2282713" y="1158643"/>
            <a:ext cx="320543" cy="318682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8"/>
          <p:cNvSpPr/>
          <p:nvPr/>
        </p:nvSpPr>
        <p:spPr>
          <a:xfrm>
            <a:off x="2799038" y="1174529"/>
            <a:ext cx="319622" cy="28691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8"/>
          <p:cNvSpPr/>
          <p:nvPr/>
        </p:nvSpPr>
        <p:spPr>
          <a:xfrm>
            <a:off x="3319565" y="1176870"/>
            <a:ext cx="310279" cy="282231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3845713" y="1179671"/>
            <a:ext cx="289713" cy="2766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5" name="Google Shape;455;p38"/>
          <p:cNvGrpSpPr/>
          <p:nvPr/>
        </p:nvGrpSpPr>
        <p:grpSpPr>
          <a:xfrm>
            <a:off x="4346468" y="1160962"/>
            <a:ext cx="319622" cy="320083"/>
            <a:chOff x="5294400" y="974850"/>
            <a:chExt cx="416500" cy="417100"/>
          </a:xfrm>
        </p:grpSpPr>
        <p:sp>
          <p:nvSpPr>
            <p:cNvPr id="456" name="Google Shape;456;p38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4824002" y="1124991"/>
            <a:ext cx="396247" cy="385964"/>
            <a:chOff x="5916675" y="927975"/>
            <a:chExt cx="516350" cy="502950"/>
          </a:xfrm>
        </p:grpSpPr>
        <p:sp>
          <p:nvSpPr>
            <p:cNvPr id="459" name="Google Shape;459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38"/>
          <p:cNvGrpSpPr/>
          <p:nvPr/>
        </p:nvGrpSpPr>
        <p:grpSpPr>
          <a:xfrm>
            <a:off x="716877" y="1717922"/>
            <a:ext cx="356994" cy="241117"/>
            <a:chOff x="564675" y="1700625"/>
            <a:chExt cx="465200" cy="314200"/>
          </a:xfrm>
        </p:grpSpPr>
        <p:sp>
          <p:nvSpPr>
            <p:cNvPr id="462" name="Google Shape;462;p38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8"/>
          <p:cNvGrpSpPr/>
          <p:nvPr/>
        </p:nvGrpSpPr>
        <p:grpSpPr>
          <a:xfrm>
            <a:off x="1232723" y="1659043"/>
            <a:ext cx="356994" cy="349532"/>
            <a:chOff x="1236875" y="1623900"/>
            <a:chExt cx="465200" cy="455475"/>
          </a:xfrm>
        </p:grpSpPr>
        <p:sp>
          <p:nvSpPr>
            <p:cNvPr id="466" name="Google Shape;466;p38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8"/>
          <p:cNvGrpSpPr/>
          <p:nvPr/>
        </p:nvGrpSpPr>
        <p:grpSpPr>
          <a:xfrm>
            <a:off x="1759774" y="1666526"/>
            <a:ext cx="334586" cy="334567"/>
            <a:chOff x="1923675" y="1633650"/>
            <a:chExt cx="436000" cy="435975"/>
          </a:xfrm>
        </p:grpSpPr>
        <p:sp>
          <p:nvSpPr>
            <p:cNvPr id="474" name="Google Shape;474;p3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8"/>
          <p:cNvGrpSpPr/>
          <p:nvPr/>
        </p:nvGrpSpPr>
        <p:grpSpPr>
          <a:xfrm>
            <a:off x="2274219" y="1665125"/>
            <a:ext cx="337368" cy="337368"/>
            <a:chOff x="2594050" y="1631825"/>
            <a:chExt cx="439625" cy="439625"/>
          </a:xfrm>
        </p:grpSpPr>
        <p:sp>
          <p:nvSpPr>
            <p:cNvPr id="481" name="Google Shape;481;p3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8"/>
          <p:cNvSpPr/>
          <p:nvPr/>
        </p:nvSpPr>
        <p:spPr>
          <a:xfrm>
            <a:off x="2805100" y="1680107"/>
            <a:ext cx="307478" cy="307478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38"/>
          <p:cNvGrpSpPr/>
          <p:nvPr/>
        </p:nvGrpSpPr>
        <p:grpSpPr>
          <a:xfrm>
            <a:off x="3337682" y="1639897"/>
            <a:ext cx="273828" cy="387825"/>
            <a:chOff x="3979850" y="1598950"/>
            <a:chExt cx="356825" cy="505375"/>
          </a:xfrm>
        </p:grpSpPr>
        <p:sp>
          <p:nvSpPr>
            <p:cNvPr id="487" name="Google Shape;487;p38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8"/>
          <p:cNvGrpSpPr/>
          <p:nvPr/>
        </p:nvGrpSpPr>
        <p:grpSpPr>
          <a:xfrm>
            <a:off x="3810074" y="1723064"/>
            <a:ext cx="360736" cy="221491"/>
            <a:chOff x="4595425" y="1707325"/>
            <a:chExt cx="470075" cy="288625"/>
          </a:xfrm>
        </p:grpSpPr>
        <p:sp>
          <p:nvSpPr>
            <p:cNvPr id="490" name="Google Shape;490;p38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8"/>
          <p:cNvGrpSpPr/>
          <p:nvPr/>
        </p:nvGrpSpPr>
        <p:grpSpPr>
          <a:xfrm>
            <a:off x="4343206" y="1668866"/>
            <a:ext cx="326164" cy="329886"/>
            <a:chOff x="5290150" y="1636700"/>
            <a:chExt cx="425025" cy="429875"/>
          </a:xfrm>
        </p:grpSpPr>
        <p:sp>
          <p:nvSpPr>
            <p:cNvPr id="496" name="Google Shape;496;p38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8"/>
          <p:cNvGrpSpPr/>
          <p:nvPr/>
        </p:nvGrpSpPr>
        <p:grpSpPr>
          <a:xfrm>
            <a:off x="4858113" y="1659043"/>
            <a:ext cx="328025" cy="343929"/>
            <a:chOff x="5961125" y="1623900"/>
            <a:chExt cx="427450" cy="448175"/>
          </a:xfrm>
        </p:grpSpPr>
        <p:sp>
          <p:nvSpPr>
            <p:cNvPr id="499" name="Google Shape;499;p38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8"/>
          <p:cNvGrpSpPr/>
          <p:nvPr/>
        </p:nvGrpSpPr>
        <p:grpSpPr>
          <a:xfrm>
            <a:off x="5362736" y="1667926"/>
            <a:ext cx="350452" cy="331766"/>
            <a:chOff x="6618700" y="1635475"/>
            <a:chExt cx="456675" cy="432325"/>
          </a:xfrm>
        </p:grpSpPr>
        <p:sp>
          <p:nvSpPr>
            <p:cNvPr id="507" name="Google Shape;507;p38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38"/>
          <p:cNvGrpSpPr/>
          <p:nvPr/>
        </p:nvGrpSpPr>
        <p:grpSpPr>
          <a:xfrm>
            <a:off x="756590" y="2200598"/>
            <a:ext cx="277569" cy="298116"/>
            <a:chOff x="616425" y="2329600"/>
            <a:chExt cx="361700" cy="388475"/>
          </a:xfrm>
        </p:grpSpPr>
        <p:sp>
          <p:nvSpPr>
            <p:cNvPr id="513" name="Google Shape;513;p38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38"/>
          <p:cNvGrpSpPr/>
          <p:nvPr/>
        </p:nvGrpSpPr>
        <p:grpSpPr>
          <a:xfrm>
            <a:off x="1264973" y="2203399"/>
            <a:ext cx="292514" cy="292514"/>
            <a:chOff x="1278900" y="2333250"/>
            <a:chExt cx="381175" cy="381175"/>
          </a:xfrm>
        </p:grpSpPr>
        <p:sp>
          <p:nvSpPr>
            <p:cNvPr id="522" name="Google Shape;522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1780800" y="2203399"/>
            <a:ext cx="292533" cy="292514"/>
            <a:chOff x="1951075" y="2333250"/>
            <a:chExt cx="381200" cy="381175"/>
          </a:xfrm>
        </p:grpSpPr>
        <p:sp>
          <p:nvSpPr>
            <p:cNvPr id="527" name="Google Shape;527;p3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2296647" y="2203399"/>
            <a:ext cx="292514" cy="292514"/>
            <a:chOff x="2623275" y="2333250"/>
            <a:chExt cx="381175" cy="381175"/>
          </a:xfrm>
        </p:grpSpPr>
        <p:sp>
          <p:nvSpPr>
            <p:cNvPr id="532" name="Google Shape;532;p38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8"/>
          <p:cNvGrpSpPr/>
          <p:nvPr/>
        </p:nvGrpSpPr>
        <p:grpSpPr>
          <a:xfrm>
            <a:off x="2880715" y="2152942"/>
            <a:ext cx="156070" cy="389705"/>
            <a:chOff x="3384375" y="2267500"/>
            <a:chExt cx="203375" cy="507825"/>
          </a:xfrm>
        </p:grpSpPr>
        <p:sp>
          <p:nvSpPr>
            <p:cNvPr id="537" name="Google Shape;537;p38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8"/>
          <p:cNvGrpSpPr/>
          <p:nvPr/>
        </p:nvGrpSpPr>
        <p:grpSpPr>
          <a:xfrm>
            <a:off x="3926412" y="2202459"/>
            <a:ext cx="128041" cy="290653"/>
            <a:chOff x="4747025" y="2332025"/>
            <a:chExt cx="166850" cy="378750"/>
          </a:xfrm>
        </p:grpSpPr>
        <p:sp>
          <p:nvSpPr>
            <p:cNvPr id="540" name="Google Shape;540;p3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3408245" y="2154803"/>
            <a:ext cx="132703" cy="385964"/>
            <a:chOff x="4071800" y="2269925"/>
            <a:chExt cx="172925" cy="502950"/>
          </a:xfrm>
        </p:grpSpPr>
        <p:sp>
          <p:nvSpPr>
            <p:cNvPr id="543" name="Google Shape;543;p38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38"/>
          <p:cNvSpPr/>
          <p:nvPr/>
        </p:nvSpPr>
        <p:spPr>
          <a:xfrm>
            <a:off x="4360177" y="2195507"/>
            <a:ext cx="292514" cy="30839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8"/>
          <p:cNvGrpSpPr/>
          <p:nvPr/>
        </p:nvGrpSpPr>
        <p:grpSpPr>
          <a:xfrm>
            <a:off x="4866995" y="2201058"/>
            <a:ext cx="315881" cy="297195"/>
            <a:chOff x="5972700" y="2330200"/>
            <a:chExt cx="411625" cy="387275"/>
          </a:xfrm>
        </p:grpSpPr>
        <p:sp>
          <p:nvSpPr>
            <p:cNvPr id="547" name="Google Shape;547;p3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845378" y="2683254"/>
            <a:ext cx="100011" cy="364477"/>
            <a:chOff x="732125" y="2958550"/>
            <a:chExt cx="130325" cy="474950"/>
          </a:xfrm>
        </p:grpSpPr>
        <p:sp>
          <p:nvSpPr>
            <p:cNvPr id="550" name="Google Shape;550;p38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38"/>
          <p:cNvSpPr/>
          <p:nvPr/>
        </p:nvSpPr>
        <p:spPr>
          <a:xfrm>
            <a:off x="1773851" y="2668834"/>
            <a:ext cx="306538" cy="393446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8"/>
          <p:cNvSpPr/>
          <p:nvPr/>
        </p:nvSpPr>
        <p:spPr>
          <a:xfrm>
            <a:off x="1297701" y="2668834"/>
            <a:ext cx="227112" cy="393446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38"/>
          <p:cNvGrpSpPr/>
          <p:nvPr/>
        </p:nvGrpSpPr>
        <p:grpSpPr>
          <a:xfrm>
            <a:off x="2265816" y="2694938"/>
            <a:ext cx="354193" cy="335507"/>
            <a:chOff x="2583100" y="2973775"/>
            <a:chExt cx="461550" cy="437200"/>
          </a:xfrm>
        </p:grpSpPr>
        <p:sp>
          <p:nvSpPr>
            <p:cNvPr id="561" name="Google Shape;561;p38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38"/>
          <p:cNvSpPr/>
          <p:nvPr/>
        </p:nvSpPr>
        <p:spPr>
          <a:xfrm>
            <a:off x="3827947" y="2702946"/>
            <a:ext cx="325224" cy="32522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8"/>
          <p:cNvGrpSpPr/>
          <p:nvPr/>
        </p:nvGrpSpPr>
        <p:grpSpPr>
          <a:xfrm>
            <a:off x="4310496" y="2720645"/>
            <a:ext cx="397187" cy="295315"/>
            <a:chOff x="5247525" y="3007275"/>
            <a:chExt cx="517575" cy="384825"/>
          </a:xfrm>
        </p:grpSpPr>
        <p:sp>
          <p:nvSpPr>
            <p:cNvPr id="565" name="Google Shape;565;p3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38"/>
          <p:cNvGrpSpPr/>
          <p:nvPr/>
        </p:nvGrpSpPr>
        <p:grpSpPr>
          <a:xfrm>
            <a:off x="3316195" y="2703820"/>
            <a:ext cx="313061" cy="319622"/>
            <a:chOff x="3951850" y="2985350"/>
            <a:chExt cx="407950" cy="416500"/>
          </a:xfrm>
        </p:grpSpPr>
        <p:sp>
          <p:nvSpPr>
            <p:cNvPr id="568" name="Google Shape;568;p3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>
            <a:off x="720158" y="3242094"/>
            <a:ext cx="362597" cy="278489"/>
            <a:chOff x="568950" y="3686775"/>
            <a:chExt cx="472500" cy="362900"/>
          </a:xfrm>
        </p:grpSpPr>
        <p:sp>
          <p:nvSpPr>
            <p:cNvPr id="573" name="Google Shape;573;p3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/>
          <p:cNvSpPr/>
          <p:nvPr/>
        </p:nvSpPr>
        <p:spPr>
          <a:xfrm>
            <a:off x="4898930" y="2688001"/>
            <a:ext cx="246719" cy="355134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8"/>
          <p:cNvGrpSpPr/>
          <p:nvPr/>
        </p:nvGrpSpPr>
        <p:grpSpPr>
          <a:xfrm>
            <a:off x="1238805" y="3265461"/>
            <a:ext cx="344850" cy="231774"/>
            <a:chOff x="1244800" y="3717225"/>
            <a:chExt cx="449375" cy="302025"/>
          </a:xfrm>
        </p:grpSpPr>
        <p:sp>
          <p:nvSpPr>
            <p:cNvPr id="578" name="Google Shape;578;p38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1759313" y="3247696"/>
            <a:ext cx="335507" cy="262144"/>
            <a:chOff x="1923075" y="3694075"/>
            <a:chExt cx="437200" cy="341600"/>
          </a:xfrm>
        </p:grpSpPr>
        <p:sp>
          <p:nvSpPr>
            <p:cNvPr id="585" name="Google Shape;585;p38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38"/>
          <p:cNvGrpSpPr/>
          <p:nvPr/>
        </p:nvGrpSpPr>
        <p:grpSpPr>
          <a:xfrm>
            <a:off x="2278421" y="3243494"/>
            <a:ext cx="328965" cy="270086"/>
            <a:chOff x="2599525" y="3688600"/>
            <a:chExt cx="428675" cy="351950"/>
          </a:xfrm>
        </p:grpSpPr>
        <p:sp>
          <p:nvSpPr>
            <p:cNvPr id="595" name="Google Shape;595;p38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2810152" y="3224808"/>
            <a:ext cx="304677" cy="300456"/>
            <a:chOff x="3292425" y="3664250"/>
            <a:chExt cx="397025" cy="391525"/>
          </a:xfrm>
        </p:grpSpPr>
        <p:sp>
          <p:nvSpPr>
            <p:cNvPr id="599" name="Google Shape;599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38"/>
          <p:cNvGrpSpPr/>
          <p:nvPr/>
        </p:nvGrpSpPr>
        <p:grpSpPr>
          <a:xfrm>
            <a:off x="3301231" y="3263581"/>
            <a:ext cx="337387" cy="244858"/>
            <a:chOff x="3932350" y="3714775"/>
            <a:chExt cx="439650" cy="319075"/>
          </a:xfrm>
        </p:grpSpPr>
        <p:sp>
          <p:nvSpPr>
            <p:cNvPr id="603" name="Google Shape;603;p3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8"/>
          <p:cNvGrpSpPr/>
          <p:nvPr/>
        </p:nvGrpSpPr>
        <p:grpSpPr>
          <a:xfrm>
            <a:off x="3817077" y="3263581"/>
            <a:ext cx="337368" cy="244858"/>
            <a:chOff x="4604550" y="3714775"/>
            <a:chExt cx="439625" cy="319075"/>
          </a:xfrm>
        </p:grpSpPr>
        <p:sp>
          <p:nvSpPr>
            <p:cNvPr id="609" name="Google Shape;609;p3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38"/>
          <p:cNvGrpSpPr/>
          <p:nvPr/>
        </p:nvGrpSpPr>
        <p:grpSpPr>
          <a:xfrm>
            <a:off x="4345067" y="3238353"/>
            <a:ext cx="322423" cy="286451"/>
            <a:chOff x="5292575" y="3681900"/>
            <a:chExt cx="420150" cy="373275"/>
          </a:xfrm>
        </p:grpSpPr>
        <p:sp>
          <p:nvSpPr>
            <p:cNvPr id="612" name="Google Shape;612;p3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38"/>
          <p:cNvGrpSpPr/>
          <p:nvPr/>
        </p:nvGrpSpPr>
        <p:grpSpPr>
          <a:xfrm>
            <a:off x="4842688" y="3201901"/>
            <a:ext cx="358875" cy="358875"/>
            <a:chOff x="5941025" y="3634400"/>
            <a:chExt cx="467650" cy="467650"/>
          </a:xfrm>
        </p:grpSpPr>
        <p:sp>
          <p:nvSpPr>
            <p:cNvPr id="620" name="Google Shape;620;p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8"/>
          <p:cNvGrpSpPr/>
          <p:nvPr/>
        </p:nvGrpSpPr>
        <p:grpSpPr>
          <a:xfrm>
            <a:off x="5381441" y="3224808"/>
            <a:ext cx="313061" cy="313080"/>
            <a:chOff x="6643075" y="3664250"/>
            <a:chExt cx="407950" cy="407975"/>
          </a:xfrm>
        </p:grpSpPr>
        <p:sp>
          <p:nvSpPr>
            <p:cNvPr id="627" name="Google Shape;627;p3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8"/>
          <p:cNvGrpSpPr/>
          <p:nvPr/>
        </p:nvGrpSpPr>
        <p:grpSpPr>
          <a:xfrm>
            <a:off x="725760" y="3727570"/>
            <a:ext cx="339248" cy="339229"/>
            <a:chOff x="576250" y="4319400"/>
            <a:chExt cx="442075" cy="442050"/>
          </a:xfrm>
        </p:grpSpPr>
        <p:sp>
          <p:nvSpPr>
            <p:cNvPr id="630" name="Google Shape;630;p3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8"/>
          <p:cNvSpPr/>
          <p:nvPr/>
        </p:nvSpPr>
        <p:spPr>
          <a:xfrm>
            <a:off x="1227615" y="3793549"/>
            <a:ext cx="367278" cy="207467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8"/>
          <p:cNvSpPr/>
          <p:nvPr/>
        </p:nvSpPr>
        <p:spPr>
          <a:xfrm>
            <a:off x="3319104" y="3741671"/>
            <a:ext cx="311200" cy="311219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8"/>
          <p:cNvSpPr/>
          <p:nvPr/>
        </p:nvSpPr>
        <p:spPr>
          <a:xfrm>
            <a:off x="2803239" y="3761298"/>
            <a:ext cx="311200" cy="271967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8"/>
          <p:cNvSpPr/>
          <p:nvPr/>
        </p:nvSpPr>
        <p:spPr>
          <a:xfrm>
            <a:off x="3833568" y="3740271"/>
            <a:ext cx="314001" cy="314020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8" name="Google Shape;638;p38"/>
          <p:cNvGrpSpPr/>
          <p:nvPr/>
        </p:nvGrpSpPr>
        <p:grpSpPr>
          <a:xfrm>
            <a:off x="4326381" y="3744856"/>
            <a:ext cx="359795" cy="297195"/>
            <a:chOff x="5268225" y="4341925"/>
            <a:chExt cx="468850" cy="387275"/>
          </a:xfrm>
        </p:grpSpPr>
        <p:sp>
          <p:nvSpPr>
            <p:cNvPr id="639" name="Google Shape;639;p38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8"/>
          <p:cNvGrpSpPr/>
          <p:nvPr/>
        </p:nvGrpSpPr>
        <p:grpSpPr>
          <a:xfrm>
            <a:off x="4860453" y="3735513"/>
            <a:ext cx="323344" cy="323344"/>
            <a:chOff x="5964175" y="4329750"/>
            <a:chExt cx="421350" cy="421350"/>
          </a:xfrm>
        </p:grpSpPr>
        <p:sp>
          <p:nvSpPr>
            <p:cNvPr id="648" name="Google Shape;648;p38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38"/>
          <p:cNvGrpSpPr/>
          <p:nvPr/>
        </p:nvGrpSpPr>
        <p:grpSpPr>
          <a:xfrm>
            <a:off x="1241126" y="4251359"/>
            <a:ext cx="340188" cy="328965"/>
            <a:chOff x="1247825" y="5001950"/>
            <a:chExt cx="443300" cy="428675"/>
          </a:xfrm>
        </p:grpSpPr>
        <p:sp>
          <p:nvSpPr>
            <p:cNvPr id="651" name="Google Shape;651;p38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38"/>
          <p:cNvGrpSpPr/>
          <p:nvPr/>
        </p:nvGrpSpPr>
        <p:grpSpPr>
          <a:xfrm>
            <a:off x="1787342" y="4234994"/>
            <a:ext cx="279449" cy="356074"/>
            <a:chOff x="1959600" y="4980625"/>
            <a:chExt cx="364150" cy="464000"/>
          </a:xfrm>
        </p:grpSpPr>
        <p:sp>
          <p:nvSpPr>
            <p:cNvPr id="658" name="Google Shape;658;p38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8"/>
          <p:cNvGrpSpPr/>
          <p:nvPr/>
        </p:nvGrpSpPr>
        <p:grpSpPr>
          <a:xfrm>
            <a:off x="2282642" y="4248558"/>
            <a:ext cx="320543" cy="329426"/>
            <a:chOff x="2605025" y="4998300"/>
            <a:chExt cx="417700" cy="429275"/>
          </a:xfrm>
        </p:grpSpPr>
        <p:sp>
          <p:nvSpPr>
            <p:cNvPr id="666" name="Google Shape;666;p38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8"/>
          <p:cNvGrpSpPr/>
          <p:nvPr/>
        </p:nvGrpSpPr>
        <p:grpSpPr>
          <a:xfrm>
            <a:off x="2767178" y="4251359"/>
            <a:ext cx="383163" cy="319142"/>
            <a:chOff x="3236425" y="5001950"/>
            <a:chExt cx="499300" cy="415875"/>
          </a:xfrm>
        </p:grpSpPr>
        <p:sp>
          <p:nvSpPr>
            <p:cNvPr id="670" name="Google Shape;670;p38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8"/>
          <p:cNvGrpSpPr/>
          <p:nvPr/>
        </p:nvGrpSpPr>
        <p:grpSpPr>
          <a:xfrm>
            <a:off x="3328800" y="4234994"/>
            <a:ext cx="291593" cy="347191"/>
            <a:chOff x="3968275" y="4980625"/>
            <a:chExt cx="379975" cy="452425"/>
          </a:xfrm>
        </p:grpSpPr>
        <p:sp>
          <p:nvSpPr>
            <p:cNvPr id="677" name="Google Shape;677;p38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8"/>
          <p:cNvGrpSpPr/>
          <p:nvPr/>
        </p:nvGrpSpPr>
        <p:grpSpPr>
          <a:xfrm>
            <a:off x="4840347" y="4312559"/>
            <a:ext cx="369158" cy="200944"/>
            <a:chOff x="5937975" y="5081700"/>
            <a:chExt cx="481050" cy="261850"/>
          </a:xfrm>
        </p:grpSpPr>
        <p:sp>
          <p:nvSpPr>
            <p:cNvPr id="681" name="Google Shape;681;p38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38"/>
          <p:cNvGrpSpPr/>
          <p:nvPr/>
        </p:nvGrpSpPr>
        <p:grpSpPr>
          <a:xfrm>
            <a:off x="5404789" y="4273786"/>
            <a:ext cx="264945" cy="304658"/>
            <a:chOff x="6673500" y="5031175"/>
            <a:chExt cx="345250" cy="397000"/>
          </a:xfrm>
        </p:grpSpPr>
        <p:sp>
          <p:nvSpPr>
            <p:cNvPr id="685" name="Google Shape;685;p38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38"/>
          <p:cNvGrpSpPr/>
          <p:nvPr/>
        </p:nvGrpSpPr>
        <p:grpSpPr>
          <a:xfrm>
            <a:off x="3297509" y="644176"/>
            <a:ext cx="354193" cy="315881"/>
            <a:chOff x="3927500" y="301425"/>
            <a:chExt cx="461550" cy="411625"/>
          </a:xfrm>
        </p:grpSpPr>
        <p:sp>
          <p:nvSpPr>
            <p:cNvPr id="691" name="Google Shape;691;p38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8"/>
          <p:cNvGrpSpPr/>
          <p:nvPr/>
        </p:nvGrpSpPr>
        <p:grpSpPr>
          <a:xfrm>
            <a:off x="5386103" y="650258"/>
            <a:ext cx="303737" cy="303737"/>
            <a:chOff x="6649150" y="309350"/>
            <a:chExt cx="395800" cy="395800"/>
          </a:xfrm>
        </p:grpSpPr>
        <p:sp>
          <p:nvSpPr>
            <p:cNvPr id="719" name="Google Shape;719;p38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38"/>
          <p:cNvGrpSpPr/>
          <p:nvPr/>
        </p:nvGrpSpPr>
        <p:grpSpPr>
          <a:xfrm>
            <a:off x="4867916" y="657260"/>
            <a:ext cx="308418" cy="292053"/>
            <a:chOff x="5973900" y="318475"/>
            <a:chExt cx="401900" cy="380575"/>
          </a:xfrm>
        </p:grpSpPr>
        <p:sp>
          <p:nvSpPr>
            <p:cNvPr id="743" name="Google Shape;743;p3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38"/>
          <p:cNvGrpSpPr/>
          <p:nvPr/>
        </p:nvGrpSpPr>
        <p:grpSpPr>
          <a:xfrm>
            <a:off x="1257031" y="1125911"/>
            <a:ext cx="313061" cy="381762"/>
            <a:chOff x="1268550" y="929175"/>
            <a:chExt cx="407950" cy="497475"/>
          </a:xfrm>
        </p:grpSpPr>
        <p:sp>
          <p:nvSpPr>
            <p:cNvPr id="758" name="Google Shape;758;p3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8"/>
          <p:cNvGrpSpPr/>
          <p:nvPr/>
        </p:nvGrpSpPr>
        <p:grpSpPr>
          <a:xfrm>
            <a:off x="5352932" y="1140396"/>
            <a:ext cx="370079" cy="355134"/>
            <a:chOff x="6605925" y="948050"/>
            <a:chExt cx="482250" cy="462775"/>
          </a:xfrm>
        </p:grpSpPr>
        <p:sp>
          <p:nvSpPr>
            <p:cNvPr id="762" name="Google Shape;762;p38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38"/>
          <p:cNvGrpSpPr/>
          <p:nvPr/>
        </p:nvGrpSpPr>
        <p:grpSpPr>
          <a:xfrm>
            <a:off x="5439380" y="2192175"/>
            <a:ext cx="197183" cy="312620"/>
            <a:chOff x="6718575" y="2318625"/>
            <a:chExt cx="256950" cy="407375"/>
          </a:xfrm>
        </p:grpSpPr>
        <p:sp>
          <p:nvSpPr>
            <p:cNvPr id="769" name="Google Shape;769;p3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38"/>
          <p:cNvGrpSpPr/>
          <p:nvPr/>
        </p:nvGrpSpPr>
        <p:grpSpPr>
          <a:xfrm>
            <a:off x="2792867" y="2764560"/>
            <a:ext cx="331766" cy="201884"/>
            <a:chOff x="3269900" y="3064500"/>
            <a:chExt cx="432325" cy="263075"/>
          </a:xfrm>
        </p:grpSpPr>
        <p:sp>
          <p:nvSpPr>
            <p:cNvPr id="778" name="Google Shape;778;p38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8"/>
          <p:cNvGrpSpPr/>
          <p:nvPr/>
        </p:nvGrpSpPr>
        <p:grpSpPr>
          <a:xfrm>
            <a:off x="5416933" y="2702880"/>
            <a:ext cx="242057" cy="340188"/>
            <a:chOff x="6689325" y="2984125"/>
            <a:chExt cx="315425" cy="443300"/>
          </a:xfrm>
        </p:grpSpPr>
        <p:sp>
          <p:nvSpPr>
            <p:cNvPr id="782" name="Google Shape;782;p38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38"/>
          <p:cNvGrpSpPr/>
          <p:nvPr/>
        </p:nvGrpSpPr>
        <p:grpSpPr>
          <a:xfrm>
            <a:off x="1809309" y="3702342"/>
            <a:ext cx="234115" cy="378482"/>
            <a:chOff x="1988225" y="4286525"/>
            <a:chExt cx="305075" cy="493200"/>
          </a:xfrm>
        </p:grpSpPr>
        <p:sp>
          <p:nvSpPr>
            <p:cNvPr id="788" name="Google Shape;788;p38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38"/>
          <p:cNvGrpSpPr/>
          <p:nvPr/>
        </p:nvGrpSpPr>
        <p:grpSpPr>
          <a:xfrm>
            <a:off x="2305990" y="3728971"/>
            <a:ext cx="282710" cy="357935"/>
            <a:chOff x="2635450" y="4321225"/>
            <a:chExt cx="368400" cy="466425"/>
          </a:xfrm>
        </p:grpSpPr>
        <p:sp>
          <p:nvSpPr>
            <p:cNvPr id="796" name="Google Shape;796;p38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8"/>
          <p:cNvGrpSpPr/>
          <p:nvPr/>
        </p:nvGrpSpPr>
        <p:grpSpPr>
          <a:xfrm>
            <a:off x="5381441" y="3720088"/>
            <a:ext cx="313061" cy="350452"/>
            <a:chOff x="6643075" y="4309650"/>
            <a:chExt cx="407950" cy="456675"/>
          </a:xfrm>
        </p:grpSpPr>
        <p:sp>
          <p:nvSpPr>
            <p:cNvPr id="803" name="Google Shape;803;p38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38"/>
          <p:cNvGrpSpPr/>
          <p:nvPr/>
        </p:nvGrpSpPr>
        <p:grpSpPr>
          <a:xfrm>
            <a:off x="4299752" y="4214908"/>
            <a:ext cx="413072" cy="396247"/>
            <a:chOff x="5233525" y="4954450"/>
            <a:chExt cx="538275" cy="516350"/>
          </a:xfrm>
        </p:grpSpPr>
        <p:sp>
          <p:nvSpPr>
            <p:cNvPr id="813" name="Google Shape;813;p38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8"/>
          <p:cNvGrpSpPr/>
          <p:nvPr/>
        </p:nvGrpSpPr>
        <p:grpSpPr>
          <a:xfrm>
            <a:off x="3780165" y="4221910"/>
            <a:ext cx="420554" cy="382242"/>
            <a:chOff x="4556450" y="4963575"/>
            <a:chExt cx="548025" cy="498100"/>
          </a:xfrm>
        </p:grpSpPr>
        <p:sp>
          <p:nvSpPr>
            <p:cNvPr id="825" name="Google Shape;825;p38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8"/>
          <p:cNvGrpSpPr/>
          <p:nvPr/>
        </p:nvGrpSpPr>
        <p:grpSpPr>
          <a:xfrm>
            <a:off x="691649" y="4304617"/>
            <a:ext cx="406530" cy="224771"/>
            <a:chOff x="531800" y="5071350"/>
            <a:chExt cx="529750" cy="292900"/>
          </a:xfrm>
        </p:grpSpPr>
        <p:sp>
          <p:nvSpPr>
            <p:cNvPr id="831" name="Google Shape;831;p3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3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39" name="Google Shape;839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3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42" name="Google Shape;842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45" name="Google Shape;845;p38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8"/>
          <p:cNvSpPr/>
          <p:nvPr/>
        </p:nvSpPr>
        <p:spPr>
          <a:xfrm>
            <a:off x="7436055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8"/>
          <p:cNvSpPr/>
          <p:nvPr/>
        </p:nvSpPr>
        <p:spPr>
          <a:xfrm>
            <a:off x="6552218" y="20397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8"/>
          <p:cNvSpPr/>
          <p:nvPr/>
        </p:nvSpPr>
        <p:spPr>
          <a:xfrm>
            <a:off x="6837753" y="30973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9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855" name="Google Shape;855;p39"/>
          <p:cNvSpPr txBox="1"/>
          <p:nvPr/>
        </p:nvSpPr>
        <p:spPr>
          <a:xfrm>
            <a:off x="2163850" y="6094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Now you can use any emoji as an icon!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6" name="Google Shape;856;p3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Raleway"/>
                <a:ea typeface="Raleway"/>
                <a:cs typeface="Raleway"/>
                <a:sym typeface="Raleway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7" name="Google Shape;857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966"/>
                </a:solidFill>
              </a:rPr>
              <a:t>😉</a:t>
            </a:r>
            <a:endParaRPr sz="96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HELLO!</a:t>
            </a:r>
            <a:endParaRPr sz="360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I am Jayden Smith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sz="3600" b="1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3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574284" y="556824"/>
            <a:ext cx="292514" cy="292514"/>
            <a:chOff x="1278900" y="2333250"/>
            <a:chExt cx="381175" cy="381175"/>
          </a:xfrm>
        </p:grpSpPr>
        <p:sp>
          <p:nvSpPr>
            <p:cNvPr id="104" name="Google Shape;104;p14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88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685800" y="3068650"/>
            <a:ext cx="4988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795128" y="927910"/>
            <a:ext cx="548628" cy="530528"/>
            <a:chOff x="1247825" y="5001950"/>
            <a:chExt cx="443300" cy="428675"/>
          </a:xfrm>
        </p:grpSpPr>
        <p:sp>
          <p:nvSpPr>
            <p:cNvPr id="115" name="Google Shape;115;p15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2529950" y="1013250"/>
            <a:ext cx="5803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2961550" y="1146025"/>
            <a:ext cx="5502900" cy="3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>
            <a:off x="568954" y="551499"/>
            <a:ext cx="215966" cy="342399"/>
            <a:chOff x="6718575" y="2318625"/>
            <a:chExt cx="256950" cy="407375"/>
          </a:xfrm>
        </p:grpSpPr>
        <p:sp>
          <p:nvSpPr>
            <p:cNvPr id="134" name="Google Shape;134;p1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ctrTitle" idx="4294967295"/>
          </p:nvPr>
        </p:nvSpPr>
        <p:spPr>
          <a:xfrm>
            <a:off x="685800" y="1202350"/>
            <a:ext cx="6093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4294967295"/>
          </p:nvPr>
        </p:nvSpPr>
        <p:spPr>
          <a:xfrm>
            <a:off x="685800" y="3411550"/>
            <a:ext cx="491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49" name="Google Shape;149;p18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50" name="Google Shape;150;p18"/>
          <p:cNvSpPr/>
          <p:nvPr/>
        </p:nvSpPr>
        <p:spPr>
          <a:xfrm rot="9835936">
            <a:off x="6580777" y="2593760"/>
            <a:ext cx="162728" cy="1553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8"/>
          <p:cNvGrpSpPr/>
          <p:nvPr/>
        </p:nvGrpSpPr>
        <p:grpSpPr>
          <a:xfrm>
            <a:off x="5000188" y="1088674"/>
            <a:ext cx="162685" cy="162919"/>
            <a:chOff x="5294400" y="974850"/>
            <a:chExt cx="416500" cy="417100"/>
          </a:xfrm>
        </p:grpSpPr>
        <p:sp>
          <p:nvSpPr>
            <p:cNvPr id="152" name="Google Shape;152;p18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8"/>
          <p:cNvGrpSpPr/>
          <p:nvPr/>
        </p:nvGrpSpPr>
        <p:grpSpPr>
          <a:xfrm>
            <a:off x="7068971" y="1715282"/>
            <a:ext cx="1262238" cy="1262397"/>
            <a:chOff x="6643075" y="3664250"/>
            <a:chExt cx="407950" cy="407975"/>
          </a:xfrm>
        </p:grpSpPr>
        <p:sp>
          <p:nvSpPr>
            <p:cNvPr id="155" name="Google Shape;155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18"/>
          <p:cNvGrpSpPr/>
          <p:nvPr/>
        </p:nvGrpSpPr>
        <p:grpSpPr>
          <a:xfrm rot="4171020">
            <a:off x="6563376" y="1551792"/>
            <a:ext cx="454545" cy="454519"/>
            <a:chOff x="576250" y="4319400"/>
            <a:chExt cx="442075" cy="442050"/>
          </a:xfrm>
        </p:grpSpPr>
        <p:sp>
          <p:nvSpPr>
            <p:cNvPr id="158" name="Google Shape;158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4620498" y="1288158"/>
            <a:ext cx="358875" cy="358875"/>
            <a:chOff x="5941025" y="3634400"/>
            <a:chExt cx="467650" cy="467650"/>
          </a:xfrm>
        </p:grpSpPr>
        <p:sp>
          <p:nvSpPr>
            <p:cNvPr id="163" name="Google Shape;163;p1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8"/>
          <p:cNvSpPr/>
          <p:nvPr/>
        </p:nvSpPr>
        <p:spPr>
          <a:xfrm rot="1902146">
            <a:off x="7410556" y="1156422"/>
            <a:ext cx="162718" cy="1553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-1130564">
            <a:off x="4363392" y="1257498"/>
            <a:ext cx="162712" cy="15536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827348" y="2810428"/>
            <a:ext cx="98496" cy="9404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-9946640">
            <a:off x="7756225" y="760054"/>
            <a:ext cx="98495" cy="940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3967602">
            <a:off x="4264877" y="1514899"/>
            <a:ext cx="98505" cy="9405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715072">
            <a:off x="5038782" y="1345443"/>
            <a:ext cx="1437259" cy="262263"/>
          </a:xfrm>
          <a:custGeom>
            <a:avLst/>
            <a:gdLst/>
            <a:ahLst/>
            <a:cxnLst/>
            <a:rect l="l" t="t" r="r" b="b"/>
            <a:pathLst>
              <a:path w="57493" h="10491" extrusionOk="0">
                <a:moveTo>
                  <a:pt x="0" y="10491"/>
                </a:moveTo>
                <a:cubicBezTo>
                  <a:pt x="4699" y="8766"/>
                  <a:pt x="18614" y="1056"/>
                  <a:pt x="28196" y="138"/>
                </a:cubicBezTo>
                <a:cubicBezTo>
                  <a:pt x="37778" y="-780"/>
                  <a:pt x="52610" y="4176"/>
                  <a:pt x="57493" y="4984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2949200" y="1146025"/>
            <a:ext cx="27402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2"/>
          </p:nvPr>
        </p:nvSpPr>
        <p:spPr>
          <a:xfrm>
            <a:off x="5854441" y="1146025"/>
            <a:ext cx="2740200" cy="3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573608" y="565508"/>
            <a:ext cx="315881" cy="297195"/>
            <a:chOff x="5972700" y="2330200"/>
            <a:chExt cx="411625" cy="387275"/>
          </a:xfrm>
        </p:grpSpPr>
        <p:sp>
          <p:nvSpPr>
            <p:cNvPr id="184" name="Google Shape;184;p1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1146025"/>
            <a:ext cx="2154600" cy="8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2739575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2"/>
          </p:nvPr>
        </p:nvSpPr>
        <p:spPr>
          <a:xfrm>
            <a:off x="4732984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3"/>
          </p:nvPr>
        </p:nvSpPr>
        <p:spPr>
          <a:xfrm>
            <a:off x="6726393" y="1085100"/>
            <a:ext cx="1896300" cy="38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457200" y="4189182"/>
            <a:ext cx="548700" cy="5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560527" y="486714"/>
            <a:ext cx="413072" cy="396247"/>
            <a:chOff x="5233525" y="4954450"/>
            <a:chExt cx="538275" cy="516350"/>
          </a:xfrm>
        </p:grpSpPr>
        <p:sp>
          <p:nvSpPr>
            <p:cNvPr id="196" name="Google Shape;196;p2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ari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Presentación en pantalla (16:9)</PresentationFormat>
  <Paragraphs>164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Raleway</vt:lpstr>
      <vt:lpstr>Arial</vt:lpstr>
      <vt:lpstr>Montserrat</vt:lpstr>
      <vt:lpstr>Marina template</vt:lpstr>
      <vt:lpstr>28 Diapositivas gratis</vt:lpstr>
      <vt:lpstr>INSTRUCTIONS FOR USE</vt:lpstr>
      <vt:lpstr>HELLO!</vt:lpstr>
      <vt:lpstr>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ANDROID PROJECT</vt:lpstr>
      <vt:lpstr>iPHONE PROJECT</vt:lpstr>
      <vt:lpstr>TABLET PROJECT</vt:lpstr>
      <vt:lpstr>DESKTOP PROJECT</vt:lpstr>
      <vt:lpstr>THANKS</vt:lpstr>
      <vt:lpstr>CREDITS</vt:lpstr>
      <vt:lpstr>PRESENTATION DESIGN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Diapositivas gratis</dc:title>
  <cp:lastModifiedBy>User</cp:lastModifiedBy>
  <cp:revision>1</cp:revision>
  <dcterms:modified xsi:type="dcterms:W3CDTF">2019-10-25T06:08:16Z</dcterms:modified>
</cp:coreProperties>
</file>