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0287000" cx="18288000"/>
  <p:notesSz cx="10287000" cy="18288000"/>
  <p:embeddedFontLst>
    <p:embeddedFont>
      <p:font typeface="Inter"/>
      <p:regular r:id="rId30"/>
      <p:bold r:id="rId31"/>
      <p:italic r:id="rId32"/>
      <p:boldItalic r:id="rId33"/>
    </p:embeddedFont>
    <p:embeddedFont>
      <p:font typeface="Lato"/>
      <p:regular r:id="rId34"/>
      <p:bold r:id="rId35"/>
      <p:italic r:id="rId36"/>
      <p:boldItalic r:id="rId37"/>
    </p:embeddedFont>
    <p:embeddedFont>
      <p:font typeface="DM Sans"/>
      <p:regular r:id="rId38"/>
      <p:bold r:id="rId39"/>
      <p:italic r:id="rId40"/>
      <p:boldItalic r:id="rId41"/>
    </p:embeddedFont>
    <p:embeddedFont>
      <p:font typeface="Rubik Wet Paint"/>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jfRvYOqGnJoHvYKz4oElY1FX7u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italic.fntdata"/><Relationship Id="rId20" Type="http://schemas.openxmlformats.org/officeDocument/2006/relationships/slide" Target="slides/slide16.xml"/><Relationship Id="rId42" Type="http://schemas.openxmlformats.org/officeDocument/2006/relationships/font" Target="fonts/RubikWetPaint-regular.fntdata"/><Relationship Id="rId41" Type="http://schemas.openxmlformats.org/officeDocument/2006/relationships/font" Target="fonts/DMSans-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fntdata"/><Relationship Id="rId30" Type="http://schemas.openxmlformats.org/officeDocument/2006/relationships/font" Target="fonts/Inter-regular.fntdata"/><Relationship Id="rId11" Type="http://schemas.openxmlformats.org/officeDocument/2006/relationships/slide" Target="slides/slide7.xml"/><Relationship Id="rId33" Type="http://schemas.openxmlformats.org/officeDocument/2006/relationships/font" Target="fonts/Inter-boldItalic.fntdata"/><Relationship Id="rId10" Type="http://schemas.openxmlformats.org/officeDocument/2006/relationships/slide" Target="slides/slide6.xml"/><Relationship Id="rId32" Type="http://schemas.openxmlformats.org/officeDocument/2006/relationships/font" Target="fonts/Inter-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DMSans-bold.fntdata"/><Relationship Id="rId16" Type="http://schemas.openxmlformats.org/officeDocument/2006/relationships/slide" Target="slides/slide12.xml"/><Relationship Id="rId38" Type="http://schemas.openxmlformats.org/officeDocument/2006/relationships/font" Target="fonts/DMSans-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f61c9bb1a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f61c9bb1a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f61c9bb1a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f61c9bb1a9_0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3f61c9bb1a9_0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3f61c9bb1a9_0_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f61c9bb1a9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g3f61c9bb1a9_0_1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g3f61c9bb1a9_0_1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f61c9bb1a9_0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g3f61c9bb1a9_0_2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3f61c9bb1a9_0_2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f61c9bb1a9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g3f61c9bb1a9_0_2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g3f61c9bb1a9_0_2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f61c9bb1a9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3f61c9bb1a9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g3f61c9bb1a9_0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f61c9bb1a9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g3f61c9bb1a9_0_2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g3f61c9bb1a9_0_2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f61c9bb1a9_0_3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g3f61c9bb1a9_0_3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g3f61c9bb1a9_0_3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f61c9bb1a9_0_3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g3f61c9bb1a9_0_3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g3f61c9bb1a9_0_3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f61c9bb1a9_0_3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3f61c9bb1a9_0_3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g3f61c9bb1a9_0_3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f61c9bb1a9_0_3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3f61c9bb1a9_0_3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3f61c9bb1a9_0_3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f61c9bb1a9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f61c9bb1a9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f61c9bb1a9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f61c9bb1a9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g3f61c9bb1a9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g3f61c9bb1a9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f61c9bb1a9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3f61c9bb1a9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3f61c9bb1a9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f61c9bb1a9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g3f61c9bb1a9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3f61c9bb1a9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3f61c9bb1a9_0_4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g3f61c9bb1a9_0_4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g3f61c9bb1a9_0_4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f61c9bb1a9_0_5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g3f61c9bb1a9_0_5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g3f61c9bb1a9_0_5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3f61c9bb1a9_0_5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2" name="Google Shape;612;g3f61c9bb1a9_0_5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3" name="Google Shape;613;g3f61c9bb1a9_0_5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3f61c9bb1a9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3f61c9bb1a9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3f61c9bb1a9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61c9bb1a9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3f61c9bb1a9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3f61c9bb1a9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f61c9bb1a9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3f61c9bb1a9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3f61c9bb1a9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61c9bb1a9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3f61c9bb1a9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3f61c9bb1a9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f61c9bb1a9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3f61c9bb1a9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3f61c9bb1a9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f61c9bb1a9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3f61c9bb1a9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3f61c9bb1a9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f61c9bb1a9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3f61c9bb1a9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3f61c9bb1a9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51.png"/><Relationship Id="rId6" Type="http://schemas.openxmlformats.org/officeDocument/2006/relationships/image" Target="../media/image22.png"/><Relationship Id="rId7"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21.png"/><Relationship Id="rId5" Type="http://schemas.openxmlformats.org/officeDocument/2006/relationships/image" Target="../media/image55.png"/><Relationship Id="rId6" Type="http://schemas.openxmlformats.org/officeDocument/2006/relationships/image" Target="../media/image44.png"/><Relationship Id="rId7" Type="http://schemas.openxmlformats.org/officeDocument/2006/relationships/image" Target="../media/image107.png"/><Relationship Id="rId8" Type="http://schemas.openxmlformats.org/officeDocument/2006/relationships/image" Target="../media/image7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7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11" Type="http://schemas.openxmlformats.org/officeDocument/2006/relationships/image" Target="../media/image69.png"/><Relationship Id="rId10" Type="http://schemas.openxmlformats.org/officeDocument/2006/relationships/image" Target="../media/image97.png"/><Relationship Id="rId13" Type="http://schemas.openxmlformats.org/officeDocument/2006/relationships/image" Target="../media/image84.png"/><Relationship Id="rId12" Type="http://schemas.openxmlformats.org/officeDocument/2006/relationships/image" Target="../media/image5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21.png"/><Relationship Id="rId9" Type="http://schemas.openxmlformats.org/officeDocument/2006/relationships/image" Target="../media/image54.png"/><Relationship Id="rId15" Type="http://schemas.openxmlformats.org/officeDocument/2006/relationships/image" Target="../media/image77.png"/><Relationship Id="rId14" Type="http://schemas.openxmlformats.org/officeDocument/2006/relationships/image" Target="../media/image65.png"/><Relationship Id="rId5" Type="http://schemas.openxmlformats.org/officeDocument/2006/relationships/image" Target="../media/image45.png"/><Relationship Id="rId6" Type="http://schemas.openxmlformats.org/officeDocument/2006/relationships/image" Target="../media/image41.png"/><Relationship Id="rId7" Type="http://schemas.openxmlformats.org/officeDocument/2006/relationships/image" Target="../media/image52.png"/><Relationship Id="rId8" Type="http://schemas.openxmlformats.org/officeDocument/2006/relationships/image" Target="../media/image7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100.png"/><Relationship Id="rId6" Type="http://schemas.openxmlformats.org/officeDocument/2006/relationships/image" Target="../media/image1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0.png"/><Relationship Id="rId4" Type="http://schemas.openxmlformats.org/officeDocument/2006/relationships/image" Target="../media/image21.png"/><Relationship Id="rId5" Type="http://schemas.openxmlformats.org/officeDocument/2006/relationships/image" Target="../media/image105.png"/><Relationship Id="rId6" Type="http://schemas.openxmlformats.org/officeDocument/2006/relationships/image" Target="../media/image8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113.png"/><Relationship Id="rId6" Type="http://schemas.openxmlformats.org/officeDocument/2006/relationships/image" Target="../media/image9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9.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101.png"/><Relationship Id="rId6" Type="http://schemas.openxmlformats.org/officeDocument/2006/relationships/image" Target="../media/image8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0.png"/><Relationship Id="rId4" Type="http://schemas.openxmlformats.org/officeDocument/2006/relationships/image" Target="../media/image21.png"/><Relationship Id="rId5" Type="http://schemas.openxmlformats.org/officeDocument/2006/relationships/image" Target="../media/image1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0.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111.png"/><Relationship Id="rId6" Type="http://schemas.openxmlformats.org/officeDocument/2006/relationships/image" Target="../media/image110.png"/><Relationship Id="rId7" Type="http://schemas.openxmlformats.org/officeDocument/2006/relationships/image" Target="../media/image95.png"/></Relationships>
</file>

<file path=ppt/slides/_rels/slide24.xml.rels><?xml version="1.0" encoding="UTF-8" standalone="yes"?><Relationships xmlns="http://schemas.openxmlformats.org/package/2006/relationships"><Relationship Id="rId11" Type="http://schemas.openxmlformats.org/officeDocument/2006/relationships/image" Target="../media/image108.png"/><Relationship Id="rId10" Type="http://schemas.openxmlformats.org/officeDocument/2006/relationships/image" Target="../media/image112.png"/><Relationship Id="rId13" Type="http://schemas.openxmlformats.org/officeDocument/2006/relationships/image" Target="../media/image115.png"/><Relationship Id="rId12" Type="http://schemas.openxmlformats.org/officeDocument/2006/relationships/image" Target="../media/image116.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png"/><Relationship Id="rId4" Type="http://schemas.openxmlformats.org/officeDocument/2006/relationships/image" Target="../media/image21.png"/><Relationship Id="rId9" Type="http://schemas.openxmlformats.org/officeDocument/2006/relationships/image" Target="../media/image118.png"/><Relationship Id="rId14" Type="http://schemas.openxmlformats.org/officeDocument/2006/relationships/hyperlink" Target="https://eatemp.com/powerpoint-org-chart-template/" TargetMode="External"/><Relationship Id="rId5" Type="http://schemas.openxmlformats.org/officeDocument/2006/relationships/image" Target="../media/image109.png"/><Relationship Id="rId6" Type="http://schemas.openxmlformats.org/officeDocument/2006/relationships/image" Target="../media/image106.png"/><Relationship Id="rId7" Type="http://schemas.openxmlformats.org/officeDocument/2006/relationships/image" Target="../media/image96.png"/><Relationship Id="rId8" Type="http://schemas.openxmlformats.org/officeDocument/2006/relationships/image" Target="../media/image9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hyperlink" Target="https://unsplash.com/" TargetMode="External"/><Relationship Id="rId6" Type="http://schemas.openxmlformats.org/officeDocument/2006/relationships/image" Target="../media/image10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33.png"/><Relationship Id="rId5"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0.png"/><Relationship Id="rId4" Type="http://schemas.openxmlformats.org/officeDocument/2006/relationships/image" Target="../media/image21.pn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3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53.png"/><Relationship Id="rId5" Type="http://schemas.openxmlformats.org/officeDocument/2006/relationships/image" Target="../media/image25.png"/><Relationship Id="rId6" Type="http://schemas.openxmlformats.org/officeDocument/2006/relationships/image" Target="../media/image28.png"/><Relationship Id="rId7"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15" name="Shape 15"/>
        <p:cNvGrpSpPr/>
        <p:nvPr/>
      </p:nvGrpSpPr>
      <p:grpSpPr>
        <a:xfrm>
          <a:off x="0" y="0"/>
          <a:ext cx="0" cy="0"/>
          <a:chOff x="0" y="0"/>
          <a:chExt cx="0" cy="0"/>
        </a:xfrm>
      </p:grpSpPr>
      <p:pic>
        <p:nvPicPr>
          <p:cNvPr descr="preencoded.png" id="16" name="Google Shape;16;g3f61c9bb1a9_0_0"/>
          <p:cNvPicPr preferRelativeResize="0"/>
          <p:nvPr/>
        </p:nvPicPr>
        <p:blipFill rotWithShape="1">
          <a:blip r:embed="rId3">
            <a:alphaModFix/>
          </a:blip>
          <a:srcRect b="0" l="0" r="0" t="0"/>
          <a:stretch/>
        </p:blipFill>
        <p:spPr>
          <a:xfrm>
            <a:off x="380999" y="-1866900"/>
            <a:ext cx="17907000" cy="8439150"/>
          </a:xfrm>
          <a:prstGeom prst="rect">
            <a:avLst/>
          </a:prstGeom>
          <a:noFill/>
          <a:ln>
            <a:noFill/>
          </a:ln>
        </p:spPr>
      </p:pic>
      <p:sp>
        <p:nvSpPr>
          <p:cNvPr id="17" name="Google Shape;17;g3f61c9bb1a9_0_0"/>
          <p:cNvSpPr/>
          <p:nvPr/>
        </p:nvSpPr>
        <p:spPr>
          <a:xfrm>
            <a:off x="-19050" y="752475"/>
            <a:ext cx="19092900" cy="336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17250"/>
              <a:buFont typeface="Rubik Wet Paint"/>
              <a:buNone/>
            </a:pPr>
            <a:r>
              <a:rPr b="0" i="0" lang="en-US" sz="17250" u="none" cap="none" strike="noStrike">
                <a:solidFill>
                  <a:srgbClr val="D81828"/>
                </a:solidFill>
                <a:latin typeface="Rubik Wet Paint"/>
                <a:ea typeface="Rubik Wet Paint"/>
                <a:cs typeface="Rubik Wet Paint"/>
                <a:sym typeface="Rubik Wet Paint"/>
              </a:rPr>
              <a:t>Murder </a:t>
            </a:r>
            <a:r>
              <a:rPr b="0" i="0" lang="en-US" sz="17250" u="none" cap="none" strike="noStrike">
                <a:solidFill>
                  <a:srgbClr val="DD3F1A"/>
                </a:solidFill>
                <a:latin typeface="Rubik Wet Paint"/>
                <a:ea typeface="Rubik Wet Paint"/>
                <a:cs typeface="Rubik Wet Paint"/>
                <a:sym typeface="Rubik Wet Paint"/>
              </a:rPr>
              <a:t>Mystery </a:t>
            </a:r>
            <a:endParaRPr b="0" i="0" sz="17250" u="none" cap="none" strike="noStrike">
              <a:solidFill>
                <a:schemeClr val="dk1"/>
              </a:solidFill>
              <a:latin typeface="Calibri"/>
              <a:ea typeface="Calibri"/>
              <a:cs typeface="Calibri"/>
              <a:sym typeface="Calibri"/>
            </a:endParaRPr>
          </a:p>
        </p:txBody>
      </p:sp>
      <p:sp>
        <p:nvSpPr>
          <p:cNvPr id="18" name="Google Shape;18;g3f61c9bb1a9_0_0"/>
          <p:cNvSpPr/>
          <p:nvPr/>
        </p:nvSpPr>
        <p:spPr>
          <a:xfrm>
            <a:off x="2438400" y="361950"/>
            <a:ext cx="13624500" cy="100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D9593"/>
              </a:buClr>
              <a:buSzPts val="4800"/>
              <a:buFont typeface="DM Sans"/>
              <a:buNone/>
            </a:pPr>
            <a:r>
              <a:rPr b="1" i="0" lang="en-US" sz="4800" u="none" cap="none" strike="noStrike">
                <a:solidFill>
                  <a:srgbClr val="8D9593"/>
                </a:solidFill>
                <a:latin typeface="DM Sans"/>
                <a:ea typeface="DM Sans"/>
                <a:cs typeface="DM Sans"/>
                <a:sym typeface="DM Sans"/>
              </a:rPr>
              <a:t>FREE PRESENTATION TEMPLATE BY EATEMP</a:t>
            </a:r>
            <a:endParaRPr b="0" i="0" sz="4800" u="none" cap="none" strike="noStrike">
              <a:solidFill>
                <a:schemeClr val="dk1"/>
              </a:solidFill>
              <a:latin typeface="Calibri"/>
              <a:ea typeface="Calibri"/>
              <a:cs typeface="Calibri"/>
              <a:sym typeface="Calibri"/>
            </a:endParaRPr>
          </a:p>
        </p:txBody>
      </p:sp>
      <p:grpSp>
        <p:nvGrpSpPr>
          <p:cNvPr id="19" name="Google Shape;19;g3f61c9bb1a9_0_0"/>
          <p:cNvGrpSpPr/>
          <p:nvPr/>
        </p:nvGrpSpPr>
        <p:grpSpPr>
          <a:xfrm>
            <a:off x="17640300" y="7994925"/>
            <a:ext cx="596549" cy="2063476"/>
            <a:chOff x="17640300" y="7994925"/>
            <a:chExt cx="596549" cy="2063476"/>
          </a:xfrm>
        </p:grpSpPr>
        <p:pic>
          <p:nvPicPr>
            <p:cNvPr descr="preencoded.png" id="20" name="Google Shape;20;g3f61c9bb1a9_0_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1" name="Google Shape;21;g3f61c9bb1a9_0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2" name="Google Shape;22;g3f61c9bb1a9_0_0"/>
          <p:cNvPicPr preferRelativeResize="0"/>
          <p:nvPr/>
        </p:nvPicPr>
        <p:blipFill rotWithShape="1">
          <a:blip r:embed="rId5">
            <a:alphaModFix/>
          </a:blip>
          <a:srcRect b="0" l="0" r="0" t="0"/>
          <a:stretch/>
        </p:blipFill>
        <p:spPr>
          <a:xfrm>
            <a:off x="4457700" y="2800350"/>
            <a:ext cx="9753600" cy="6972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197" name="Shape 197"/>
        <p:cNvGrpSpPr/>
        <p:nvPr/>
      </p:nvGrpSpPr>
      <p:grpSpPr>
        <a:xfrm>
          <a:off x="0" y="0"/>
          <a:ext cx="0" cy="0"/>
          <a:chOff x="0" y="0"/>
          <a:chExt cx="0" cy="0"/>
        </a:xfrm>
      </p:grpSpPr>
      <p:pic>
        <p:nvPicPr>
          <p:cNvPr descr="preencoded.png" id="198" name="Google Shape;198;g3f61c9bb1a9_0_173"/>
          <p:cNvPicPr preferRelativeResize="0"/>
          <p:nvPr/>
        </p:nvPicPr>
        <p:blipFill rotWithShape="1">
          <a:blip r:embed="rId3">
            <a:alphaModFix/>
          </a:blip>
          <a:srcRect b="0" l="0" r="0" t="0"/>
          <a:stretch/>
        </p:blipFill>
        <p:spPr>
          <a:xfrm rot="10800000">
            <a:off x="0" y="-1495425"/>
            <a:ext cx="18087975" cy="8048625"/>
          </a:xfrm>
          <a:prstGeom prst="rect">
            <a:avLst/>
          </a:prstGeom>
          <a:noFill/>
          <a:ln>
            <a:noFill/>
          </a:ln>
        </p:spPr>
      </p:pic>
      <p:grpSp>
        <p:nvGrpSpPr>
          <p:cNvPr id="199" name="Google Shape;199;g3f61c9bb1a9_0_173"/>
          <p:cNvGrpSpPr/>
          <p:nvPr/>
        </p:nvGrpSpPr>
        <p:grpSpPr>
          <a:xfrm>
            <a:off x="17640300" y="7994925"/>
            <a:ext cx="596549" cy="2063476"/>
            <a:chOff x="17640300" y="7994925"/>
            <a:chExt cx="596549" cy="2063476"/>
          </a:xfrm>
        </p:grpSpPr>
        <p:pic>
          <p:nvPicPr>
            <p:cNvPr descr="preencoded.png" id="200" name="Google Shape;200;g3f61c9bb1a9_0_17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01" name="Google Shape;201;g3f61c9bb1a9_0_17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02" name="Google Shape;202;g3f61c9bb1a9_0_173"/>
          <p:cNvSpPr/>
          <p:nvPr/>
        </p:nvSpPr>
        <p:spPr>
          <a:xfrm>
            <a:off x="6829425" y="352425"/>
            <a:ext cx="5143500" cy="117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Pricing Plan</a:t>
            </a:r>
            <a:endParaRPr b="0" i="0" sz="6000" u="none" cap="none" strike="noStrike">
              <a:solidFill>
                <a:schemeClr val="dk1"/>
              </a:solidFill>
              <a:latin typeface="Calibri"/>
              <a:ea typeface="Calibri"/>
              <a:cs typeface="Calibri"/>
              <a:sym typeface="Calibri"/>
            </a:endParaRPr>
          </a:p>
        </p:txBody>
      </p:sp>
      <p:grpSp>
        <p:nvGrpSpPr>
          <p:cNvPr id="203" name="Google Shape;203;g3f61c9bb1a9_0_173"/>
          <p:cNvGrpSpPr/>
          <p:nvPr/>
        </p:nvGrpSpPr>
        <p:grpSpPr>
          <a:xfrm>
            <a:off x="1333500" y="1866900"/>
            <a:ext cx="15630450" cy="6905700"/>
            <a:chOff x="1333500" y="1866900"/>
            <a:chExt cx="15630450" cy="6905700"/>
          </a:xfrm>
        </p:grpSpPr>
        <p:sp>
          <p:nvSpPr>
            <p:cNvPr id="204" name="Google Shape;204;g3f61c9bb1a9_0_173"/>
            <p:cNvSpPr/>
            <p:nvPr/>
          </p:nvSpPr>
          <p:spPr>
            <a:xfrm>
              <a:off x="1333500" y="1866900"/>
              <a:ext cx="4829100" cy="6891300"/>
            </a:xfrm>
            <a:prstGeom prst="roundRect">
              <a:avLst>
                <a:gd fmla="val 1195" name="adj"/>
              </a:avLst>
            </a:prstGeom>
            <a:noFill/>
            <a:ln cap="flat" cmpd="sng" w="9525">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5" name="Google Shape;205;g3f61c9bb1a9_0_173"/>
            <p:cNvPicPr preferRelativeResize="0"/>
            <p:nvPr/>
          </p:nvPicPr>
          <p:blipFill rotWithShape="1">
            <a:blip r:embed="rId5">
              <a:alphaModFix/>
            </a:blip>
            <a:srcRect b="0" l="0" r="0" t="0"/>
            <a:stretch/>
          </p:blipFill>
          <p:spPr>
            <a:xfrm>
              <a:off x="3433762" y="2181225"/>
              <a:ext cx="628650" cy="985838"/>
            </a:xfrm>
            <a:prstGeom prst="rect">
              <a:avLst/>
            </a:prstGeom>
            <a:noFill/>
            <a:ln>
              <a:noFill/>
            </a:ln>
          </p:spPr>
        </p:pic>
        <p:sp>
          <p:nvSpPr>
            <p:cNvPr id="206" name="Google Shape;206;g3f61c9bb1a9_0_173"/>
            <p:cNvSpPr/>
            <p:nvPr/>
          </p:nvSpPr>
          <p:spPr>
            <a:xfrm>
              <a:off x="6734175" y="1866900"/>
              <a:ext cx="4829100" cy="6893700"/>
            </a:xfrm>
            <a:prstGeom prst="roundRect">
              <a:avLst>
                <a:gd fmla="val 1195" name="adj"/>
              </a:avLst>
            </a:prstGeom>
            <a:noFill/>
            <a:ln cap="flat" cmpd="sng" w="9525">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7" name="Google Shape;207;g3f61c9bb1a9_0_173"/>
            <p:cNvPicPr preferRelativeResize="0"/>
            <p:nvPr/>
          </p:nvPicPr>
          <p:blipFill rotWithShape="1">
            <a:blip r:embed="rId6">
              <a:alphaModFix/>
            </a:blip>
            <a:srcRect b="0" l="0" r="0" t="0"/>
            <a:stretch/>
          </p:blipFill>
          <p:spPr>
            <a:xfrm>
              <a:off x="8796338" y="2181225"/>
              <a:ext cx="704850" cy="988219"/>
            </a:xfrm>
            <a:prstGeom prst="rect">
              <a:avLst/>
            </a:prstGeom>
            <a:noFill/>
            <a:ln>
              <a:noFill/>
            </a:ln>
          </p:spPr>
        </p:pic>
        <p:sp>
          <p:nvSpPr>
            <p:cNvPr id="208" name="Google Shape;208;g3f61c9bb1a9_0_173"/>
            <p:cNvSpPr/>
            <p:nvPr/>
          </p:nvSpPr>
          <p:spPr>
            <a:xfrm>
              <a:off x="12134850" y="1866900"/>
              <a:ext cx="4829100" cy="6905700"/>
            </a:xfrm>
            <a:prstGeom prst="roundRect">
              <a:avLst>
                <a:gd fmla="val 1195" name="adj"/>
              </a:avLst>
            </a:prstGeom>
            <a:noFill/>
            <a:ln cap="flat" cmpd="sng" w="9525">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9" name="Google Shape;209;g3f61c9bb1a9_0_173"/>
            <p:cNvPicPr preferRelativeResize="0"/>
            <p:nvPr/>
          </p:nvPicPr>
          <p:blipFill rotWithShape="1">
            <a:blip r:embed="rId7">
              <a:alphaModFix/>
            </a:blip>
            <a:srcRect b="0" l="0" r="0" t="0"/>
            <a:stretch/>
          </p:blipFill>
          <p:spPr>
            <a:xfrm>
              <a:off x="14287500" y="2181225"/>
              <a:ext cx="523875" cy="1000125"/>
            </a:xfrm>
            <a:prstGeom prst="rect">
              <a:avLst/>
            </a:prstGeom>
            <a:noFill/>
            <a:ln>
              <a:noFill/>
            </a:ln>
          </p:spPr>
        </p:pic>
        <p:sp>
          <p:nvSpPr>
            <p:cNvPr id="210" name="Google Shape;210;g3f61c9bb1a9_0_173"/>
            <p:cNvSpPr/>
            <p:nvPr/>
          </p:nvSpPr>
          <p:spPr>
            <a:xfrm>
              <a:off x="3001328" y="3367088"/>
              <a:ext cx="14934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41729"/>
                </a:buClr>
                <a:buSzPts val="3600"/>
                <a:buFont typeface="Rubik Wet Paint"/>
                <a:buNone/>
              </a:pPr>
              <a:r>
                <a:rPr b="0" i="0" lang="en-US" sz="3600" u="none" cap="none" strike="noStrike">
                  <a:solidFill>
                    <a:srgbClr val="E41729"/>
                  </a:solidFill>
                  <a:latin typeface="Rubik Wet Paint"/>
                  <a:ea typeface="Rubik Wet Paint"/>
                  <a:cs typeface="Rubik Wet Paint"/>
                  <a:sym typeface="Rubik Wet Paint"/>
                </a:rPr>
                <a:t>Basic</a:t>
              </a:r>
              <a:endParaRPr b="0" i="0" sz="3600" u="none" cap="none" strike="noStrike">
                <a:solidFill>
                  <a:schemeClr val="dk1"/>
                </a:solidFill>
                <a:latin typeface="Calibri"/>
                <a:ea typeface="Calibri"/>
                <a:cs typeface="Calibri"/>
                <a:sym typeface="Calibri"/>
              </a:endParaRPr>
            </a:p>
          </p:txBody>
        </p:sp>
        <p:sp>
          <p:nvSpPr>
            <p:cNvPr id="211" name="Google Shape;211;g3f61c9bb1a9_0_173"/>
            <p:cNvSpPr/>
            <p:nvPr/>
          </p:nvSpPr>
          <p:spPr>
            <a:xfrm>
              <a:off x="1676400" y="4138613"/>
              <a:ext cx="4204200" cy="3612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12" name="Google Shape;212;g3f61c9bb1a9_0_173"/>
            <p:cNvSpPr/>
            <p:nvPr/>
          </p:nvSpPr>
          <p:spPr>
            <a:xfrm>
              <a:off x="2306003" y="7872413"/>
              <a:ext cx="28842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$10/month</a:t>
              </a:r>
              <a:endParaRPr b="0" i="0" sz="3600" u="none" cap="none" strike="noStrike">
                <a:solidFill>
                  <a:schemeClr val="dk1"/>
                </a:solidFill>
                <a:latin typeface="Calibri"/>
                <a:ea typeface="Calibri"/>
                <a:cs typeface="Calibri"/>
                <a:sym typeface="Calibri"/>
              </a:endParaRPr>
            </a:p>
          </p:txBody>
        </p:sp>
        <p:sp>
          <p:nvSpPr>
            <p:cNvPr id="213" name="Google Shape;213;g3f61c9bb1a9_0_173"/>
            <p:cNvSpPr/>
            <p:nvPr/>
          </p:nvSpPr>
          <p:spPr>
            <a:xfrm>
              <a:off x="8487728" y="3369469"/>
              <a:ext cx="13221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41729"/>
                </a:buClr>
                <a:buSzPts val="3600"/>
                <a:buFont typeface="Rubik Wet Paint"/>
                <a:buNone/>
              </a:pPr>
              <a:r>
                <a:rPr b="0" i="0" lang="en-US" sz="3600" u="none" cap="none" strike="noStrike">
                  <a:solidFill>
                    <a:srgbClr val="E41729"/>
                  </a:solidFill>
                  <a:latin typeface="Rubik Wet Paint"/>
                  <a:ea typeface="Rubik Wet Paint"/>
                  <a:cs typeface="Rubik Wet Paint"/>
                  <a:sym typeface="Rubik Wet Paint"/>
                </a:rPr>
                <a:t>Elite</a:t>
              </a:r>
              <a:endParaRPr b="0" i="0" sz="3600" u="none" cap="none" strike="noStrike">
                <a:solidFill>
                  <a:schemeClr val="dk1"/>
                </a:solidFill>
                <a:latin typeface="Calibri"/>
                <a:ea typeface="Calibri"/>
                <a:cs typeface="Calibri"/>
                <a:sym typeface="Calibri"/>
              </a:endParaRPr>
            </a:p>
          </p:txBody>
        </p:sp>
        <p:sp>
          <p:nvSpPr>
            <p:cNvPr id="214" name="Google Shape;214;g3f61c9bb1a9_0_173"/>
            <p:cNvSpPr/>
            <p:nvPr/>
          </p:nvSpPr>
          <p:spPr>
            <a:xfrm>
              <a:off x="7077075" y="4140994"/>
              <a:ext cx="4204200" cy="3612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15" name="Google Shape;215;g3f61c9bb1a9_0_173"/>
            <p:cNvSpPr/>
            <p:nvPr/>
          </p:nvSpPr>
          <p:spPr>
            <a:xfrm>
              <a:off x="7673340" y="7874794"/>
              <a:ext cx="29508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$50/month</a:t>
              </a:r>
              <a:endParaRPr b="0" i="0" sz="3600" u="none" cap="none" strike="noStrike">
                <a:solidFill>
                  <a:schemeClr val="dk1"/>
                </a:solidFill>
                <a:latin typeface="Calibri"/>
                <a:ea typeface="Calibri"/>
                <a:cs typeface="Calibri"/>
                <a:sym typeface="Calibri"/>
              </a:endParaRPr>
            </a:p>
          </p:txBody>
        </p:sp>
        <p:sp>
          <p:nvSpPr>
            <p:cNvPr id="216" name="Google Shape;216;g3f61c9bb1a9_0_173"/>
            <p:cNvSpPr/>
            <p:nvPr/>
          </p:nvSpPr>
          <p:spPr>
            <a:xfrm>
              <a:off x="13174028" y="3381375"/>
              <a:ext cx="27507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41729"/>
                </a:buClr>
                <a:buSzPts val="3600"/>
                <a:buFont typeface="Rubik Wet Paint"/>
                <a:buNone/>
              </a:pPr>
              <a:r>
                <a:rPr b="0" i="0" lang="en-US" sz="3600" u="none" cap="none" strike="noStrike">
                  <a:solidFill>
                    <a:srgbClr val="E41729"/>
                  </a:solidFill>
                  <a:latin typeface="Rubik Wet Paint"/>
                  <a:ea typeface="Rubik Wet Paint"/>
                  <a:cs typeface="Rubik Wet Paint"/>
                  <a:sym typeface="Rubik Wet Paint"/>
                </a:rPr>
                <a:t>Legendary</a:t>
              </a:r>
              <a:endParaRPr b="0" i="0" sz="3600" u="none" cap="none" strike="noStrike">
                <a:solidFill>
                  <a:schemeClr val="dk1"/>
                </a:solidFill>
                <a:latin typeface="Calibri"/>
                <a:ea typeface="Calibri"/>
                <a:cs typeface="Calibri"/>
                <a:sym typeface="Calibri"/>
              </a:endParaRPr>
            </a:p>
          </p:txBody>
        </p:sp>
        <p:sp>
          <p:nvSpPr>
            <p:cNvPr id="217" name="Google Shape;217;g3f61c9bb1a9_0_173"/>
            <p:cNvSpPr/>
            <p:nvPr/>
          </p:nvSpPr>
          <p:spPr>
            <a:xfrm>
              <a:off x="12477750" y="4152900"/>
              <a:ext cx="4204200" cy="3612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218" name="Google Shape;218;g3f61c9bb1a9_0_173"/>
            <p:cNvSpPr/>
            <p:nvPr/>
          </p:nvSpPr>
          <p:spPr>
            <a:xfrm>
              <a:off x="12940665" y="7886700"/>
              <a:ext cx="32175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223" name="Shape 223"/>
        <p:cNvGrpSpPr/>
        <p:nvPr/>
      </p:nvGrpSpPr>
      <p:grpSpPr>
        <a:xfrm>
          <a:off x="0" y="0"/>
          <a:ext cx="0" cy="0"/>
          <a:chOff x="0" y="0"/>
          <a:chExt cx="0" cy="0"/>
        </a:xfrm>
      </p:grpSpPr>
      <p:pic>
        <p:nvPicPr>
          <p:cNvPr descr="preencoded.png" id="224" name="Google Shape;224;g3f61c9bb1a9_0_198"/>
          <p:cNvPicPr preferRelativeResize="0"/>
          <p:nvPr/>
        </p:nvPicPr>
        <p:blipFill rotWithShape="1">
          <a:blip r:embed="rId3">
            <a:alphaModFix/>
          </a:blip>
          <a:srcRect b="0" l="0" r="0" t="0"/>
          <a:stretch/>
        </p:blipFill>
        <p:spPr>
          <a:xfrm rot="10800000">
            <a:off x="0" y="-1762125"/>
            <a:ext cx="18059400" cy="9458325"/>
          </a:xfrm>
          <a:prstGeom prst="rect">
            <a:avLst/>
          </a:prstGeom>
          <a:noFill/>
          <a:ln>
            <a:noFill/>
          </a:ln>
        </p:spPr>
      </p:pic>
      <p:grpSp>
        <p:nvGrpSpPr>
          <p:cNvPr id="225" name="Google Shape;225;g3f61c9bb1a9_0_198"/>
          <p:cNvGrpSpPr/>
          <p:nvPr/>
        </p:nvGrpSpPr>
        <p:grpSpPr>
          <a:xfrm>
            <a:off x="17640300" y="7994925"/>
            <a:ext cx="596549" cy="2063476"/>
            <a:chOff x="17640300" y="7994925"/>
            <a:chExt cx="596549" cy="2063476"/>
          </a:xfrm>
        </p:grpSpPr>
        <p:pic>
          <p:nvPicPr>
            <p:cNvPr descr="preencoded.png" id="226" name="Google Shape;226;g3f61c9bb1a9_0_19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27" name="Google Shape;227;g3f61c9bb1a9_0_19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28" name="Google Shape;228;g3f61c9bb1a9_0_198"/>
          <p:cNvGrpSpPr/>
          <p:nvPr/>
        </p:nvGrpSpPr>
        <p:grpSpPr>
          <a:xfrm>
            <a:off x="742950" y="1181100"/>
            <a:ext cx="16811625" cy="7822050"/>
            <a:chOff x="742950" y="1181100"/>
            <a:chExt cx="16811625" cy="7822050"/>
          </a:xfrm>
        </p:grpSpPr>
        <p:sp>
          <p:nvSpPr>
            <p:cNvPr id="229" name="Google Shape;229;g3f61c9bb1a9_0_198"/>
            <p:cNvSpPr/>
            <p:nvPr/>
          </p:nvSpPr>
          <p:spPr>
            <a:xfrm>
              <a:off x="952500" y="1181100"/>
              <a:ext cx="4229100" cy="4229100"/>
            </a:xfrm>
            <a:prstGeom prst="ellipse">
              <a:avLst/>
            </a:prstGeom>
            <a:noFill/>
            <a:ln cap="flat" cmpd="sng" w="104775">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0" name="Google Shape;230;g3f61c9bb1a9_0_198"/>
            <p:cNvPicPr preferRelativeResize="0"/>
            <p:nvPr/>
          </p:nvPicPr>
          <p:blipFill rotWithShape="1">
            <a:blip r:embed="rId5">
              <a:alphaModFix/>
            </a:blip>
            <a:srcRect b="0" l="0" r="0" t="0"/>
            <a:stretch/>
          </p:blipFill>
          <p:spPr>
            <a:xfrm>
              <a:off x="2520960" y="2749562"/>
              <a:ext cx="1092180" cy="1092182"/>
            </a:xfrm>
            <a:prstGeom prst="rect">
              <a:avLst/>
            </a:prstGeom>
            <a:noFill/>
            <a:ln>
              <a:noFill/>
            </a:ln>
          </p:spPr>
        </p:pic>
        <p:sp>
          <p:nvSpPr>
            <p:cNvPr id="231" name="Google Shape;231;g3f61c9bb1a9_0_198"/>
            <p:cNvSpPr/>
            <p:nvPr/>
          </p:nvSpPr>
          <p:spPr>
            <a:xfrm>
              <a:off x="5076825" y="1181100"/>
              <a:ext cx="4229100" cy="4229100"/>
            </a:xfrm>
            <a:prstGeom prst="ellipse">
              <a:avLst/>
            </a:prstGeom>
            <a:noFill/>
            <a:ln cap="flat" cmpd="sng" w="104775">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2" name="Google Shape;232;g3f61c9bb1a9_0_198"/>
            <p:cNvPicPr preferRelativeResize="0"/>
            <p:nvPr/>
          </p:nvPicPr>
          <p:blipFill rotWithShape="1">
            <a:blip r:embed="rId6">
              <a:alphaModFix/>
            </a:blip>
            <a:srcRect b="0" l="0" r="0" t="0"/>
            <a:stretch/>
          </p:blipFill>
          <p:spPr>
            <a:xfrm>
              <a:off x="6734175" y="2838450"/>
              <a:ext cx="894080" cy="892810"/>
            </a:xfrm>
            <a:prstGeom prst="rect">
              <a:avLst/>
            </a:prstGeom>
            <a:noFill/>
            <a:ln>
              <a:noFill/>
            </a:ln>
          </p:spPr>
        </p:pic>
        <p:sp>
          <p:nvSpPr>
            <p:cNvPr id="233" name="Google Shape;233;g3f61c9bb1a9_0_198"/>
            <p:cNvSpPr/>
            <p:nvPr/>
          </p:nvSpPr>
          <p:spPr>
            <a:xfrm>
              <a:off x="9201150" y="1181100"/>
              <a:ext cx="4229100" cy="4229100"/>
            </a:xfrm>
            <a:prstGeom prst="ellipse">
              <a:avLst/>
            </a:prstGeom>
            <a:noFill/>
            <a:ln cap="flat" cmpd="sng" w="104775">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4" name="Google Shape;234;g3f61c9bb1a9_0_198"/>
            <p:cNvPicPr preferRelativeResize="0"/>
            <p:nvPr/>
          </p:nvPicPr>
          <p:blipFill rotWithShape="1">
            <a:blip r:embed="rId7">
              <a:alphaModFix/>
            </a:blip>
            <a:srcRect b="0" l="0" r="0" t="0"/>
            <a:stretch/>
          </p:blipFill>
          <p:spPr>
            <a:xfrm>
              <a:off x="10782281" y="2689622"/>
              <a:ext cx="1139446" cy="1139446"/>
            </a:xfrm>
            <a:prstGeom prst="rect">
              <a:avLst/>
            </a:prstGeom>
            <a:noFill/>
            <a:ln>
              <a:noFill/>
            </a:ln>
          </p:spPr>
        </p:pic>
        <p:sp>
          <p:nvSpPr>
            <p:cNvPr id="235" name="Google Shape;235;g3f61c9bb1a9_0_198"/>
            <p:cNvSpPr/>
            <p:nvPr/>
          </p:nvSpPr>
          <p:spPr>
            <a:xfrm>
              <a:off x="13325475" y="1181100"/>
              <a:ext cx="4229100" cy="4229100"/>
            </a:xfrm>
            <a:prstGeom prst="ellipse">
              <a:avLst/>
            </a:prstGeom>
            <a:noFill/>
            <a:ln cap="flat" cmpd="sng" w="104775">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6" name="Google Shape;236;g3f61c9bb1a9_0_198"/>
            <p:cNvPicPr preferRelativeResize="0"/>
            <p:nvPr/>
          </p:nvPicPr>
          <p:blipFill rotWithShape="1">
            <a:blip r:embed="rId8">
              <a:alphaModFix/>
            </a:blip>
            <a:srcRect b="0" l="0" r="0" t="0"/>
            <a:stretch/>
          </p:blipFill>
          <p:spPr>
            <a:xfrm>
              <a:off x="14906626" y="2686047"/>
              <a:ext cx="1117600" cy="1219200"/>
            </a:xfrm>
            <a:prstGeom prst="rect">
              <a:avLst/>
            </a:prstGeom>
            <a:noFill/>
            <a:ln>
              <a:noFill/>
            </a:ln>
          </p:spPr>
        </p:pic>
        <p:sp>
          <p:nvSpPr>
            <p:cNvPr id="237" name="Google Shape;237;g3f61c9bb1a9_0_198"/>
            <p:cNvSpPr/>
            <p:nvPr/>
          </p:nvSpPr>
          <p:spPr>
            <a:xfrm>
              <a:off x="742950" y="2876550"/>
              <a:ext cx="838200" cy="838200"/>
            </a:xfrm>
            <a:prstGeom prst="ellipse">
              <a:avLst/>
            </a:prstGeom>
            <a:solidFill>
              <a:srgbClr val="E417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f61c9bb1a9_0_198"/>
            <p:cNvSpPr/>
            <p:nvPr/>
          </p:nvSpPr>
          <p:spPr>
            <a:xfrm>
              <a:off x="4819650" y="2876550"/>
              <a:ext cx="838200" cy="899100"/>
            </a:xfrm>
            <a:prstGeom prst="ellipse">
              <a:avLst/>
            </a:prstGeom>
            <a:solidFill>
              <a:srgbClr val="E417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f61c9bb1a9_0_198"/>
            <p:cNvSpPr/>
            <p:nvPr/>
          </p:nvSpPr>
          <p:spPr>
            <a:xfrm>
              <a:off x="8896350" y="2876550"/>
              <a:ext cx="838200" cy="838200"/>
            </a:xfrm>
            <a:prstGeom prst="ellipse">
              <a:avLst/>
            </a:prstGeom>
            <a:solidFill>
              <a:srgbClr val="E417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f61c9bb1a9_0_198"/>
            <p:cNvSpPr/>
            <p:nvPr/>
          </p:nvSpPr>
          <p:spPr>
            <a:xfrm>
              <a:off x="12973050" y="2876550"/>
              <a:ext cx="838200" cy="838200"/>
            </a:xfrm>
            <a:prstGeom prst="ellipse">
              <a:avLst/>
            </a:prstGeom>
            <a:solidFill>
              <a:srgbClr val="E417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f61c9bb1a9_0_198"/>
            <p:cNvSpPr/>
            <p:nvPr/>
          </p:nvSpPr>
          <p:spPr>
            <a:xfrm>
              <a:off x="895350" y="2843213"/>
              <a:ext cx="800100" cy="117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Rubik Wet Paint"/>
                <a:buNone/>
              </a:pPr>
              <a:r>
                <a:rPr b="0" i="0" lang="en-US" sz="6000" u="none" cap="none" strike="noStrike">
                  <a:solidFill>
                    <a:srgbClr val="FFFFFF"/>
                  </a:solidFill>
                  <a:latin typeface="Rubik Wet Paint"/>
                  <a:ea typeface="Rubik Wet Paint"/>
                  <a:cs typeface="Rubik Wet Paint"/>
                  <a:sym typeface="Rubik Wet Paint"/>
                </a:rPr>
                <a:t>S</a:t>
              </a:r>
              <a:endParaRPr b="0" i="0" sz="6000" u="none" cap="none" strike="noStrike">
                <a:solidFill>
                  <a:schemeClr val="dk1"/>
                </a:solidFill>
                <a:latin typeface="Calibri"/>
                <a:ea typeface="Calibri"/>
                <a:cs typeface="Calibri"/>
                <a:sym typeface="Calibri"/>
              </a:endParaRPr>
            </a:p>
          </p:txBody>
        </p:sp>
        <p:sp>
          <p:nvSpPr>
            <p:cNvPr id="242" name="Google Shape;242;g3f61c9bb1a9_0_198"/>
            <p:cNvSpPr/>
            <p:nvPr/>
          </p:nvSpPr>
          <p:spPr>
            <a:xfrm>
              <a:off x="4910138" y="2843213"/>
              <a:ext cx="924000" cy="117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Rubik Wet Paint"/>
                <a:buNone/>
              </a:pPr>
              <a:r>
                <a:rPr b="0" i="0" lang="en-US" sz="6000" u="none" cap="none" strike="noStrike">
                  <a:solidFill>
                    <a:srgbClr val="FFFFFF"/>
                  </a:solidFill>
                  <a:latin typeface="Rubik Wet Paint"/>
                  <a:ea typeface="Rubik Wet Paint"/>
                  <a:cs typeface="Rubik Wet Paint"/>
                  <a:sym typeface="Rubik Wet Paint"/>
                </a:rPr>
                <a:t>W</a:t>
              </a:r>
              <a:endParaRPr b="0" i="0" sz="6000" u="none" cap="none" strike="noStrike">
                <a:solidFill>
                  <a:schemeClr val="dk1"/>
                </a:solidFill>
                <a:latin typeface="Calibri"/>
                <a:ea typeface="Calibri"/>
                <a:cs typeface="Calibri"/>
                <a:sym typeface="Calibri"/>
              </a:endParaRPr>
            </a:p>
          </p:txBody>
        </p:sp>
        <p:sp>
          <p:nvSpPr>
            <p:cNvPr id="243" name="Google Shape;243;g3f61c9bb1a9_0_198"/>
            <p:cNvSpPr/>
            <p:nvPr/>
          </p:nvSpPr>
          <p:spPr>
            <a:xfrm>
              <a:off x="9029700" y="2843213"/>
              <a:ext cx="838200" cy="117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Rubik Wet Paint"/>
                <a:buNone/>
              </a:pPr>
              <a:r>
                <a:rPr b="0" i="0" lang="en-US" sz="6000" u="none" cap="none" strike="noStrike">
                  <a:solidFill>
                    <a:srgbClr val="FFFFFF"/>
                  </a:solidFill>
                  <a:latin typeface="Rubik Wet Paint"/>
                  <a:ea typeface="Rubik Wet Paint"/>
                  <a:cs typeface="Rubik Wet Paint"/>
                  <a:sym typeface="Rubik Wet Paint"/>
                </a:rPr>
                <a:t>O</a:t>
              </a:r>
              <a:endParaRPr b="0" i="0" sz="6000" u="none" cap="none" strike="noStrike">
                <a:solidFill>
                  <a:schemeClr val="dk1"/>
                </a:solidFill>
                <a:latin typeface="Calibri"/>
                <a:ea typeface="Calibri"/>
                <a:cs typeface="Calibri"/>
                <a:sym typeface="Calibri"/>
              </a:endParaRPr>
            </a:p>
          </p:txBody>
        </p:sp>
        <p:sp>
          <p:nvSpPr>
            <p:cNvPr id="244" name="Google Shape;244;g3f61c9bb1a9_0_198"/>
            <p:cNvSpPr/>
            <p:nvPr/>
          </p:nvSpPr>
          <p:spPr>
            <a:xfrm>
              <a:off x="13134975" y="2843213"/>
              <a:ext cx="781200" cy="117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Rubik Wet Paint"/>
                <a:buNone/>
              </a:pPr>
              <a:r>
                <a:rPr b="0" i="0" lang="en-US" sz="6000" u="none" cap="none" strike="noStrike">
                  <a:solidFill>
                    <a:srgbClr val="FFFFFF"/>
                  </a:solidFill>
                  <a:latin typeface="Rubik Wet Paint"/>
                  <a:ea typeface="Rubik Wet Paint"/>
                  <a:cs typeface="Rubik Wet Paint"/>
                  <a:sym typeface="Rubik Wet Paint"/>
                </a:rPr>
                <a:t>T</a:t>
              </a:r>
              <a:endParaRPr b="0" i="0" sz="6000" u="none" cap="none" strike="noStrike">
                <a:solidFill>
                  <a:schemeClr val="dk1"/>
                </a:solidFill>
                <a:latin typeface="Calibri"/>
                <a:ea typeface="Calibri"/>
                <a:cs typeface="Calibri"/>
                <a:sym typeface="Calibri"/>
              </a:endParaRPr>
            </a:p>
          </p:txBody>
        </p:sp>
        <p:sp>
          <p:nvSpPr>
            <p:cNvPr id="245" name="Google Shape;245;g3f61c9bb1a9_0_198"/>
            <p:cNvSpPr/>
            <p:nvPr/>
          </p:nvSpPr>
          <p:spPr>
            <a:xfrm>
              <a:off x="952500" y="5867400"/>
              <a:ext cx="36213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Eclipse</a:t>
              </a:r>
              <a:endParaRPr b="0" i="0" sz="2700" u="none" cap="none" strike="noStrike">
                <a:solidFill>
                  <a:schemeClr val="dk1"/>
                </a:solidFill>
                <a:latin typeface="Calibri"/>
                <a:ea typeface="Calibri"/>
                <a:cs typeface="Calibri"/>
                <a:sym typeface="Calibri"/>
              </a:endParaRPr>
            </a:p>
          </p:txBody>
        </p:sp>
        <p:sp>
          <p:nvSpPr>
            <p:cNvPr id="246" name="Google Shape;246;g3f61c9bb1a9_0_198"/>
            <p:cNvSpPr/>
            <p:nvPr/>
          </p:nvSpPr>
          <p:spPr>
            <a:xfrm>
              <a:off x="952500"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47" name="Google Shape;247;g3f61c9bb1a9_0_198"/>
            <p:cNvSpPr/>
            <p:nvPr/>
          </p:nvSpPr>
          <p:spPr>
            <a:xfrm>
              <a:off x="952500" y="7534275"/>
              <a:ext cx="36213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Quest</a:t>
              </a:r>
              <a:endParaRPr b="0" i="0" sz="2700" u="none" cap="none" strike="noStrike">
                <a:solidFill>
                  <a:schemeClr val="dk1"/>
                </a:solidFill>
                <a:latin typeface="Calibri"/>
                <a:ea typeface="Calibri"/>
                <a:cs typeface="Calibri"/>
                <a:sym typeface="Calibri"/>
              </a:endParaRPr>
            </a:p>
          </p:txBody>
        </p:sp>
        <p:sp>
          <p:nvSpPr>
            <p:cNvPr id="248" name="Google Shape;248;g3f61c9bb1a9_0_198"/>
            <p:cNvSpPr/>
            <p:nvPr/>
          </p:nvSpPr>
          <p:spPr>
            <a:xfrm>
              <a:off x="952500" y="8096250"/>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49" name="Google Shape;249;g3f61c9bb1a9_0_198"/>
            <p:cNvSpPr/>
            <p:nvPr/>
          </p:nvSpPr>
          <p:spPr>
            <a:xfrm>
              <a:off x="5076825" y="5867400"/>
              <a:ext cx="36213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Eclipse</a:t>
              </a:r>
              <a:endParaRPr b="0" i="0" sz="2700" u="none" cap="none" strike="noStrike">
                <a:solidFill>
                  <a:schemeClr val="dk1"/>
                </a:solidFill>
                <a:latin typeface="Calibri"/>
                <a:ea typeface="Calibri"/>
                <a:cs typeface="Calibri"/>
                <a:sym typeface="Calibri"/>
              </a:endParaRPr>
            </a:p>
          </p:txBody>
        </p:sp>
        <p:sp>
          <p:nvSpPr>
            <p:cNvPr id="250" name="Google Shape;250;g3f61c9bb1a9_0_198"/>
            <p:cNvSpPr/>
            <p:nvPr/>
          </p:nvSpPr>
          <p:spPr>
            <a:xfrm>
              <a:off x="5076825"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51" name="Google Shape;251;g3f61c9bb1a9_0_198"/>
            <p:cNvSpPr/>
            <p:nvPr/>
          </p:nvSpPr>
          <p:spPr>
            <a:xfrm>
              <a:off x="5076825" y="7534275"/>
              <a:ext cx="36213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Quest</a:t>
              </a:r>
              <a:endParaRPr b="0" i="0" sz="2700" u="none" cap="none" strike="noStrike">
                <a:solidFill>
                  <a:schemeClr val="dk1"/>
                </a:solidFill>
                <a:latin typeface="Calibri"/>
                <a:ea typeface="Calibri"/>
                <a:cs typeface="Calibri"/>
                <a:sym typeface="Calibri"/>
              </a:endParaRPr>
            </a:p>
          </p:txBody>
        </p:sp>
        <p:sp>
          <p:nvSpPr>
            <p:cNvPr id="252" name="Google Shape;252;g3f61c9bb1a9_0_198"/>
            <p:cNvSpPr/>
            <p:nvPr/>
          </p:nvSpPr>
          <p:spPr>
            <a:xfrm>
              <a:off x="5076825" y="8096250"/>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53" name="Google Shape;253;g3f61c9bb1a9_0_198"/>
            <p:cNvSpPr/>
            <p:nvPr/>
          </p:nvSpPr>
          <p:spPr>
            <a:xfrm>
              <a:off x="9201150" y="5867400"/>
              <a:ext cx="36213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Eclipse</a:t>
              </a:r>
              <a:endParaRPr b="0" i="0" sz="2700" u="none" cap="none" strike="noStrike">
                <a:solidFill>
                  <a:schemeClr val="dk1"/>
                </a:solidFill>
                <a:latin typeface="Calibri"/>
                <a:ea typeface="Calibri"/>
                <a:cs typeface="Calibri"/>
                <a:sym typeface="Calibri"/>
              </a:endParaRPr>
            </a:p>
          </p:txBody>
        </p:sp>
        <p:sp>
          <p:nvSpPr>
            <p:cNvPr id="254" name="Google Shape;254;g3f61c9bb1a9_0_198"/>
            <p:cNvSpPr/>
            <p:nvPr/>
          </p:nvSpPr>
          <p:spPr>
            <a:xfrm>
              <a:off x="9201150"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55" name="Google Shape;255;g3f61c9bb1a9_0_198"/>
            <p:cNvSpPr/>
            <p:nvPr/>
          </p:nvSpPr>
          <p:spPr>
            <a:xfrm>
              <a:off x="9201150" y="7534275"/>
              <a:ext cx="36213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Quest</a:t>
              </a:r>
              <a:endParaRPr b="0" i="0" sz="2700" u="none" cap="none" strike="noStrike">
                <a:solidFill>
                  <a:schemeClr val="dk1"/>
                </a:solidFill>
                <a:latin typeface="Calibri"/>
                <a:ea typeface="Calibri"/>
                <a:cs typeface="Calibri"/>
                <a:sym typeface="Calibri"/>
              </a:endParaRPr>
            </a:p>
          </p:txBody>
        </p:sp>
        <p:sp>
          <p:nvSpPr>
            <p:cNvPr id="256" name="Google Shape;256;g3f61c9bb1a9_0_198"/>
            <p:cNvSpPr/>
            <p:nvPr/>
          </p:nvSpPr>
          <p:spPr>
            <a:xfrm>
              <a:off x="9201150" y="8096250"/>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sp>
          <p:nvSpPr>
            <p:cNvPr id="257" name="Google Shape;257;g3f61c9bb1a9_0_198"/>
            <p:cNvSpPr/>
            <p:nvPr/>
          </p:nvSpPr>
          <p:spPr>
            <a:xfrm>
              <a:off x="13325475" y="5867400"/>
              <a:ext cx="36213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Eclipse</a:t>
              </a:r>
              <a:endParaRPr b="0" i="0" sz="2700" u="none" cap="none" strike="noStrike">
                <a:solidFill>
                  <a:schemeClr val="dk1"/>
                </a:solidFill>
                <a:latin typeface="Calibri"/>
                <a:ea typeface="Calibri"/>
                <a:cs typeface="Calibri"/>
                <a:sym typeface="Calibri"/>
              </a:endParaRPr>
            </a:p>
          </p:txBody>
        </p:sp>
        <p:sp>
          <p:nvSpPr>
            <p:cNvPr id="258" name="Google Shape;258;g3f61c9bb1a9_0_198"/>
            <p:cNvSpPr/>
            <p:nvPr/>
          </p:nvSpPr>
          <p:spPr>
            <a:xfrm>
              <a:off x="13325475" y="6429375"/>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Rare event causes unpredictable magic.</a:t>
              </a:r>
              <a:endParaRPr b="0" i="0" sz="2400" u="none" cap="none" strike="noStrike">
                <a:solidFill>
                  <a:schemeClr val="dk1"/>
                </a:solidFill>
                <a:latin typeface="Calibri"/>
                <a:ea typeface="Calibri"/>
                <a:cs typeface="Calibri"/>
                <a:sym typeface="Calibri"/>
              </a:endParaRPr>
            </a:p>
          </p:txBody>
        </p:sp>
        <p:sp>
          <p:nvSpPr>
            <p:cNvPr id="259" name="Google Shape;259;g3f61c9bb1a9_0_198"/>
            <p:cNvSpPr/>
            <p:nvPr/>
          </p:nvSpPr>
          <p:spPr>
            <a:xfrm>
              <a:off x="13325475" y="7534275"/>
              <a:ext cx="36213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Quest</a:t>
              </a:r>
              <a:endParaRPr b="0" i="0" sz="2700" u="none" cap="none" strike="noStrike">
                <a:solidFill>
                  <a:schemeClr val="dk1"/>
                </a:solidFill>
                <a:latin typeface="Calibri"/>
                <a:ea typeface="Calibri"/>
                <a:cs typeface="Calibri"/>
                <a:sym typeface="Calibri"/>
              </a:endParaRPr>
            </a:p>
          </p:txBody>
        </p:sp>
        <p:sp>
          <p:nvSpPr>
            <p:cNvPr id="260" name="Google Shape;260;g3f61c9bb1a9_0_198"/>
            <p:cNvSpPr/>
            <p:nvPr/>
          </p:nvSpPr>
          <p:spPr>
            <a:xfrm>
              <a:off x="13325475" y="8096250"/>
              <a:ext cx="36138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Adventurers seek immortal artifact.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265" name="Shape 265"/>
        <p:cNvGrpSpPr/>
        <p:nvPr/>
      </p:nvGrpSpPr>
      <p:grpSpPr>
        <a:xfrm>
          <a:off x="0" y="0"/>
          <a:ext cx="0" cy="0"/>
          <a:chOff x="0" y="0"/>
          <a:chExt cx="0" cy="0"/>
        </a:xfrm>
      </p:grpSpPr>
      <p:pic>
        <p:nvPicPr>
          <p:cNvPr descr="preencoded.png" id="266" name="Google Shape;266;g3f61c9bb1a9_0_239"/>
          <p:cNvPicPr preferRelativeResize="0"/>
          <p:nvPr/>
        </p:nvPicPr>
        <p:blipFill rotWithShape="1">
          <a:blip r:embed="rId3">
            <a:alphaModFix/>
          </a:blip>
          <a:srcRect b="0" l="0" r="0" t="0"/>
          <a:stretch/>
        </p:blipFill>
        <p:spPr>
          <a:xfrm rot="10800000">
            <a:off x="0" y="-1495425"/>
            <a:ext cx="18087975" cy="8048625"/>
          </a:xfrm>
          <a:prstGeom prst="rect">
            <a:avLst/>
          </a:prstGeom>
          <a:noFill/>
          <a:ln>
            <a:noFill/>
          </a:ln>
        </p:spPr>
      </p:pic>
      <p:grpSp>
        <p:nvGrpSpPr>
          <p:cNvPr id="267" name="Google Shape;267;g3f61c9bb1a9_0_239"/>
          <p:cNvGrpSpPr/>
          <p:nvPr/>
        </p:nvGrpSpPr>
        <p:grpSpPr>
          <a:xfrm>
            <a:off x="17640300" y="7994925"/>
            <a:ext cx="596549" cy="2063476"/>
            <a:chOff x="17640300" y="7994925"/>
            <a:chExt cx="596549" cy="2063476"/>
          </a:xfrm>
        </p:grpSpPr>
        <p:pic>
          <p:nvPicPr>
            <p:cNvPr descr="preencoded.png" id="268" name="Google Shape;268;g3f61c9bb1a9_0_23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69" name="Google Shape;269;g3f61c9bb1a9_0_23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70" name="Google Shape;270;g3f61c9bb1a9_0_239"/>
          <p:cNvPicPr preferRelativeResize="0"/>
          <p:nvPr/>
        </p:nvPicPr>
        <p:blipFill rotWithShape="1">
          <a:blip r:embed="rId5">
            <a:alphaModFix/>
          </a:blip>
          <a:srcRect b="0" l="0" r="0" t="0"/>
          <a:stretch/>
        </p:blipFill>
        <p:spPr>
          <a:xfrm>
            <a:off x="2000250" y="1962150"/>
            <a:ext cx="7705725" cy="6962775"/>
          </a:xfrm>
          <a:prstGeom prst="rect">
            <a:avLst/>
          </a:prstGeom>
          <a:noFill/>
          <a:ln>
            <a:noFill/>
          </a:ln>
        </p:spPr>
      </p:pic>
      <p:sp>
        <p:nvSpPr>
          <p:cNvPr id="271" name="Google Shape;271;g3f61c9bb1a9_0_239"/>
          <p:cNvSpPr/>
          <p:nvPr/>
        </p:nvSpPr>
        <p:spPr>
          <a:xfrm>
            <a:off x="10906125" y="1238250"/>
            <a:ext cx="5572200" cy="117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Rubik Wet Paint"/>
              <a:buNone/>
            </a:pPr>
            <a:r>
              <a:rPr b="0" i="0" lang="en-US" sz="6000" u="none" cap="none" strike="noStrike">
                <a:solidFill>
                  <a:srgbClr val="FFFFFF"/>
                </a:solidFill>
                <a:latin typeface="Rubik Wet Paint"/>
                <a:ea typeface="Rubik Wet Paint"/>
                <a:cs typeface="Rubik Wet Paint"/>
                <a:sym typeface="Rubik Wet Paint"/>
              </a:rPr>
              <a:t>Some Data</a:t>
            </a:r>
            <a:endParaRPr b="0" i="0" sz="6000" u="none" cap="none" strike="noStrike">
              <a:solidFill>
                <a:schemeClr val="dk1"/>
              </a:solidFill>
              <a:latin typeface="Calibri"/>
              <a:ea typeface="Calibri"/>
              <a:cs typeface="Calibri"/>
              <a:sym typeface="Calibri"/>
            </a:endParaRPr>
          </a:p>
        </p:txBody>
      </p:sp>
      <p:sp>
        <p:nvSpPr>
          <p:cNvPr id="272" name="Google Shape;272;g3f61c9bb1a9_0_239"/>
          <p:cNvSpPr/>
          <p:nvPr/>
        </p:nvSpPr>
        <p:spPr>
          <a:xfrm>
            <a:off x="10906125" y="2657475"/>
            <a:ext cx="3065100" cy="187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75%</a:t>
            </a:r>
            <a:endParaRPr b="0" i="0" sz="9600" u="none" cap="none" strike="noStrike">
              <a:solidFill>
                <a:schemeClr val="dk1"/>
              </a:solidFill>
              <a:latin typeface="Calibri"/>
              <a:ea typeface="Calibri"/>
              <a:cs typeface="Calibri"/>
              <a:sym typeface="Calibri"/>
            </a:endParaRPr>
          </a:p>
        </p:txBody>
      </p:sp>
      <p:grpSp>
        <p:nvGrpSpPr>
          <p:cNvPr id="273" name="Google Shape;273;g3f61c9bb1a9_0_239"/>
          <p:cNvGrpSpPr/>
          <p:nvPr/>
        </p:nvGrpSpPr>
        <p:grpSpPr>
          <a:xfrm>
            <a:off x="10906125" y="4333875"/>
            <a:ext cx="5974200" cy="992475"/>
            <a:chOff x="10906125" y="4333875"/>
            <a:chExt cx="5974200" cy="992475"/>
          </a:xfrm>
        </p:grpSpPr>
        <p:sp>
          <p:nvSpPr>
            <p:cNvPr id="274" name="Google Shape;274;g3f61c9bb1a9_0_239"/>
            <p:cNvSpPr/>
            <p:nvPr/>
          </p:nvSpPr>
          <p:spPr>
            <a:xfrm>
              <a:off x="10906125" y="4333875"/>
              <a:ext cx="59742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Enchanted Creatures</a:t>
              </a:r>
              <a:endParaRPr b="0" i="0" sz="2700" u="none" cap="none" strike="noStrike">
                <a:solidFill>
                  <a:schemeClr val="dk1"/>
                </a:solidFill>
                <a:latin typeface="Calibri"/>
                <a:ea typeface="Calibri"/>
                <a:cs typeface="Calibri"/>
                <a:sym typeface="Calibri"/>
              </a:endParaRPr>
            </a:p>
          </p:txBody>
        </p:sp>
        <p:sp>
          <p:nvSpPr>
            <p:cNvPr id="275" name="Google Shape;275;g3f61c9bb1a9_0_239"/>
            <p:cNvSpPr/>
            <p:nvPr/>
          </p:nvSpPr>
          <p:spPr>
            <a:xfrm>
              <a:off x="10906125" y="4819650"/>
              <a:ext cx="59664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276" name="Google Shape;276;g3f61c9bb1a9_0_239"/>
          <p:cNvSpPr/>
          <p:nvPr/>
        </p:nvSpPr>
        <p:spPr>
          <a:xfrm>
            <a:off x="10906125" y="5676900"/>
            <a:ext cx="3179400" cy="187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60%</a:t>
            </a:r>
            <a:endParaRPr b="0" i="0" sz="9600" u="none" cap="none" strike="noStrike">
              <a:solidFill>
                <a:schemeClr val="dk1"/>
              </a:solidFill>
              <a:latin typeface="Calibri"/>
              <a:ea typeface="Calibri"/>
              <a:cs typeface="Calibri"/>
              <a:sym typeface="Calibri"/>
            </a:endParaRPr>
          </a:p>
        </p:txBody>
      </p:sp>
      <p:grpSp>
        <p:nvGrpSpPr>
          <p:cNvPr id="277" name="Google Shape;277;g3f61c9bb1a9_0_239"/>
          <p:cNvGrpSpPr/>
          <p:nvPr/>
        </p:nvGrpSpPr>
        <p:grpSpPr>
          <a:xfrm>
            <a:off x="10906125" y="7353300"/>
            <a:ext cx="5974200" cy="992475"/>
            <a:chOff x="10906125" y="7353300"/>
            <a:chExt cx="5974200" cy="992475"/>
          </a:xfrm>
        </p:grpSpPr>
        <p:sp>
          <p:nvSpPr>
            <p:cNvPr id="278" name="Google Shape;278;g3f61c9bb1a9_0_239"/>
            <p:cNvSpPr/>
            <p:nvPr/>
          </p:nvSpPr>
          <p:spPr>
            <a:xfrm>
              <a:off x="10906125" y="7353300"/>
              <a:ext cx="59742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Magic-Wielding Individuals</a:t>
              </a:r>
              <a:endParaRPr b="0" i="0" sz="2700" u="none" cap="none" strike="noStrike">
                <a:solidFill>
                  <a:schemeClr val="dk1"/>
                </a:solidFill>
                <a:latin typeface="Calibri"/>
                <a:ea typeface="Calibri"/>
                <a:cs typeface="Calibri"/>
                <a:sym typeface="Calibri"/>
              </a:endParaRPr>
            </a:p>
          </p:txBody>
        </p:sp>
        <p:sp>
          <p:nvSpPr>
            <p:cNvPr id="279" name="Google Shape;279;g3f61c9bb1a9_0_239"/>
            <p:cNvSpPr/>
            <p:nvPr/>
          </p:nvSpPr>
          <p:spPr>
            <a:xfrm>
              <a:off x="10906125" y="7839075"/>
              <a:ext cx="59664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practice the art of illusions.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284" name="Shape 284"/>
        <p:cNvGrpSpPr/>
        <p:nvPr/>
      </p:nvGrpSpPr>
      <p:grpSpPr>
        <a:xfrm>
          <a:off x="0" y="0"/>
          <a:ext cx="0" cy="0"/>
          <a:chOff x="0" y="0"/>
          <a:chExt cx="0" cy="0"/>
        </a:xfrm>
      </p:grpSpPr>
      <p:pic>
        <p:nvPicPr>
          <p:cNvPr descr="preencoded.png" id="285" name="Google Shape;285;g3f61c9bb1a9_0_257"/>
          <p:cNvPicPr preferRelativeResize="0"/>
          <p:nvPr/>
        </p:nvPicPr>
        <p:blipFill rotWithShape="1">
          <a:blip r:embed="rId3">
            <a:alphaModFix/>
          </a:blip>
          <a:srcRect b="0" l="0" r="0" t="0"/>
          <a:stretch/>
        </p:blipFill>
        <p:spPr>
          <a:xfrm>
            <a:off x="133350" y="-4838700"/>
            <a:ext cx="18021299" cy="19964403"/>
          </a:xfrm>
          <a:prstGeom prst="rect">
            <a:avLst/>
          </a:prstGeom>
          <a:noFill/>
          <a:ln>
            <a:noFill/>
          </a:ln>
        </p:spPr>
      </p:pic>
      <p:grpSp>
        <p:nvGrpSpPr>
          <p:cNvPr id="286" name="Google Shape;286;g3f61c9bb1a9_0_257"/>
          <p:cNvGrpSpPr/>
          <p:nvPr/>
        </p:nvGrpSpPr>
        <p:grpSpPr>
          <a:xfrm>
            <a:off x="17640300" y="7994925"/>
            <a:ext cx="596549" cy="2063476"/>
            <a:chOff x="17640300" y="7994925"/>
            <a:chExt cx="596549" cy="2063476"/>
          </a:xfrm>
        </p:grpSpPr>
        <p:pic>
          <p:nvPicPr>
            <p:cNvPr descr="preencoded.png" id="287" name="Google Shape;287;g3f61c9bb1a9_0_257"/>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88" name="Google Shape;288;g3f61c9bb1a9_0_25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89" name="Google Shape;289;g3f61c9bb1a9_0_257"/>
          <p:cNvGrpSpPr/>
          <p:nvPr/>
        </p:nvGrpSpPr>
        <p:grpSpPr>
          <a:xfrm>
            <a:off x="3168015" y="2552700"/>
            <a:ext cx="11942400" cy="4755000"/>
            <a:chOff x="3168015" y="2552700"/>
            <a:chExt cx="11942400" cy="4755000"/>
          </a:xfrm>
        </p:grpSpPr>
        <p:grpSp>
          <p:nvGrpSpPr>
            <p:cNvPr id="290" name="Google Shape;290;g3f61c9bb1a9_0_257"/>
            <p:cNvGrpSpPr/>
            <p:nvPr/>
          </p:nvGrpSpPr>
          <p:grpSpPr>
            <a:xfrm>
              <a:off x="3168015" y="2552700"/>
              <a:ext cx="11942400" cy="3756525"/>
              <a:chOff x="3168015" y="2552700"/>
              <a:chExt cx="11942400" cy="3756525"/>
            </a:xfrm>
          </p:grpSpPr>
          <p:sp>
            <p:nvSpPr>
              <p:cNvPr id="291" name="Google Shape;291;g3f61c9bb1a9_0_257"/>
              <p:cNvSpPr/>
              <p:nvPr/>
            </p:nvSpPr>
            <p:spPr>
              <a:xfrm>
                <a:off x="3907631" y="2552700"/>
                <a:ext cx="10463100" cy="336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81828"/>
                  </a:buClr>
                  <a:buSzPts val="17250"/>
                  <a:buFont typeface="Rubik Wet Paint"/>
                  <a:buNone/>
                </a:pPr>
                <a:r>
                  <a:rPr b="0" i="0" lang="en-US" sz="17250" u="none" cap="none" strike="noStrike">
                    <a:solidFill>
                      <a:srgbClr val="D81828"/>
                    </a:solidFill>
                    <a:latin typeface="Rubik Wet Paint"/>
                    <a:ea typeface="Rubik Wet Paint"/>
                    <a:cs typeface="Rubik Wet Paint"/>
                    <a:sym typeface="Rubik Wet Paint"/>
                  </a:rPr>
                  <a:t>234,567</a:t>
                </a:r>
                <a:endParaRPr b="0" i="0" sz="17250" u="none" cap="none" strike="noStrike">
                  <a:solidFill>
                    <a:schemeClr val="dk1"/>
                  </a:solidFill>
                  <a:latin typeface="Calibri"/>
                  <a:ea typeface="Calibri"/>
                  <a:cs typeface="Calibri"/>
                  <a:sym typeface="Calibri"/>
                </a:endParaRPr>
              </a:p>
            </p:txBody>
          </p:sp>
          <p:sp>
            <p:nvSpPr>
              <p:cNvPr id="292" name="Google Shape;292;g3f61c9bb1a9_0_257"/>
              <p:cNvSpPr/>
              <p:nvPr/>
            </p:nvSpPr>
            <p:spPr>
              <a:xfrm>
                <a:off x="3168015" y="5305425"/>
                <a:ext cx="11942400" cy="1003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M Sans"/>
                  <a:buNone/>
                </a:pPr>
                <a:r>
                  <a:rPr b="1" i="0" lang="en-US" sz="4800" u="none" cap="none" strike="noStrike">
                    <a:solidFill>
                      <a:srgbClr val="FFFFFF"/>
                    </a:solidFill>
                    <a:latin typeface="DM Sans"/>
                    <a:ea typeface="DM Sans"/>
                    <a:cs typeface="DM Sans"/>
                    <a:sym typeface="DM Sans"/>
                  </a:rPr>
                  <a:t>UNICORN SIGHTINGS</a:t>
                </a:r>
                <a:endParaRPr b="0" i="0" sz="4800" u="none" cap="none" strike="noStrike">
                  <a:solidFill>
                    <a:schemeClr val="dk1"/>
                  </a:solidFill>
                  <a:latin typeface="Calibri"/>
                  <a:ea typeface="Calibri"/>
                  <a:cs typeface="Calibri"/>
                  <a:sym typeface="Calibri"/>
                </a:endParaRPr>
              </a:p>
            </p:txBody>
          </p:sp>
        </p:grpSp>
        <p:sp>
          <p:nvSpPr>
            <p:cNvPr id="293" name="Google Shape;293;g3f61c9bb1a9_0_257"/>
            <p:cNvSpPr/>
            <p:nvPr/>
          </p:nvSpPr>
          <p:spPr>
            <a:xfrm>
              <a:off x="5632133" y="6400800"/>
              <a:ext cx="7014300" cy="90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298" name="Shape 298"/>
        <p:cNvGrpSpPr/>
        <p:nvPr/>
      </p:nvGrpSpPr>
      <p:grpSpPr>
        <a:xfrm>
          <a:off x="0" y="0"/>
          <a:ext cx="0" cy="0"/>
          <a:chOff x="0" y="0"/>
          <a:chExt cx="0" cy="0"/>
        </a:xfrm>
      </p:grpSpPr>
      <p:pic>
        <p:nvPicPr>
          <p:cNvPr descr="preencoded.png" id="299" name="Google Shape;299;g3f61c9bb1a9_0_270"/>
          <p:cNvPicPr preferRelativeResize="0"/>
          <p:nvPr/>
        </p:nvPicPr>
        <p:blipFill rotWithShape="1">
          <a:blip r:embed="rId3">
            <a:alphaModFix/>
          </a:blip>
          <a:srcRect b="0" l="0" r="0" t="0"/>
          <a:stretch/>
        </p:blipFill>
        <p:spPr>
          <a:xfrm rot="10800000">
            <a:off x="0" y="-1762125"/>
            <a:ext cx="18059400" cy="9458325"/>
          </a:xfrm>
          <a:prstGeom prst="rect">
            <a:avLst/>
          </a:prstGeom>
          <a:noFill/>
          <a:ln>
            <a:noFill/>
          </a:ln>
        </p:spPr>
      </p:pic>
      <p:grpSp>
        <p:nvGrpSpPr>
          <p:cNvPr id="300" name="Google Shape;300;g3f61c9bb1a9_0_270"/>
          <p:cNvGrpSpPr/>
          <p:nvPr/>
        </p:nvGrpSpPr>
        <p:grpSpPr>
          <a:xfrm>
            <a:off x="17640300" y="7994925"/>
            <a:ext cx="596549" cy="2063476"/>
            <a:chOff x="17640300" y="7994925"/>
            <a:chExt cx="596549" cy="2063476"/>
          </a:xfrm>
        </p:grpSpPr>
        <p:pic>
          <p:nvPicPr>
            <p:cNvPr descr="preencoded.png" id="301" name="Google Shape;301;g3f61c9bb1a9_0_27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02" name="Google Shape;302;g3f61c9bb1a9_0_27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03" name="Google Shape;303;g3f61c9bb1a9_0_270"/>
          <p:cNvSpPr/>
          <p:nvPr/>
        </p:nvSpPr>
        <p:spPr>
          <a:xfrm>
            <a:off x="2252663" y="2447925"/>
            <a:ext cx="6913200" cy="187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233 Coins</a:t>
            </a:r>
            <a:endParaRPr b="0" i="0" sz="9600" u="none" cap="none" strike="noStrike">
              <a:solidFill>
                <a:schemeClr val="dk1"/>
              </a:solidFill>
              <a:latin typeface="Calibri"/>
              <a:ea typeface="Calibri"/>
              <a:cs typeface="Calibri"/>
              <a:sym typeface="Calibri"/>
            </a:endParaRPr>
          </a:p>
        </p:txBody>
      </p:sp>
      <p:sp>
        <p:nvSpPr>
          <p:cNvPr id="304" name="Google Shape;304;g3f61c9bb1a9_0_270"/>
          <p:cNvSpPr/>
          <p:nvPr/>
        </p:nvSpPr>
        <p:spPr>
          <a:xfrm>
            <a:off x="2512695" y="3895725"/>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Treasure Found</a:t>
            </a:r>
            <a:endParaRPr b="0" i="0" sz="2400" u="none" cap="none" strike="noStrike">
              <a:solidFill>
                <a:schemeClr val="dk1"/>
              </a:solidFill>
              <a:latin typeface="Calibri"/>
              <a:ea typeface="Calibri"/>
              <a:cs typeface="Calibri"/>
              <a:sym typeface="Calibri"/>
            </a:endParaRPr>
          </a:p>
        </p:txBody>
      </p:sp>
      <p:sp>
        <p:nvSpPr>
          <p:cNvPr id="305" name="Google Shape;305;g3f61c9bb1a9_0_270"/>
          <p:cNvSpPr/>
          <p:nvPr/>
        </p:nvSpPr>
        <p:spPr>
          <a:xfrm>
            <a:off x="2143125" y="5238750"/>
            <a:ext cx="7132200" cy="187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456 Hours</a:t>
            </a:r>
            <a:endParaRPr b="0" i="0" sz="9600" u="none" cap="none" strike="noStrike">
              <a:solidFill>
                <a:schemeClr val="dk1"/>
              </a:solidFill>
              <a:latin typeface="Calibri"/>
              <a:ea typeface="Calibri"/>
              <a:cs typeface="Calibri"/>
              <a:sym typeface="Calibri"/>
            </a:endParaRPr>
          </a:p>
        </p:txBody>
      </p:sp>
      <p:sp>
        <p:nvSpPr>
          <p:cNvPr id="306" name="Google Shape;306;g3f61c9bb1a9_0_270"/>
          <p:cNvSpPr/>
          <p:nvPr/>
        </p:nvSpPr>
        <p:spPr>
          <a:xfrm>
            <a:off x="2512695" y="6686550"/>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Duration of Spell Casting</a:t>
            </a:r>
            <a:endParaRPr b="0" i="0" sz="2400" u="none" cap="none" strike="noStrike">
              <a:solidFill>
                <a:schemeClr val="dk1"/>
              </a:solidFill>
              <a:latin typeface="Calibri"/>
              <a:ea typeface="Calibri"/>
              <a:cs typeface="Calibri"/>
              <a:sym typeface="Calibri"/>
            </a:endParaRPr>
          </a:p>
        </p:txBody>
      </p:sp>
      <p:sp>
        <p:nvSpPr>
          <p:cNvPr id="307" name="Google Shape;307;g3f61c9bb1a9_0_270"/>
          <p:cNvSpPr/>
          <p:nvPr/>
        </p:nvSpPr>
        <p:spPr>
          <a:xfrm>
            <a:off x="11744325" y="2447925"/>
            <a:ext cx="3169800" cy="187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85%</a:t>
            </a:r>
            <a:endParaRPr b="0" i="0" sz="9600" u="none" cap="none" strike="noStrike">
              <a:solidFill>
                <a:schemeClr val="dk1"/>
              </a:solidFill>
              <a:latin typeface="Calibri"/>
              <a:ea typeface="Calibri"/>
              <a:cs typeface="Calibri"/>
              <a:sym typeface="Calibri"/>
            </a:endParaRPr>
          </a:p>
        </p:txBody>
      </p:sp>
      <p:sp>
        <p:nvSpPr>
          <p:cNvPr id="308" name="Google Shape;308;g3f61c9bb1a9_0_270"/>
          <p:cNvSpPr/>
          <p:nvPr/>
        </p:nvSpPr>
        <p:spPr>
          <a:xfrm>
            <a:off x="10132695" y="3895725"/>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Wished Granted</a:t>
            </a:r>
            <a:endParaRPr b="0" i="0" sz="2400" u="none" cap="none" strike="noStrike">
              <a:solidFill>
                <a:schemeClr val="dk1"/>
              </a:solidFill>
              <a:latin typeface="Calibri"/>
              <a:ea typeface="Calibri"/>
              <a:cs typeface="Calibri"/>
              <a:sym typeface="Calibri"/>
            </a:endParaRPr>
          </a:p>
        </p:txBody>
      </p:sp>
      <p:sp>
        <p:nvSpPr>
          <p:cNvPr id="309" name="Google Shape;309;g3f61c9bb1a9_0_270"/>
          <p:cNvSpPr/>
          <p:nvPr/>
        </p:nvSpPr>
        <p:spPr>
          <a:xfrm>
            <a:off x="10701338" y="5238750"/>
            <a:ext cx="5256000" cy="187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323 Km</a:t>
            </a:r>
            <a:endParaRPr b="0" i="0" sz="9600" u="none" cap="none" strike="noStrike">
              <a:solidFill>
                <a:schemeClr val="dk1"/>
              </a:solidFill>
              <a:latin typeface="Calibri"/>
              <a:ea typeface="Calibri"/>
              <a:cs typeface="Calibri"/>
              <a:sym typeface="Calibri"/>
            </a:endParaRPr>
          </a:p>
        </p:txBody>
      </p:sp>
      <p:sp>
        <p:nvSpPr>
          <p:cNvPr id="310" name="Google Shape;310;g3f61c9bb1a9_0_270"/>
          <p:cNvSpPr/>
          <p:nvPr/>
        </p:nvSpPr>
        <p:spPr>
          <a:xfrm>
            <a:off x="10132695" y="6686550"/>
            <a:ext cx="59664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315" name="Shape 315"/>
        <p:cNvGrpSpPr/>
        <p:nvPr/>
      </p:nvGrpSpPr>
      <p:grpSpPr>
        <a:xfrm>
          <a:off x="0" y="0"/>
          <a:ext cx="0" cy="0"/>
          <a:chOff x="0" y="0"/>
          <a:chExt cx="0" cy="0"/>
        </a:xfrm>
      </p:grpSpPr>
      <p:pic>
        <p:nvPicPr>
          <p:cNvPr descr="preencoded.png" id="316" name="Google Shape;316;g3f61c9bb1a9_0_286"/>
          <p:cNvPicPr preferRelativeResize="0"/>
          <p:nvPr/>
        </p:nvPicPr>
        <p:blipFill rotWithShape="1">
          <a:blip r:embed="rId3">
            <a:alphaModFix/>
          </a:blip>
          <a:srcRect b="0" l="0" r="0" t="0"/>
          <a:stretch/>
        </p:blipFill>
        <p:spPr>
          <a:xfrm rot="10800000">
            <a:off x="0" y="-1495425"/>
            <a:ext cx="18087975" cy="8048625"/>
          </a:xfrm>
          <a:prstGeom prst="rect">
            <a:avLst/>
          </a:prstGeom>
          <a:noFill/>
          <a:ln>
            <a:noFill/>
          </a:ln>
        </p:spPr>
      </p:pic>
      <p:grpSp>
        <p:nvGrpSpPr>
          <p:cNvPr id="317" name="Google Shape;317;g3f61c9bb1a9_0_286"/>
          <p:cNvGrpSpPr/>
          <p:nvPr/>
        </p:nvGrpSpPr>
        <p:grpSpPr>
          <a:xfrm>
            <a:off x="17640300" y="7994925"/>
            <a:ext cx="596549" cy="2063476"/>
            <a:chOff x="17640300" y="7994925"/>
            <a:chExt cx="596549" cy="2063476"/>
          </a:xfrm>
        </p:grpSpPr>
        <p:pic>
          <p:nvPicPr>
            <p:cNvPr descr="preencoded.png" id="318" name="Google Shape;318;g3f61c9bb1a9_0_28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19" name="Google Shape;319;g3f61c9bb1a9_0_28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20" name="Google Shape;320;g3f61c9bb1a9_0_286"/>
          <p:cNvSpPr/>
          <p:nvPr/>
        </p:nvSpPr>
        <p:spPr>
          <a:xfrm>
            <a:off x="5181600" y="857250"/>
            <a:ext cx="7915200" cy="117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Some Graph</a:t>
            </a:r>
            <a:endParaRPr b="0" i="0" sz="6000" u="none" cap="none" strike="noStrike">
              <a:solidFill>
                <a:schemeClr val="dk1"/>
              </a:solidFill>
              <a:latin typeface="Calibri"/>
              <a:ea typeface="Calibri"/>
              <a:cs typeface="Calibri"/>
              <a:sym typeface="Calibri"/>
            </a:endParaRPr>
          </a:p>
        </p:txBody>
      </p:sp>
      <p:grpSp>
        <p:nvGrpSpPr>
          <p:cNvPr id="321" name="Google Shape;321;g3f61c9bb1a9_0_286"/>
          <p:cNvGrpSpPr/>
          <p:nvPr/>
        </p:nvGrpSpPr>
        <p:grpSpPr>
          <a:xfrm>
            <a:off x="2038350" y="2824588"/>
            <a:ext cx="6709939" cy="4712767"/>
            <a:chOff x="2038350" y="2824588"/>
            <a:chExt cx="6709939" cy="4712767"/>
          </a:xfrm>
        </p:grpSpPr>
        <p:pic>
          <p:nvPicPr>
            <p:cNvPr descr="preencoded.png" id="322" name="Google Shape;322;g3f61c9bb1a9_0_286"/>
            <p:cNvPicPr preferRelativeResize="0"/>
            <p:nvPr/>
          </p:nvPicPr>
          <p:blipFill rotWithShape="1">
            <a:blip r:embed="rId5">
              <a:alphaModFix/>
            </a:blip>
            <a:srcRect b="0" l="0" r="0" t="0"/>
            <a:stretch/>
          </p:blipFill>
          <p:spPr>
            <a:xfrm>
              <a:off x="2530372" y="2824588"/>
              <a:ext cx="6217917" cy="4133250"/>
            </a:xfrm>
            <a:prstGeom prst="rect">
              <a:avLst/>
            </a:prstGeom>
            <a:noFill/>
            <a:ln>
              <a:noFill/>
            </a:ln>
          </p:spPr>
        </p:pic>
        <p:pic>
          <p:nvPicPr>
            <p:cNvPr descr="preencoded.png" id="323" name="Google Shape;323;g3f61c9bb1a9_0_286"/>
            <p:cNvPicPr preferRelativeResize="0"/>
            <p:nvPr/>
          </p:nvPicPr>
          <p:blipFill rotWithShape="1">
            <a:blip r:embed="rId6">
              <a:alphaModFix/>
            </a:blip>
            <a:srcRect b="0" l="0" r="0" t="0"/>
            <a:stretch/>
          </p:blipFill>
          <p:spPr>
            <a:xfrm>
              <a:off x="3384152" y="3139083"/>
              <a:ext cx="8673" cy="3943830"/>
            </a:xfrm>
            <a:prstGeom prst="rect">
              <a:avLst/>
            </a:prstGeom>
            <a:noFill/>
            <a:ln>
              <a:noFill/>
            </a:ln>
          </p:spPr>
        </p:pic>
        <p:pic>
          <p:nvPicPr>
            <p:cNvPr descr="preencoded.png" id="324" name="Google Shape;324;g3f61c9bb1a9_0_286"/>
            <p:cNvPicPr preferRelativeResize="0"/>
            <p:nvPr/>
          </p:nvPicPr>
          <p:blipFill rotWithShape="1">
            <a:blip r:embed="rId6">
              <a:alphaModFix/>
            </a:blip>
            <a:srcRect b="0" l="0" r="0" t="0"/>
            <a:stretch/>
          </p:blipFill>
          <p:spPr>
            <a:xfrm>
              <a:off x="4237930" y="3139083"/>
              <a:ext cx="8673" cy="3943830"/>
            </a:xfrm>
            <a:prstGeom prst="rect">
              <a:avLst/>
            </a:prstGeom>
            <a:noFill/>
            <a:ln>
              <a:noFill/>
            </a:ln>
          </p:spPr>
        </p:pic>
        <p:pic>
          <p:nvPicPr>
            <p:cNvPr descr="preencoded.png" id="325" name="Google Shape;325;g3f61c9bb1a9_0_286"/>
            <p:cNvPicPr preferRelativeResize="0"/>
            <p:nvPr/>
          </p:nvPicPr>
          <p:blipFill rotWithShape="1">
            <a:blip r:embed="rId6">
              <a:alphaModFix/>
            </a:blip>
            <a:srcRect b="0" l="0" r="0" t="0"/>
            <a:stretch/>
          </p:blipFill>
          <p:spPr>
            <a:xfrm>
              <a:off x="5091711" y="3139083"/>
              <a:ext cx="8673" cy="3943830"/>
            </a:xfrm>
            <a:prstGeom prst="rect">
              <a:avLst/>
            </a:prstGeom>
            <a:noFill/>
            <a:ln>
              <a:noFill/>
            </a:ln>
          </p:spPr>
        </p:pic>
        <p:pic>
          <p:nvPicPr>
            <p:cNvPr descr="preencoded.png" id="326" name="Google Shape;326;g3f61c9bb1a9_0_286"/>
            <p:cNvPicPr preferRelativeResize="0"/>
            <p:nvPr/>
          </p:nvPicPr>
          <p:blipFill rotWithShape="1">
            <a:blip r:embed="rId6">
              <a:alphaModFix/>
            </a:blip>
            <a:srcRect b="0" l="0" r="0" t="0"/>
            <a:stretch/>
          </p:blipFill>
          <p:spPr>
            <a:xfrm>
              <a:off x="5945489" y="3139083"/>
              <a:ext cx="8673" cy="3943830"/>
            </a:xfrm>
            <a:prstGeom prst="rect">
              <a:avLst/>
            </a:prstGeom>
            <a:noFill/>
            <a:ln>
              <a:noFill/>
            </a:ln>
          </p:spPr>
        </p:pic>
        <p:pic>
          <p:nvPicPr>
            <p:cNvPr descr="preencoded.png" id="327" name="Google Shape;327;g3f61c9bb1a9_0_286"/>
            <p:cNvPicPr preferRelativeResize="0"/>
            <p:nvPr/>
          </p:nvPicPr>
          <p:blipFill rotWithShape="1">
            <a:blip r:embed="rId6">
              <a:alphaModFix/>
            </a:blip>
            <a:srcRect b="0" l="0" r="0" t="0"/>
            <a:stretch/>
          </p:blipFill>
          <p:spPr>
            <a:xfrm>
              <a:off x="6799271" y="3139083"/>
              <a:ext cx="8673" cy="3943830"/>
            </a:xfrm>
            <a:prstGeom prst="rect">
              <a:avLst/>
            </a:prstGeom>
            <a:noFill/>
            <a:ln>
              <a:noFill/>
            </a:ln>
          </p:spPr>
        </p:pic>
        <p:pic>
          <p:nvPicPr>
            <p:cNvPr descr="preencoded.png" id="328" name="Google Shape;328;g3f61c9bb1a9_0_286"/>
            <p:cNvPicPr preferRelativeResize="0"/>
            <p:nvPr/>
          </p:nvPicPr>
          <p:blipFill rotWithShape="1">
            <a:blip r:embed="rId6">
              <a:alphaModFix/>
            </a:blip>
            <a:srcRect b="0" l="0" r="0" t="0"/>
            <a:stretch/>
          </p:blipFill>
          <p:spPr>
            <a:xfrm>
              <a:off x="7653049" y="3139083"/>
              <a:ext cx="8673" cy="3943830"/>
            </a:xfrm>
            <a:prstGeom prst="rect">
              <a:avLst/>
            </a:prstGeom>
            <a:noFill/>
            <a:ln>
              <a:noFill/>
            </a:ln>
          </p:spPr>
        </p:pic>
        <p:pic>
          <p:nvPicPr>
            <p:cNvPr descr="preencoded.png" id="329" name="Google Shape;329;g3f61c9bb1a9_0_286"/>
            <p:cNvPicPr preferRelativeResize="0"/>
            <p:nvPr/>
          </p:nvPicPr>
          <p:blipFill rotWithShape="1">
            <a:blip r:embed="rId6">
              <a:alphaModFix/>
            </a:blip>
            <a:srcRect b="0" l="0" r="0" t="0"/>
            <a:stretch/>
          </p:blipFill>
          <p:spPr>
            <a:xfrm>
              <a:off x="8506828" y="3139083"/>
              <a:ext cx="8673" cy="3943830"/>
            </a:xfrm>
            <a:prstGeom prst="rect">
              <a:avLst/>
            </a:prstGeom>
            <a:noFill/>
            <a:ln>
              <a:noFill/>
            </a:ln>
          </p:spPr>
        </p:pic>
        <p:pic>
          <p:nvPicPr>
            <p:cNvPr descr="preencoded.png" id="330" name="Google Shape;330;g3f61c9bb1a9_0_286"/>
            <p:cNvPicPr preferRelativeResize="0"/>
            <p:nvPr/>
          </p:nvPicPr>
          <p:blipFill rotWithShape="1">
            <a:blip r:embed="rId7">
              <a:alphaModFix/>
            </a:blip>
            <a:srcRect b="0" l="0" r="0" t="0"/>
            <a:stretch/>
          </p:blipFill>
          <p:spPr>
            <a:xfrm>
              <a:off x="2516122" y="4106724"/>
              <a:ext cx="6036870" cy="1780186"/>
            </a:xfrm>
            <a:prstGeom prst="rect">
              <a:avLst/>
            </a:prstGeom>
            <a:noFill/>
            <a:ln>
              <a:noFill/>
            </a:ln>
          </p:spPr>
        </p:pic>
        <p:pic>
          <p:nvPicPr>
            <p:cNvPr descr="preencoded.png" id="331" name="Google Shape;331;g3f61c9bb1a9_0_286"/>
            <p:cNvPicPr preferRelativeResize="0"/>
            <p:nvPr/>
          </p:nvPicPr>
          <p:blipFill rotWithShape="1">
            <a:blip r:embed="rId8">
              <a:alphaModFix/>
            </a:blip>
            <a:srcRect b="0" l="0" r="0" t="0"/>
            <a:stretch/>
          </p:blipFill>
          <p:spPr>
            <a:xfrm>
              <a:off x="2526404" y="4773581"/>
              <a:ext cx="6032267" cy="1701393"/>
            </a:xfrm>
            <a:prstGeom prst="rect">
              <a:avLst/>
            </a:prstGeom>
            <a:noFill/>
            <a:ln>
              <a:noFill/>
            </a:ln>
          </p:spPr>
        </p:pic>
        <p:pic>
          <p:nvPicPr>
            <p:cNvPr descr="preencoded.png" id="332" name="Google Shape;332;g3f61c9bb1a9_0_286"/>
            <p:cNvPicPr preferRelativeResize="0"/>
            <p:nvPr/>
          </p:nvPicPr>
          <p:blipFill rotWithShape="1">
            <a:blip r:embed="rId9">
              <a:alphaModFix/>
            </a:blip>
            <a:srcRect b="0" l="0" r="0" t="0"/>
            <a:stretch/>
          </p:blipFill>
          <p:spPr>
            <a:xfrm>
              <a:off x="3330897" y="4541732"/>
              <a:ext cx="115179" cy="115178"/>
            </a:xfrm>
            <a:prstGeom prst="rect">
              <a:avLst/>
            </a:prstGeom>
            <a:noFill/>
            <a:ln>
              <a:noFill/>
            </a:ln>
          </p:spPr>
        </p:pic>
        <p:pic>
          <p:nvPicPr>
            <p:cNvPr descr="preencoded.png" id="333" name="Google Shape;333;g3f61c9bb1a9_0_286"/>
            <p:cNvPicPr preferRelativeResize="0"/>
            <p:nvPr/>
          </p:nvPicPr>
          <p:blipFill rotWithShape="1">
            <a:blip r:embed="rId10">
              <a:alphaModFix/>
            </a:blip>
            <a:srcRect b="0" l="0" r="0" t="0"/>
            <a:stretch/>
          </p:blipFill>
          <p:spPr>
            <a:xfrm>
              <a:off x="3330897" y="5235848"/>
              <a:ext cx="115179" cy="115179"/>
            </a:xfrm>
            <a:prstGeom prst="rect">
              <a:avLst/>
            </a:prstGeom>
            <a:noFill/>
            <a:ln>
              <a:noFill/>
            </a:ln>
          </p:spPr>
        </p:pic>
        <p:pic>
          <p:nvPicPr>
            <p:cNvPr descr="preencoded.png" id="334" name="Google Shape;334;g3f61c9bb1a9_0_286"/>
            <p:cNvPicPr preferRelativeResize="0"/>
            <p:nvPr/>
          </p:nvPicPr>
          <p:blipFill rotWithShape="1">
            <a:blip r:embed="rId9">
              <a:alphaModFix/>
            </a:blip>
            <a:srcRect b="0" l="0" r="0" t="0"/>
            <a:stretch/>
          </p:blipFill>
          <p:spPr>
            <a:xfrm>
              <a:off x="4184677" y="4238458"/>
              <a:ext cx="115179" cy="115179"/>
            </a:xfrm>
            <a:prstGeom prst="rect">
              <a:avLst/>
            </a:prstGeom>
            <a:noFill/>
            <a:ln>
              <a:noFill/>
            </a:ln>
          </p:spPr>
        </p:pic>
        <p:pic>
          <p:nvPicPr>
            <p:cNvPr descr="preencoded.png" id="335" name="Google Shape;335;g3f61c9bb1a9_0_286"/>
            <p:cNvPicPr preferRelativeResize="0"/>
            <p:nvPr/>
          </p:nvPicPr>
          <p:blipFill rotWithShape="1">
            <a:blip r:embed="rId11">
              <a:alphaModFix/>
            </a:blip>
            <a:srcRect b="0" l="0" r="0" t="0"/>
            <a:stretch/>
          </p:blipFill>
          <p:spPr>
            <a:xfrm>
              <a:off x="4184677" y="5561633"/>
              <a:ext cx="115179" cy="115179"/>
            </a:xfrm>
            <a:prstGeom prst="rect">
              <a:avLst/>
            </a:prstGeom>
            <a:noFill/>
            <a:ln>
              <a:noFill/>
            </a:ln>
          </p:spPr>
        </p:pic>
        <p:pic>
          <p:nvPicPr>
            <p:cNvPr descr="preencoded.png" id="336" name="Google Shape;336;g3f61c9bb1a9_0_286"/>
            <p:cNvPicPr preferRelativeResize="0"/>
            <p:nvPr/>
          </p:nvPicPr>
          <p:blipFill rotWithShape="1">
            <a:blip r:embed="rId12">
              <a:alphaModFix/>
            </a:blip>
            <a:srcRect b="0" l="0" r="0" t="0"/>
            <a:stretch/>
          </p:blipFill>
          <p:spPr>
            <a:xfrm>
              <a:off x="5038458" y="5799609"/>
              <a:ext cx="115179" cy="115179"/>
            </a:xfrm>
            <a:prstGeom prst="rect">
              <a:avLst/>
            </a:prstGeom>
            <a:noFill/>
            <a:ln>
              <a:noFill/>
            </a:ln>
          </p:spPr>
        </p:pic>
        <p:pic>
          <p:nvPicPr>
            <p:cNvPr descr="preencoded.png" id="337" name="Google Shape;337;g3f61c9bb1a9_0_286"/>
            <p:cNvPicPr preferRelativeResize="0"/>
            <p:nvPr/>
          </p:nvPicPr>
          <p:blipFill rotWithShape="1">
            <a:blip r:embed="rId12">
              <a:alphaModFix/>
            </a:blip>
            <a:srcRect b="0" l="0" r="0" t="0"/>
            <a:stretch/>
          </p:blipFill>
          <p:spPr>
            <a:xfrm>
              <a:off x="5038458" y="4733869"/>
              <a:ext cx="115179" cy="115179"/>
            </a:xfrm>
            <a:prstGeom prst="rect">
              <a:avLst/>
            </a:prstGeom>
            <a:noFill/>
            <a:ln>
              <a:noFill/>
            </a:ln>
          </p:spPr>
        </p:pic>
        <p:pic>
          <p:nvPicPr>
            <p:cNvPr descr="preencoded.png" id="338" name="Google Shape;338;g3f61c9bb1a9_0_286"/>
            <p:cNvPicPr preferRelativeResize="0"/>
            <p:nvPr/>
          </p:nvPicPr>
          <p:blipFill rotWithShape="1">
            <a:blip r:embed="rId9">
              <a:alphaModFix/>
            </a:blip>
            <a:srcRect b="0" l="0" r="0" t="0"/>
            <a:stretch/>
          </p:blipFill>
          <p:spPr>
            <a:xfrm>
              <a:off x="5895705" y="5049924"/>
              <a:ext cx="115179" cy="115179"/>
            </a:xfrm>
            <a:prstGeom prst="rect">
              <a:avLst/>
            </a:prstGeom>
            <a:noFill/>
            <a:ln>
              <a:noFill/>
            </a:ln>
          </p:spPr>
        </p:pic>
        <p:pic>
          <p:nvPicPr>
            <p:cNvPr descr="preencoded.png" id="339" name="Google Shape;339;g3f61c9bb1a9_0_286"/>
            <p:cNvPicPr preferRelativeResize="0"/>
            <p:nvPr/>
          </p:nvPicPr>
          <p:blipFill rotWithShape="1">
            <a:blip r:embed="rId9">
              <a:alphaModFix/>
            </a:blip>
            <a:srcRect b="0" l="0" r="0" t="0"/>
            <a:stretch/>
          </p:blipFill>
          <p:spPr>
            <a:xfrm>
              <a:off x="5895705" y="4815483"/>
              <a:ext cx="115179" cy="115179"/>
            </a:xfrm>
            <a:prstGeom prst="rect">
              <a:avLst/>
            </a:prstGeom>
            <a:noFill/>
            <a:ln>
              <a:noFill/>
            </a:ln>
          </p:spPr>
        </p:pic>
        <p:pic>
          <p:nvPicPr>
            <p:cNvPr descr="preencoded.png" id="340" name="Google Shape;340;g3f61c9bb1a9_0_286"/>
            <p:cNvPicPr preferRelativeResize="0"/>
            <p:nvPr/>
          </p:nvPicPr>
          <p:blipFill rotWithShape="1">
            <a:blip r:embed="rId9">
              <a:alphaModFix/>
            </a:blip>
            <a:srcRect b="0" l="0" r="0" t="0"/>
            <a:stretch/>
          </p:blipFill>
          <p:spPr>
            <a:xfrm>
              <a:off x="6746016" y="5750682"/>
              <a:ext cx="115179" cy="115178"/>
            </a:xfrm>
            <a:prstGeom prst="rect">
              <a:avLst/>
            </a:prstGeom>
            <a:noFill/>
            <a:ln>
              <a:noFill/>
            </a:ln>
          </p:spPr>
        </p:pic>
        <p:pic>
          <p:nvPicPr>
            <p:cNvPr descr="preencoded.png" id="341" name="Google Shape;341;g3f61c9bb1a9_0_286"/>
            <p:cNvPicPr preferRelativeResize="0"/>
            <p:nvPr/>
          </p:nvPicPr>
          <p:blipFill rotWithShape="1">
            <a:blip r:embed="rId10">
              <a:alphaModFix/>
            </a:blip>
            <a:srcRect b="0" l="0" r="0" t="0"/>
            <a:stretch/>
          </p:blipFill>
          <p:spPr>
            <a:xfrm>
              <a:off x="6746016" y="5307657"/>
              <a:ext cx="115179" cy="115178"/>
            </a:xfrm>
            <a:prstGeom prst="rect">
              <a:avLst/>
            </a:prstGeom>
            <a:noFill/>
            <a:ln>
              <a:noFill/>
            </a:ln>
          </p:spPr>
        </p:pic>
        <p:pic>
          <p:nvPicPr>
            <p:cNvPr descr="preencoded.png" id="342" name="Google Shape;342;g3f61c9bb1a9_0_286"/>
            <p:cNvPicPr preferRelativeResize="0"/>
            <p:nvPr/>
          </p:nvPicPr>
          <p:blipFill rotWithShape="1">
            <a:blip r:embed="rId9">
              <a:alphaModFix/>
            </a:blip>
            <a:srcRect b="0" l="0" r="0" t="0"/>
            <a:stretch/>
          </p:blipFill>
          <p:spPr>
            <a:xfrm>
              <a:off x="7603266" y="5229337"/>
              <a:ext cx="115179" cy="115179"/>
            </a:xfrm>
            <a:prstGeom prst="rect">
              <a:avLst/>
            </a:prstGeom>
            <a:noFill/>
            <a:ln>
              <a:noFill/>
            </a:ln>
          </p:spPr>
        </p:pic>
        <p:pic>
          <p:nvPicPr>
            <p:cNvPr descr="preencoded.png" id="343" name="Google Shape;343;g3f61c9bb1a9_0_286"/>
            <p:cNvPicPr preferRelativeResize="0"/>
            <p:nvPr/>
          </p:nvPicPr>
          <p:blipFill rotWithShape="1">
            <a:blip r:embed="rId10">
              <a:alphaModFix/>
            </a:blip>
            <a:srcRect b="0" l="0" r="0" t="0"/>
            <a:stretch/>
          </p:blipFill>
          <p:spPr>
            <a:xfrm>
              <a:off x="7603266" y="4929578"/>
              <a:ext cx="115179" cy="115179"/>
            </a:xfrm>
            <a:prstGeom prst="rect">
              <a:avLst/>
            </a:prstGeom>
            <a:noFill/>
            <a:ln>
              <a:noFill/>
            </a:ln>
          </p:spPr>
        </p:pic>
        <p:sp>
          <p:nvSpPr>
            <p:cNvPr id="344" name="Google Shape;344;g3f61c9bb1a9_0_286"/>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366"/>
                <a:buFont typeface="Lato"/>
                <a:buNone/>
              </a:pPr>
              <a:r>
                <a:rPr b="0" i="0" lang="en-US" sz="1366" u="none" cap="none" strike="noStrike">
                  <a:solidFill>
                    <a:srgbClr val="E41729"/>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45" name="Google Shape;345;g3f61c9bb1a9_0_286"/>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639"/>
                <a:buFont typeface="Lato"/>
                <a:buNone/>
              </a:pPr>
              <a:r>
                <a:rPr b="0" i="0" lang="en-US" sz="1639" u="none" cap="none" strike="noStrike">
                  <a:solidFill>
                    <a:srgbClr val="E41729"/>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46" name="Google Shape;346;g3f61c9bb1a9_0_286"/>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639"/>
                <a:buFont typeface="Lato"/>
                <a:buNone/>
              </a:pPr>
              <a:r>
                <a:rPr b="0" i="0" lang="en-US" sz="1639" u="none" cap="none" strike="noStrike">
                  <a:solidFill>
                    <a:srgbClr val="E41729"/>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47" name="Google Shape;347;g3f61c9bb1a9_0_286"/>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639"/>
                <a:buFont typeface="Lato"/>
                <a:buNone/>
              </a:pPr>
              <a:r>
                <a:rPr b="0" i="0" lang="en-US" sz="1639" u="none" cap="none" strike="noStrike">
                  <a:solidFill>
                    <a:srgbClr val="E41729"/>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48" name="Google Shape;348;g3f61c9bb1a9_0_286"/>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639"/>
                <a:buFont typeface="Lato"/>
                <a:buNone/>
              </a:pPr>
              <a:r>
                <a:rPr b="0" i="0" lang="en-US" sz="1639" u="none" cap="none" strike="noStrike">
                  <a:solidFill>
                    <a:srgbClr val="E41729"/>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49" name="Google Shape;349;g3f61c9bb1a9_0_286"/>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639"/>
                <a:buFont typeface="Lato"/>
                <a:buNone/>
              </a:pPr>
              <a:r>
                <a:rPr b="0" i="0" lang="en-US" sz="1639" u="none" cap="none" strike="noStrike">
                  <a:solidFill>
                    <a:srgbClr val="E41729"/>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50" name="Google Shape;350;g3f61c9bb1a9_0_286"/>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639"/>
                <a:buFont typeface="Lato"/>
                <a:buNone/>
              </a:pPr>
              <a:r>
                <a:rPr b="0" i="0" lang="en-US" sz="1639" u="none" cap="none" strike="noStrike">
                  <a:solidFill>
                    <a:srgbClr val="E41729"/>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51" name="Google Shape;351;g3f61c9bb1a9_0_286"/>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639"/>
                <a:buFont typeface="Lato"/>
                <a:buNone/>
              </a:pPr>
              <a:r>
                <a:rPr b="0" i="0" lang="en-US" sz="1639" u="none" cap="none" strike="noStrike">
                  <a:solidFill>
                    <a:srgbClr val="E41729"/>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52" name="Google Shape;352;g3f61c9bb1a9_0_286"/>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639"/>
                <a:buFont typeface="Lato"/>
                <a:buNone/>
              </a:pPr>
              <a:r>
                <a:rPr b="0" i="0" lang="en-US" sz="1639" u="none" cap="none" strike="noStrike">
                  <a:solidFill>
                    <a:srgbClr val="E41729"/>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53" name="Google Shape;353;g3f61c9bb1a9_0_286"/>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366"/>
                <a:buFont typeface="Lato"/>
                <a:buNone/>
              </a:pPr>
              <a:r>
                <a:rPr b="0" i="0" lang="en-US" sz="1366" u="none" cap="none" strike="noStrike">
                  <a:solidFill>
                    <a:srgbClr val="E41729"/>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54" name="Google Shape;354;g3f61c9bb1a9_0_286"/>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366"/>
                <a:buFont typeface="Lato"/>
                <a:buNone/>
              </a:pPr>
              <a:r>
                <a:rPr b="0" i="0" lang="en-US" sz="1366" u="none" cap="none" strike="noStrike">
                  <a:solidFill>
                    <a:srgbClr val="E41729"/>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55" name="Google Shape;355;g3f61c9bb1a9_0_286"/>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366"/>
                <a:buFont typeface="Lato"/>
                <a:buNone/>
              </a:pPr>
              <a:r>
                <a:rPr b="0" i="0" lang="en-US" sz="1366" u="none" cap="none" strike="noStrike">
                  <a:solidFill>
                    <a:srgbClr val="E41729"/>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56" name="Google Shape;356;g3f61c9bb1a9_0_286"/>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366"/>
                <a:buFont typeface="Lato"/>
                <a:buNone/>
              </a:pPr>
              <a:r>
                <a:rPr b="0" i="0" lang="en-US" sz="1366" u="none" cap="none" strike="noStrike">
                  <a:solidFill>
                    <a:srgbClr val="E41729"/>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57" name="Google Shape;357;g3f61c9bb1a9_0_286"/>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366"/>
                <a:buFont typeface="Lato"/>
                <a:buNone/>
              </a:pPr>
              <a:r>
                <a:rPr b="0" i="0" lang="en-US" sz="1366" u="none" cap="none" strike="noStrike">
                  <a:solidFill>
                    <a:srgbClr val="E41729"/>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58" name="Google Shape;358;g3f61c9bb1a9_0_286"/>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366"/>
                <a:buFont typeface="Lato"/>
                <a:buNone/>
              </a:pPr>
              <a:r>
                <a:rPr b="0" i="0" lang="en-US" sz="1366" u="none" cap="none" strike="noStrike">
                  <a:solidFill>
                    <a:srgbClr val="E41729"/>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59" name="Google Shape;359;g3f61c9bb1a9_0_286"/>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366"/>
                <a:buFont typeface="Lato"/>
                <a:buNone/>
              </a:pPr>
              <a:r>
                <a:rPr b="0" i="0" lang="en-US" sz="1366" u="none" cap="none" strike="noStrike">
                  <a:solidFill>
                    <a:srgbClr val="E41729"/>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60" name="Google Shape;360;g3f61c9bb1a9_0_286"/>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366"/>
                <a:buFont typeface="Lato"/>
                <a:buNone/>
              </a:pPr>
              <a:r>
                <a:rPr b="0" i="0" lang="en-US" sz="1366" u="none" cap="none" strike="noStrike">
                  <a:solidFill>
                    <a:srgbClr val="E41729"/>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61" name="Google Shape;361;g3f61c9bb1a9_0_286"/>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366"/>
                <a:buFont typeface="Lato"/>
                <a:buNone/>
              </a:pPr>
              <a:r>
                <a:rPr b="0" i="0" lang="en-US" sz="1366" u="none" cap="none" strike="noStrike">
                  <a:solidFill>
                    <a:srgbClr val="E41729"/>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62" name="Google Shape;362;g3f61c9bb1a9_0_286"/>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1366"/>
                <a:buFont typeface="Lato"/>
                <a:buNone/>
              </a:pPr>
              <a:r>
                <a:rPr b="0" i="0" lang="en-US" sz="1366" u="none" cap="none" strike="noStrike">
                  <a:solidFill>
                    <a:srgbClr val="E41729"/>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63" name="Google Shape;363;g3f61c9bb1a9_0_286"/>
          <p:cNvGrpSpPr/>
          <p:nvPr/>
        </p:nvGrpSpPr>
        <p:grpSpPr>
          <a:xfrm>
            <a:off x="10801350" y="3143250"/>
            <a:ext cx="4181476" cy="4181456"/>
            <a:chOff x="10801350" y="3143250"/>
            <a:chExt cx="4181476" cy="4181456"/>
          </a:xfrm>
        </p:grpSpPr>
        <p:pic>
          <p:nvPicPr>
            <p:cNvPr descr="preencoded.png" id="364" name="Google Shape;364;g3f61c9bb1a9_0_286"/>
            <p:cNvPicPr preferRelativeResize="0"/>
            <p:nvPr/>
          </p:nvPicPr>
          <p:blipFill rotWithShape="1">
            <a:blip r:embed="rId13">
              <a:alphaModFix/>
            </a:blip>
            <a:srcRect b="0" l="0" r="0" t="0"/>
            <a:stretch/>
          </p:blipFill>
          <p:spPr>
            <a:xfrm>
              <a:off x="12892088" y="3143250"/>
              <a:ext cx="2090738" cy="3569103"/>
            </a:xfrm>
            <a:prstGeom prst="rect">
              <a:avLst/>
            </a:prstGeom>
            <a:noFill/>
            <a:ln>
              <a:noFill/>
            </a:ln>
          </p:spPr>
        </p:pic>
        <p:pic>
          <p:nvPicPr>
            <p:cNvPr descr="preencoded.png" id="365" name="Google Shape;365;g3f61c9bb1a9_0_286"/>
            <p:cNvPicPr preferRelativeResize="0"/>
            <p:nvPr/>
          </p:nvPicPr>
          <p:blipFill rotWithShape="1">
            <a:blip r:embed="rId14">
              <a:alphaModFix/>
            </a:blip>
            <a:srcRect b="0" l="0" r="0" t="0"/>
            <a:stretch/>
          </p:blipFill>
          <p:spPr>
            <a:xfrm>
              <a:off x="11413713" y="6268845"/>
              <a:ext cx="2956750" cy="1055861"/>
            </a:xfrm>
            <a:prstGeom prst="rect">
              <a:avLst/>
            </a:prstGeom>
            <a:noFill/>
            <a:ln>
              <a:noFill/>
            </a:ln>
          </p:spPr>
        </p:pic>
        <p:pic>
          <p:nvPicPr>
            <p:cNvPr descr="preencoded.png" id="366" name="Google Shape;366;g3f61c9bb1a9_0_286"/>
            <p:cNvPicPr preferRelativeResize="0"/>
            <p:nvPr/>
          </p:nvPicPr>
          <p:blipFill rotWithShape="1">
            <a:blip r:embed="rId15">
              <a:alphaModFix/>
            </a:blip>
            <a:srcRect b="0" l="0" r="0" t="0"/>
            <a:stretch/>
          </p:blipFill>
          <p:spPr>
            <a:xfrm>
              <a:off x="10801350" y="3143250"/>
              <a:ext cx="2090738" cy="3569103"/>
            </a:xfrm>
            <a:prstGeom prst="rect">
              <a:avLst/>
            </a:prstGeom>
            <a:noFill/>
            <a:ln>
              <a:noFill/>
            </a:ln>
          </p:spPr>
        </p:pic>
        <p:sp>
          <p:nvSpPr>
            <p:cNvPr id="367" name="Google Shape;367;g3f61c9bb1a9_0_286"/>
            <p:cNvSpPr/>
            <p:nvPr/>
          </p:nvSpPr>
          <p:spPr>
            <a:xfrm>
              <a:off x="12030075" y="4762500"/>
              <a:ext cx="18936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34.574</a:t>
              </a:r>
              <a:endParaRPr b="0" i="0" sz="3600" u="none" cap="none" strike="noStrike">
                <a:solidFill>
                  <a:schemeClr val="dk1"/>
                </a:solidFill>
                <a:latin typeface="Calibri"/>
                <a:ea typeface="Calibri"/>
                <a:cs typeface="Calibri"/>
                <a:sym typeface="Calibri"/>
              </a:endParaRPr>
            </a:p>
          </p:txBody>
        </p:sp>
        <p:sp>
          <p:nvSpPr>
            <p:cNvPr id="368" name="Google Shape;368;g3f61c9bb1a9_0_286"/>
            <p:cNvSpPr/>
            <p:nvPr/>
          </p:nvSpPr>
          <p:spPr>
            <a:xfrm>
              <a:off x="12558713" y="5305425"/>
              <a:ext cx="783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Total</a:t>
              </a:r>
              <a:endParaRPr b="0" i="0" sz="2400" u="none" cap="none" strike="noStrike">
                <a:solidFill>
                  <a:schemeClr val="dk1"/>
                </a:solidFill>
                <a:latin typeface="Calibri"/>
                <a:ea typeface="Calibri"/>
                <a:cs typeface="Calibri"/>
                <a:sym typeface="Calibri"/>
              </a:endParaRPr>
            </a:p>
          </p:txBody>
        </p:sp>
      </p:grpSp>
      <p:grpSp>
        <p:nvGrpSpPr>
          <p:cNvPr id="369" name="Google Shape;369;g3f61c9bb1a9_0_286"/>
          <p:cNvGrpSpPr/>
          <p:nvPr/>
        </p:nvGrpSpPr>
        <p:grpSpPr>
          <a:xfrm>
            <a:off x="9898380" y="7886700"/>
            <a:ext cx="5997000" cy="1526025"/>
            <a:chOff x="9898380" y="7886700"/>
            <a:chExt cx="5997000" cy="1526025"/>
          </a:xfrm>
        </p:grpSpPr>
        <p:sp>
          <p:nvSpPr>
            <p:cNvPr id="370" name="Google Shape;370;g3f61c9bb1a9_0_286"/>
            <p:cNvSpPr/>
            <p:nvPr/>
          </p:nvSpPr>
          <p:spPr>
            <a:xfrm>
              <a:off x="9898380" y="7886700"/>
              <a:ext cx="59970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Treasure Found</a:t>
              </a:r>
              <a:endParaRPr b="0" i="0" sz="3600" u="none" cap="none" strike="noStrike">
                <a:solidFill>
                  <a:schemeClr val="dk1"/>
                </a:solidFill>
                <a:latin typeface="Calibri"/>
                <a:ea typeface="Calibri"/>
                <a:cs typeface="Calibri"/>
                <a:sym typeface="Calibri"/>
              </a:endParaRPr>
            </a:p>
          </p:txBody>
        </p:sp>
        <p:sp>
          <p:nvSpPr>
            <p:cNvPr id="371" name="Google Shape;371;g3f61c9bb1a9_0_286"/>
            <p:cNvSpPr/>
            <p:nvPr/>
          </p:nvSpPr>
          <p:spPr>
            <a:xfrm>
              <a:off x="9913620" y="8505825"/>
              <a:ext cx="5966400" cy="90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372" name="Google Shape;372;g3f61c9bb1a9_0_286"/>
          <p:cNvGrpSpPr/>
          <p:nvPr/>
        </p:nvGrpSpPr>
        <p:grpSpPr>
          <a:xfrm>
            <a:off x="2392680" y="7886700"/>
            <a:ext cx="5997000" cy="1526025"/>
            <a:chOff x="2392680" y="7886700"/>
            <a:chExt cx="5997000" cy="1526025"/>
          </a:xfrm>
        </p:grpSpPr>
        <p:sp>
          <p:nvSpPr>
            <p:cNvPr id="373" name="Google Shape;373;g3f61c9bb1a9_0_286"/>
            <p:cNvSpPr/>
            <p:nvPr/>
          </p:nvSpPr>
          <p:spPr>
            <a:xfrm>
              <a:off x="2392680" y="7886700"/>
              <a:ext cx="59970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Spellcasting Progress</a:t>
              </a:r>
              <a:endParaRPr b="0" i="0" sz="3600" u="none" cap="none" strike="noStrike">
                <a:solidFill>
                  <a:schemeClr val="dk1"/>
                </a:solidFill>
                <a:latin typeface="Calibri"/>
                <a:ea typeface="Calibri"/>
                <a:cs typeface="Calibri"/>
                <a:sym typeface="Calibri"/>
              </a:endParaRPr>
            </a:p>
          </p:txBody>
        </p:sp>
        <p:sp>
          <p:nvSpPr>
            <p:cNvPr id="374" name="Google Shape;374;g3f61c9bb1a9_0_286"/>
            <p:cNvSpPr/>
            <p:nvPr/>
          </p:nvSpPr>
          <p:spPr>
            <a:xfrm>
              <a:off x="2407920" y="8505825"/>
              <a:ext cx="5966400" cy="90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379" name="Shape 379"/>
        <p:cNvGrpSpPr/>
        <p:nvPr/>
      </p:nvGrpSpPr>
      <p:grpSpPr>
        <a:xfrm>
          <a:off x="0" y="0"/>
          <a:ext cx="0" cy="0"/>
          <a:chOff x="0" y="0"/>
          <a:chExt cx="0" cy="0"/>
        </a:xfrm>
      </p:grpSpPr>
      <p:pic>
        <p:nvPicPr>
          <p:cNvPr descr="preencoded.png" id="380" name="Google Shape;380;g3f61c9bb1a9_0_349"/>
          <p:cNvPicPr preferRelativeResize="0"/>
          <p:nvPr/>
        </p:nvPicPr>
        <p:blipFill rotWithShape="1">
          <a:blip r:embed="rId3">
            <a:alphaModFix/>
          </a:blip>
          <a:srcRect b="0" l="0" r="0" t="0"/>
          <a:stretch/>
        </p:blipFill>
        <p:spPr>
          <a:xfrm>
            <a:off x="380999" y="-1866900"/>
            <a:ext cx="17907000" cy="8439150"/>
          </a:xfrm>
          <a:prstGeom prst="rect">
            <a:avLst/>
          </a:prstGeom>
          <a:noFill/>
          <a:ln>
            <a:noFill/>
          </a:ln>
        </p:spPr>
      </p:pic>
      <p:grpSp>
        <p:nvGrpSpPr>
          <p:cNvPr id="381" name="Google Shape;381;g3f61c9bb1a9_0_349"/>
          <p:cNvGrpSpPr/>
          <p:nvPr/>
        </p:nvGrpSpPr>
        <p:grpSpPr>
          <a:xfrm>
            <a:off x="17640300" y="7994925"/>
            <a:ext cx="596549" cy="2063476"/>
            <a:chOff x="17640300" y="7994925"/>
            <a:chExt cx="596549" cy="2063476"/>
          </a:xfrm>
        </p:grpSpPr>
        <p:pic>
          <p:nvPicPr>
            <p:cNvPr descr="preencoded.png" id="382" name="Google Shape;382;g3f61c9bb1a9_0_34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83" name="Google Shape;383;g3f61c9bb1a9_0_34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84" name="Google Shape;384;g3f61c9bb1a9_0_349"/>
          <p:cNvGrpSpPr/>
          <p:nvPr/>
        </p:nvGrpSpPr>
        <p:grpSpPr>
          <a:xfrm>
            <a:off x="10086975" y="5153025"/>
            <a:ext cx="6644700" cy="1602225"/>
            <a:chOff x="10086975" y="5153025"/>
            <a:chExt cx="6644700" cy="1602225"/>
          </a:xfrm>
        </p:grpSpPr>
        <p:sp>
          <p:nvSpPr>
            <p:cNvPr id="385" name="Google Shape;385;g3f61c9bb1a9_0_349"/>
            <p:cNvSpPr/>
            <p:nvPr/>
          </p:nvSpPr>
          <p:spPr>
            <a:xfrm>
              <a:off x="10086975" y="5153025"/>
              <a:ext cx="66447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A web application</a:t>
              </a:r>
              <a:endParaRPr b="0" i="0" sz="3600" u="none" cap="none" strike="noStrike">
                <a:solidFill>
                  <a:schemeClr val="dk1"/>
                </a:solidFill>
                <a:latin typeface="Calibri"/>
                <a:ea typeface="Calibri"/>
                <a:cs typeface="Calibri"/>
                <a:sym typeface="Calibri"/>
              </a:endParaRPr>
            </a:p>
          </p:txBody>
        </p:sp>
        <p:sp>
          <p:nvSpPr>
            <p:cNvPr id="386" name="Google Shape;386;g3f61c9bb1a9_0_349"/>
            <p:cNvSpPr/>
            <p:nvPr/>
          </p:nvSpPr>
          <p:spPr>
            <a:xfrm>
              <a:off x="10086975" y="5848350"/>
              <a:ext cx="66141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387" name="Google Shape;387;g3f61c9bb1a9_0_349"/>
          <p:cNvPicPr preferRelativeResize="0"/>
          <p:nvPr/>
        </p:nvPicPr>
        <p:blipFill rotWithShape="1">
          <a:blip r:embed="rId5">
            <a:alphaModFix/>
          </a:blip>
          <a:srcRect b="0" l="0" r="0" t="0"/>
          <a:stretch/>
        </p:blipFill>
        <p:spPr>
          <a:xfrm>
            <a:off x="190500" y="2438400"/>
            <a:ext cx="10325100" cy="6124575"/>
          </a:xfrm>
          <a:prstGeom prst="rect">
            <a:avLst/>
          </a:prstGeom>
          <a:noFill/>
          <a:ln>
            <a:noFill/>
          </a:ln>
        </p:spPr>
      </p:pic>
      <p:pic>
        <p:nvPicPr>
          <p:cNvPr descr="preencoded.png" id="388" name="Google Shape;388;g3f61c9bb1a9_0_349"/>
          <p:cNvPicPr preferRelativeResize="0"/>
          <p:nvPr/>
        </p:nvPicPr>
        <p:blipFill rotWithShape="1">
          <a:blip r:embed="rId6">
            <a:alphaModFix/>
          </a:blip>
          <a:srcRect b="0" l="0" r="0" t="0"/>
          <a:stretch/>
        </p:blipFill>
        <p:spPr>
          <a:xfrm>
            <a:off x="1638300" y="2695575"/>
            <a:ext cx="7419975" cy="4867275"/>
          </a:xfrm>
          <a:prstGeom prst="rect">
            <a:avLst/>
          </a:prstGeom>
          <a:noFill/>
          <a:ln>
            <a:noFill/>
          </a:ln>
        </p:spPr>
      </p:pic>
      <p:sp>
        <p:nvSpPr>
          <p:cNvPr id="389" name="Google Shape;389;g3f61c9bb1a9_0_349"/>
          <p:cNvSpPr/>
          <p:nvPr/>
        </p:nvSpPr>
        <p:spPr>
          <a:xfrm>
            <a:off x="10029825" y="3552825"/>
            <a:ext cx="7915200" cy="207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394" name="Shape 394"/>
        <p:cNvGrpSpPr/>
        <p:nvPr/>
      </p:nvGrpSpPr>
      <p:grpSpPr>
        <a:xfrm>
          <a:off x="0" y="0"/>
          <a:ext cx="0" cy="0"/>
          <a:chOff x="0" y="0"/>
          <a:chExt cx="0" cy="0"/>
        </a:xfrm>
      </p:grpSpPr>
      <p:pic>
        <p:nvPicPr>
          <p:cNvPr descr="preencoded.png" id="395" name="Google Shape;395;g3f61c9bb1a9_0_363"/>
          <p:cNvPicPr preferRelativeResize="0"/>
          <p:nvPr/>
        </p:nvPicPr>
        <p:blipFill rotWithShape="1">
          <a:blip r:embed="rId3">
            <a:alphaModFix/>
          </a:blip>
          <a:srcRect b="0" l="0" r="0" t="0"/>
          <a:stretch/>
        </p:blipFill>
        <p:spPr>
          <a:xfrm rot="10800000">
            <a:off x="0" y="-1762125"/>
            <a:ext cx="18059400" cy="9458325"/>
          </a:xfrm>
          <a:prstGeom prst="rect">
            <a:avLst/>
          </a:prstGeom>
          <a:noFill/>
          <a:ln>
            <a:noFill/>
          </a:ln>
        </p:spPr>
      </p:pic>
      <p:grpSp>
        <p:nvGrpSpPr>
          <p:cNvPr id="396" name="Google Shape;396;g3f61c9bb1a9_0_363"/>
          <p:cNvGrpSpPr/>
          <p:nvPr/>
        </p:nvGrpSpPr>
        <p:grpSpPr>
          <a:xfrm>
            <a:off x="17640300" y="7994925"/>
            <a:ext cx="596549" cy="2063476"/>
            <a:chOff x="17640300" y="7994925"/>
            <a:chExt cx="596549" cy="2063476"/>
          </a:xfrm>
        </p:grpSpPr>
        <p:pic>
          <p:nvPicPr>
            <p:cNvPr descr="preencoded.png" id="397" name="Google Shape;397;g3f61c9bb1a9_0_36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98" name="Google Shape;398;g3f61c9bb1a9_0_36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99" name="Google Shape;399;g3f61c9bb1a9_0_363"/>
          <p:cNvGrpSpPr/>
          <p:nvPr/>
        </p:nvGrpSpPr>
        <p:grpSpPr>
          <a:xfrm>
            <a:off x="2209800" y="3114675"/>
            <a:ext cx="6644700" cy="1602225"/>
            <a:chOff x="2209800" y="3114675"/>
            <a:chExt cx="6644700" cy="1602225"/>
          </a:xfrm>
        </p:grpSpPr>
        <p:sp>
          <p:nvSpPr>
            <p:cNvPr id="400" name="Google Shape;400;g3f61c9bb1a9_0_363"/>
            <p:cNvSpPr/>
            <p:nvPr/>
          </p:nvSpPr>
          <p:spPr>
            <a:xfrm>
              <a:off x="2209800" y="3114675"/>
              <a:ext cx="66447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An mobile app</a:t>
              </a:r>
              <a:endParaRPr b="0" i="0" sz="3600" u="none" cap="none" strike="noStrike">
                <a:solidFill>
                  <a:schemeClr val="dk1"/>
                </a:solidFill>
                <a:latin typeface="Calibri"/>
                <a:ea typeface="Calibri"/>
                <a:cs typeface="Calibri"/>
                <a:sym typeface="Calibri"/>
              </a:endParaRPr>
            </a:p>
          </p:txBody>
        </p:sp>
        <p:sp>
          <p:nvSpPr>
            <p:cNvPr id="401" name="Google Shape;401;g3f61c9bb1a9_0_363"/>
            <p:cNvSpPr/>
            <p:nvPr/>
          </p:nvSpPr>
          <p:spPr>
            <a:xfrm>
              <a:off x="2209800" y="3810000"/>
              <a:ext cx="66141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02" name="Google Shape;402;g3f61c9bb1a9_0_363"/>
          <p:cNvSpPr/>
          <p:nvPr/>
        </p:nvSpPr>
        <p:spPr>
          <a:xfrm>
            <a:off x="2209800" y="5743575"/>
            <a:ext cx="6776100" cy="27165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Live your fantasy dreams</a:t>
            </a:r>
            <a:endParaRPr b="0" i="0" sz="2400" u="none" cap="none" strike="noStrike">
              <a:solidFill>
                <a:schemeClr val="dk1"/>
              </a:solidFill>
              <a:latin typeface="Calibri"/>
              <a:ea typeface="Calibri"/>
              <a:cs typeface="Calibri"/>
              <a:sym typeface="Calibri"/>
            </a:endParaRPr>
          </a:p>
        </p:txBody>
      </p:sp>
      <p:sp>
        <p:nvSpPr>
          <p:cNvPr id="403" name="Google Shape;403;g3f61c9bb1a9_0_363"/>
          <p:cNvSpPr/>
          <p:nvPr/>
        </p:nvSpPr>
        <p:spPr>
          <a:xfrm>
            <a:off x="2171700" y="1390650"/>
            <a:ext cx="9572700" cy="117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04" name="Google Shape;404;g3f61c9bb1a9_0_363"/>
          <p:cNvPicPr preferRelativeResize="0"/>
          <p:nvPr/>
        </p:nvPicPr>
        <p:blipFill rotWithShape="1">
          <a:blip r:embed="rId5">
            <a:alphaModFix/>
          </a:blip>
          <a:srcRect b="0" l="0" r="0" t="0"/>
          <a:stretch/>
        </p:blipFill>
        <p:spPr>
          <a:xfrm>
            <a:off x="11591925" y="771525"/>
            <a:ext cx="4105275" cy="8886825"/>
          </a:xfrm>
          <a:prstGeom prst="rect">
            <a:avLst/>
          </a:prstGeom>
          <a:noFill/>
          <a:ln>
            <a:noFill/>
          </a:ln>
        </p:spPr>
      </p:pic>
      <p:pic>
        <p:nvPicPr>
          <p:cNvPr descr="preencoded.png" id="405" name="Google Shape;405;g3f61c9bb1a9_0_363"/>
          <p:cNvPicPr preferRelativeResize="0"/>
          <p:nvPr/>
        </p:nvPicPr>
        <p:blipFill rotWithShape="1">
          <a:blip r:embed="rId6">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410" name="Shape 410"/>
        <p:cNvGrpSpPr/>
        <p:nvPr/>
      </p:nvGrpSpPr>
      <p:grpSpPr>
        <a:xfrm>
          <a:off x="0" y="0"/>
          <a:ext cx="0" cy="0"/>
          <a:chOff x="0" y="0"/>
          <a:chExt cx="0" cy="0"/>
        </a:xfrm>
      </p:grpSpPr>
      <p:pic>
        <p:nvPicPr>
          <p:cNvPr descr="preencoded.png" id="411" name="Google Shape;411;g3f61c9bb1a9_0_378"/>
          <p:cNvPicPr preferRelativeResize="0"/>
          <p:nvPr/>
        </p:nvPicPr>
        <p:blipFill rotWithShape="1">
          <a:blip r:embed="rId3">
            <a:alphaModFix/>
          </a:blip>
          <a:srcRect b="0" l="0" r="0" t="0"/>
          <a:stretch/>
        </p:blipFill>
        <p:spPr>
          <a:xfrm rot="10800000">
            <a:off x="0" y="-1495425"/>
            <a:ext cx="18087975" cy="8048625"/>
          </a:xfrm>
          <a:prstGeom prst="rect">
            <a:avLst/>
          </a:prstGeom>
          <a:noFill/>
          <a:ln>
            <a:noFill/>
          </a:ln>
        </p:spPr>
      </p:pic>
      <p:grpSp>
        <p:nvGrpSpPr>
          <p:cNvPr id="412" name="Google Shape;412;g3f61c9bb1a9_0_378"/>
          <p:cNvGrpSpPr/>
          <p:nvPr/>
        </p:nvGrpSpPr>
        <p:grpSpPr>
          <a:xfrm>
            <a:off x="17640300" y="7994925"/>
            <a:ext cx="596549" cy="2063476"/>
            <a:chOff x="17640300" y="7994925"/>
            <a:chExt cx="596549" cy="2063476"/>
          </a:xfrm>
        </p:grpSpPr>
        <p:pic>
          <p:nvPicPr>
            <p:cNvPr descr="preencoded.png" id="413" name="Google Shape;413;g3f61c9bb1a9_0_37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14" name="Google Shape;414;g3f61c9bb1a9_0_37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15" name="Google Shape;415;g3f61c9bb1a9_0_378"/>
          <p:cNvGrpSpPr/>
          <p:nvPr/>
        </p:nvGrpSpPr>
        <p:grpSpPr>
          <a:xfrm>
            <a:off x="12658725" y="3019425"/>
            <a:ext cx="4377600" cy="2002125"/>
            <a:chOff x="12658725" y="3019425"/>
            <a:chExt cx="4377600" cy="2002125"/>
          </a:xfrm>
        </p:grpSpPr>
        <p:sp>
          <p:nvSpPr>
            <p:cNvPr id="416" name="Google Shape;416;g3f61c9bb1a9_0_378"/>
            <p:cNvSpPr/>
            <p:nvPr/>
          </p:nvSpPr>
          <p:spPr>
            <a:xfrm>
              <a:off x="12658725" y="3019425"/>
              <a:ext cx="43776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A web application</a:t>
              </a:r>
              <a:endParaRPr b="0" i="0" sz="3600" u="none" cap="none" strike="noStrike">
                <a:solidFill>
                  <a:schemeClr val="dk1"/>
                </a:solidFill>
                <a:latin typeface="Calibri"/>
                <a:ea typeface="Calibri"/>
                <a:cs typeface="Calibri"/>
                <a:sym typeface="Calibri"/>
              </a:endParaRPr>
            </a:p>
          </p:txBody>
        </p:sp>
        <p:sp>
          <p:nvSpPr>
            <p:cNvPr id="417" name="Google Shape;417;g3f61c9bb1a9_0_378"/>
            <p:cNvSpPr/>
            <p:nvPr/>
          </p:nvSpPr>
          <p:spPr>
            <a:xfrm>
              <a:off x="12658725" y="3714750"/>
              <a:ext cx="4347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18" name="Google Shape;418;g3f61c9bb1a9_0_378"/>
          <p:cNvSpPr/>
          <p:nvPr/>
        </p:nvSpPr>
        <p:spPr>
          <a:xfrm>
            <a:off x="619125" y="3048000"/>
            <a:ext cx="5153100" cy="388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419" name="Google Shape;419;g3f61c9bb1a9_0_378"/>
          <p:cNvSpPr/>
          <p:nvPr/>
        </p:nvSpPr>
        <p:spPr>
          <a:xfrm>
            <a:off x="12573000" y="5800725"/>
            <a:ext cx="5204400" cy="37644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Uncover treasures and secret treasures</a:t>
            </a:r>
            <a:endParaRPr b="0" i="0" sz="2400" u="none" cap="none" strike="noStrike">
              <a:solidFill>
                <a:schemeClr val="dk1"/>
              </a:solidFill>
              <a:latin typeface="Calibri"/>
              <a:ea typeface="Calibri"/>
              <a:cs typeface="Calibri"/>
              <a:sym typeface="Calibri"/>
            </a:endParaRPr>
          </a:p>
        </p:txBody>
      </p:sp>
      <p:grpSp>
        <p:nvGrpSpPr>
          <p:cNvPr id="420" name="Google Shape;420;g3f61c9bb1a9_0_378"/>
          <p:cNvGrpSpPr/>
          <p:nvPr/>
        </p:nvGrpSpPr>
        <p:grpSpPr>
          <a:xfrm>
            <a:off x="5924550" y="561975"/>
            <a:ext cx="6429375" cy="9248775"/>
            <a:chOff x="5924550" y="561975"/>
            <a:chExt cx="6429375" cy="9248775"/>
          </a:xfrm>
        </p:grpSpPr>
        <p:pic>
          <p:nvPicPr>
            <p:cNvPr descr="preencoded.png" id="421" name="Google Shape;421;g3f61c9bb1a9_0_378"/>
            <p:cNvPicPr preferRelativeResize="0"/>
            <p:nvPr/>
          </p:nvPicPr>
          <p:blipFill rotWithShape="1">
            <a:blip r:embed="rId5">
              <a:alphaModFix/>
            </a:blip>
            <a:srcRect b="0" l="0" r="0" t="0"/>
            <a:stretch/>
          </p:blipFill>
          <p:spPr>
            <a:xfrm>
              <a:off x="5924550" y="561975"/>
              <a:ext cx="6429375" cy="9248775"/>
            </a:xfrm>
            <a:prstGeom prst="rect">
              <a:avLst/>
            </a:prstGeom>
            <a:noFill/>
            <a:ln>
              <a:noFill/>
            </a:ln>
          </p:spPr>
        </p:pic>
        <p:pic>
          <p:nvPicPr>
            <p:cNvPr descr="preencoded.png" id="422" name="Google Shape;422;g3f61c9bb1a9_0_378"/>
            <p:cNvPicPr preferRelativeResize="0"/>
            <p:nvPr/>
          </p:nvPicPr>
          <p:blipFill rotWithShape="1">
            <a:blip r:embed="rId6">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427" name="Shape 427"/>
        <p:cNvGrpSpPr/>
        <p:nvPr/>
      </p:nvGrpSpPr>
      <p:grpSpPr>
        <a:xfrm>
          <a:off x="0" y="0"/>
          <a:ext cx="0" cy="0"/>
          <a:chOff x="0" y="0"/>
          <a:chExt cx="0" cy="0"/>
        </a:xfrm>
      </p:grpSpPr>
      <p:pic>
        <p:nvPicPr>
          <p:cNvPr descr="preencoded.png" id="428" name="Google Shape;428;g3f61c9bb1a9_0_394"/>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29" name="Google Shape;429;g3f61c9bb1a9_0_394"/>
          <p:cNvGrpSpPr/>
          <p:nvPr/>
        </p:nvGrpSpPr>
        <p:grpSpPr>
          <a:xfrm>
            <a:off x="17640300" y="7994925"/>
            <a:ext cx="596549" cy="2063476"/>
            <a:chOff x="17640300" y="7994925"/>
            <a:chExt cx="596549" cy="2063476"/>
          </a:xfrm>
        </p:grpSpPr>
        <p:pic>
          <p:nvPicPr>
            <p:cNvPr descr="preencoded.png" id="430" name="Google Shape;430;g3f61c9bb1a9_0_39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31" name="Google Shape;431;g3f61c9bb1a9_0_39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32" name="Google Shape;432;g3f61c9bb1a9_0_394"/>
          <p:cNvSpPr/>
          <p:nvPr/>
        </p:nvSpPr>
        <p:spPr>
          <a:xfrm>
            <a:off x="11868150" y="523875"/>
            <a:ext cx="5496000" cy="207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27" name="Shape 27"/>
        <p:cNvGrpSpPr/>
        <p:nvPr/>
      </p:nvGrpSpPr>
      <p:grpSpPr>
        <a:xfrm>
          <a:off x="0" y="0"/>
          <a:ext cx="0" cy="0"/>
          <a:chOff x="0" y="0"/>
          <a:chExt cx="0" cy="0"/>
        </a:xfrm>
      </p:grpSpPr>
      <p:pic>
        <p:nvPicPr>
          <p:cNvPr descr="preencoded.png" id="28" name="Google Shape;28;g3f61c9bb1a9_0_11"/>
          <p:cNvPicPr preferRelativeResize="0"/>
          <p:nvPr/>
        </p:nvPicPr>
        <p:blipFill rotWithShape="1">
          <a:blip r:embed="rId3">
            <a:alphaModFix/>
          </a:blip>
          <a:srcRect b="0" l="0" r="0" t="0"/>
          <a:stretch/>
        </p:blipFill>
        <p:spPr>
          <a:xfrm>
            <a:off x="133350" y="-4838700"/>
            <a:ext cx="18021299" cy="19964403"/>
          </a:xfrm>
          <a:prstGeom prst="rect">
            <a:avLst/>
          </a:prstGeom>
          <a:noFill/>
          <a:ln>
            <a:noFill/>
          </a:ln>
        </p:spPr>
      </p:pic>
      <p:grpSp>
        <p:nvGrpSpPr>
          <p:cNvPr id="29" name="Google Shape;29;g3f61c9bb1a9_0_11"/>
          <p:cNvGrpSpPr/>
          <p:nvPr/>
        </p:nvGrpSpPr>
        <p:grpSpPr>
          <a:xfrm>
            <a:off x="17640300" y="7994925"/>
            <a:ext cx="596549" cy="2063476"/>
            <a:chOff x="17640300" y="7994925"/>
            <a:chExt cx="596549" cy="2063476"/>
          </a:xfrm>
        </p:grpSpPr>
        <p:pic>
          <p:nvPicPr>
            <p:cNvPr descr="preencoded.png" id="30" name="Google Shape;30;g3f61c9bb1a9_0_11"/>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1" name="Google Shape;31;g3f61c9bb1a9_0_1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2" name="Google Shape;32;g3f61c9bb1a9_0_11"/>
          <p:cNvSpPr/>
          <p:nvPr/>
        </p:nvSpPr>
        <p:spPr>
          <a:xfrm>
            <a:off x="6120765" y="3295650"/>
            <a:ext cx="6056100" cy="187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Welcome</a:t>
            </a:r>
            <a:endParaRPr b="0" i="0" sz="9600" u="none" cap="none" strike="noStrike">
              <a:solidFill>
                <a:schemeClr val="dk1"/>
              </a:solidFill>
              <a:latin typeface="Calibri"/>
              <a:ea typeface="Calibri"/>
              <a:cs typeface="Calibri"/>
              <a:sym typeface="Calibri"/>
            </a:endParaRPr>
          </a:p>
        </p:txBody>
      </p:sp>
      <p:sp>
        <p:nvSpPr>
          <p:cNvPr id="33" name="Google Shape;33;g3f61c9bb1a9_0_11"/>
          <p:cNvSpPr/>
          <p:nvPr/>
        </p:nvSpPr>
        <p:spPr>
          <a:xfrm>
            <a:off x="3769995" y="5191125"/>
            <a:ext cx="10757400" cy="170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437" name="Shape 437"/>
        <p:cNvGrpSpPr/>
        <p:nvPr/>
      </p:nvGrpSpPr>
      <p:grpSpPr>
        <a:xfrm>
          <a:off x="0" y="0"/>
          <a:ext cx="0" cy="0"/>
          <a:chOff x="0" y="0"/>
          <a:chExt cx="0" cy="0"/>
        </a:xfrm>
      </p:grpSpPr>
      <p:pic>
        <p:nvPicPr>
          <p:cNvPr descr="preencoded.png" id="438" name="Google Shape;438;g3f61c9bb1a9_0_403"/>
          <p:cNvPicPr preferRelativeResize="0"/>
          <p:nvPr/>
        </p:nvPicPr>
        <p:blipFill rotWithShape="1">
          <a:blip r:embed="rId3">
            <a:alphaModFix/>
          </a:blip>
          <a:srcRect b="0" l="0" r="0" t="0"/>
          <a:stretch/>
        </p:blipFill>
        <p:spPr>
          <a:xfrm>
            <a:off x="380999" y="-1866900"/>
            <a:ext cx="17907000" cy="8439150"/>
          </a:xfrm>
          <a:prstGeom prst="rect">
            <a:avLst/>
          </a:prstGeom>
          <a:noFill/>
          <a:ln>
            <a:noFill/>
          </a:ln>
        </p:spPr>
      </p:pic>
      <p:grpSp>
        <p:nvGrpSpPr>
          <p:cNvPr id="439" name="Google Shape;439;g3f61c9bb1a9_0_403"/>
          <p:cNvGrpSpPr/>
          <p:nvPr/>
        </p:nvGrpSpPr>
        <p:grpSpPr>
          <a:xfrm>
            <a:off x="17640300" y="7994925"/>
            <a:ext cx="596549" cy="2063476"/>
            <a:chOff x="17640300" y="7994925"/>
            <a:chExt cx="596549" cy="2063476"/>
          </a:xfrm>
        </p:grpSpPr>
        <p:pic>
          <p:nvPicPr>
            <p:cNvPr descr="preencoded.png" id="440" name="Google Shape;440;g3f61c9bb1a9_0_40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41" name="Google Shape;441;g3f61c9bb1a9_0_40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42" name="Google Shape;442;g3f61c9bb1a9_0_403"/>
          <p:cNvPicPr preferRelativeResize="0"/>
          <p:nvPr/>
        </p:nvPicPr>
        <p:blipFill rotWithShape="1">
          <a:blip r:embed="rId5">
            <a:alphaModFix/>
          </a:blip>
          <a:srcRect b="0" l="0" r="0" t="0"/>
          <a:stretch/>
        </p:blipFill>
        <p:spPr>
          <a:xfrm>
            <a:off x="809625" y="523875"/>
            <a:ext cx="4924425" cy="4105275"/>
          </a:xfrm>
          <a:prstGeom prst="rect">
            <a:avLst/>
          </a:prstGeom>
          <a:noFill/>
          <a:ln>
            <a:noFill/>
          </a:ln>
        </p:spPr>
      </p:pic>
      <p:pic>
        <p:nvPicPr>
          <p:cNvPr descr="preencoded.png" id="443" name="Google Shape;443;g3f61c9bb1a9_0_403"/>
          <p:cNvPicPr preferRelativeResize="0"/>
          <p:nvPr/>
        </p:nvPicPr>
        <p:blipFill rotWithShape="1">
          <a:blip r:embed="rId6">
            <a:alphaModFix/>
          </a:blip>
          <a:srcRect b="0" l="0" r="0" t="0"/>
          <a:stretch/>
        </p:blipFill>
        <p:spPr>
          <a:xfrm>
            <a:off x="11991975" y="5067300"/>
            <a:ext cx="4924425" cy="4105275"/>
          </a:xfrm>
          <a:prstGeom prst="rect">
            <a:avLst/>
          </a:prstGeom>
          <a:noFill/>
          <a:ln>
            <a:noFill/>
          </a:ln>
        </p:spPr>
      </p:pic>
      <p:sp>
        <p:nvSpPr>
          <p:cNvPr id="444" name="Google Shape;444;g3f61c9bb1a9_0_403"/>
          <p:cNvSpPr/>
          <p:nvPr/>
        </p:nvSpPr>
        <p:spPr>
          <a:xfrm>
            <a:off x="6505575" y="2085975"/>
            <a:ext cx="1112400" cy="187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1</a:t>
            </a:r>
            <a:endParaRPr b="0" i="0" sz="9600" u="none" cap="none" strike="noStrike">
              <a:solidFill>
                <a:schemeClr val="dk1"/>
              </a:solidFill>
              <a:latin typeface="Calibri"/>
              <a:ea typeface="Calibri"/>
              <a:cs typeface="Calibri"/>
              <a:sym typeface="Calibri"/>
            </a:endParaRPr>
          </a:p>
        </p:txBody>
      </p:sp>
      <p:grpSp>
        <p:nvGrpSpPr>
          <p:cNvPr id="445" name="Google Shape;445;g3f61c9bb1a9_0_403"/>
          <p:cNvGrpSpPr/>
          <p:nvPr/>
        </p:nvGrpSpPr>
        <p:grpSpPr>
          <a:xfrm>
            <a:off x="7343775" y="1628775"/>
            <a:ext cx="4206300" cy="2468850"/>
            <a:chOff x="7343775" y="1628775"/>
            <a:chExt cx="4206300" cy="2468850"/>
          </a:xfrm>
        </p:grpSpPr>
        <p:sp>
          <p:nvSpPr>
            <p:cNvPr id="446" name="Google Shape;446;g3f61c9bb1a9_0_403"/>
            <p:cNvSpPr/>
            <p:nvPr/>
          </p:nvSpPr>
          <p:spPr>
            <a:xfrm>
              <a:off x="7343775" y="1628775"/>
              <a:ext cx="4206300" cy="124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Discover the secrets</a:t>
              </a:r>
              <a:endParaRPr b="0" i="0" sz="3600" u="none" cap="none" strike="noStrike">
                <a:solidFill>
                  <a:schemeClr val="dk1"/>
                </a:solidFill>
                <a:latin typeface="Calibri"/>
                <a:ea typeface="Calibri"/>
                <a:cs typeface="Calibri"/>
                <a:sym typeface="Calibri"/>
              </a:endParaRPr>
            </a:p>
          </p:txBody>
        </p:sp>
        <p:sp>
          <p:nvSpPr>
            <p:cNvPr id="447" name="Google Shape;447;g3f61c9bb1a9_0_403"/>
            <p:cNvSpPr/>
            <p:nvPr/>
          </p:nvSpPr>
          <p:spPr>
            <a:xfrm>
              <a:off x="7343775" y="2790825"/>
              <a:ext cx="41757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Explore the lush, vibrant forest and uncover the mysteries that lie within.</a:t>
              </a:r>
              <a:endParaRPr b="0" i="0" sz="2400" u="none" cap="none" strike="noStrike">
                <a:solidFill>
                  <a:schemeClr val="dk1"/>
                </a:solidFill>
                <a:latin typeface="Calibri"/>
                <a:ea typeface="Calibri"/>
                <a:cs typeface="Calibri"/>
                <a:sym typeface="Calibri"/>
              </a:endParaRPr>
            </a:p>
          </p:txBody>
        </p:sp>
      </p:grpSp>
      <p:sp>
        <p:nvSpPr>
          <p:cNvPr id="448" name="Google Shape;448;g3f61c9bb1a9_0_403"/>
          <p:cNvSpPr/>
          <p:nvPr/>
        </p:nvSpPr>
        <p:spPr>
          <a:xfrm>
            <a:off x="809625" y="6629400"/>
            <a:ext cx="1293600" cy="187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3</a:t>
            </a:r>
            <a:endParaRPr b="0" i="0" sz="9600" u="none" cap="none" strike="noStrike">
              <a:solidFill>
                <a:schemeClr val="dk1"/>
              </a:solidFill>
              <a:latin typeface="Calibri"/>
              <a:ea typeface="Calibri"/>
              <a:cs typeface="Calibri"/>
              <a:sym typeface="Calibri"/>
            </a:endParaRPr>
          </a:p>
        </p:txBody>
      </p:sp>
      <p:grpSp>
        <p:nvGrpSpPr>
          <p:cNvPr id="449" name="Google Shape;449;g3f61c9bb1a9_0_403"/>
          <p:cNvGrpSpPr/>
          <p:nvPr/>
        </p:nvGrpSpPr>
        <p:grpSpPr>
          <a:xfrm>
            <a:off x="1828800" y="5972175"/>
            <a:ext cx="4025400" cy="2869050"/>
            <a:chOff x="1828800" y="5972175"/>
            <a:chExt cx="4025400" cy="2869050"/>
          </a:xfrm>
        </p:grpSpPr>
        <p:sp>
          <p:nvSpPr>
            <p:cNvPr id="450" name="Google Shape;450;g3f61c9bb1a9_0_403"/>
            <p:cNvSpPr/>
            <p:nvPr/>
          </p:nvSpPr>
          <p:spPr>
            <a:xfrm>
              <a:off x="1828800" y="5972175"/>
              <a:ext cx="4025400" cy="124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Meet the creatures</a:t>
              </a:r>
              <a:endParaRPr b="0" i="0" sz="3600" u="none" cap="none" strike="noStrike">
                <a:solidFill>
                  <a:schemeClr val="dk1"/>
                </a:solidFill>
                <a:latin typeface="Calibri"/>
                <a:ea typeface="Calibri"/>
                <a:cs typeface="Calibri"/>
                <a:sym typeface="Calibri"/>
              </a:endParaRPr>
            </a:p>
          </p:txBody>
        </p:sp>
        <p:sp>
          <p:nvSpPr>
            <p:cNvPr id="451" name="Google Shape;451;g3f61c9bb1a9_0_403"/>
            <p:cNvSpPr/>
            <p:nvPr/>
          </p:nvSpPr>
          <p:spPr>
            <a:xfrm>
              <a:off x="1828800" y="7134225"/>
              <a:ext cx="39948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Encounter the mythical creatures that call the forest home, from talking animals to fairies.</a:t>
              </a:r>
              <a:endParaRPr b="0" i="0" sz="2400" u="none" cap="none" strike="noStrike">
                <a:solidFill>
                  <a:schemeClr val="dk1"/>
                </a:solidFill>
                <a:latin typeface="Calibri"/>
                <a:ea typeface="Calibri"/>
                <a:cs typeface="Calibri"/>
                <a:sym typeface="Calibri"/>
              </a:endParaRPr>
            </a:p>
          </p:txBody>
        </p:sp>
      </p:grpSp>
      <p:sp>
        <p:nvSpPr>
          <p:cNvPr id="452" name="Google Shape;452;g3f61c9bb1a9_0_403"/>
          <p:cNvSpPr/>
          <p:nvPr/>
        </p:nvSpPr>
        <p:spPr>
          <a:xfrm>
            <a:off x="6438900" y="6629400"/>
            <a:ext cx="1331700" cy="187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4</a:t>
            </a:r>
            <a:endParaRPr b="0" i="0" sz="9600" u="none" cap="none" strike="noStrike">
              <a:solidFill>
                <a:schemeClr val="dk1"/>
              </a:solidFill>
              <a:latin typeface="Calibri"/>
              <a:ea typeface="Calibri"/>
              <a:cs typeface="Calibri"/>
              <a:sym typeface="Calibri"/>
            </a:endParaRPr>
          </a:p>
        </p:txBody>
      </p:sp>
      <p:grpSp>
        <p:nvGrpSpPr>
          <p:cNvPr id="453" name="Google Shape;453;g3f61c9bb1a9_0_403"/>
          <p:cNvGrpSpPr/>
          <p:nvPr/>
        </p:nvGrpSpPr>
        <p:grpSpPr>
          <a:xfrm>
            <a:off x="7496175" y="5972175"/>
            <a:ext cx="3987300" cy="2869050"/>
            <a:chOff x="7496175" y="5972175"/>
            <a:chExt cx="3987300" cy="2869050"/>
          </a:xfrm>
        </p:grpSpPr>
        <p:sp>
          <p:nvSpPr>
            <p:cNvPr id="454" name="Google Shape;454;g3f61c9bb1a9_0_403"/>
            <p:cNvSpPr/>
            <p:nvPr/>
          </p:nvSpPr>
          <p:spPr>
            <a:xfrm>
              <a:off x="7496175" y="5972175"/>
              <a:ext cx="3987300" cy="124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Uncover the magic</a:t>
              </a:r>
              <a:endParaRPr b="0" i="0" sz="3600" u="none" cap="none" strike="noStrike">
                <a:solidFill>
                  <a:schemeClr val="dk1"/>
                </a:solidFill>
                <a:latin typeface="Calibri"/>
                <a:ea typeface="Calibri"/>
                <a:cs typeface="Calibri"/>
                <a:sym typeface="Calibri"/>
              </a:endParaRPr>
            </a:p>
          </p:txBody>
        </p:sp>
        <p:sp>
          <p:nvSpPr>
            <p:cNvPr id="455" name="Google Shape;455;g3f61c9bb1a9_0_403"/>
            <p:cNvSpPr/>
            <p:nvPr/>
          </p:nvSpPr>
          <p:spPr>
            <a:xfrm>
              <a:off x="7496175" y="7134225"/>
              <a:ext cx="39567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Learn about the powerful magic that pervades the forest and how it affects all who enter.</a:t>
              </a:r>
              <a:endParaRPr b="0" i="0" sz="2400" u="none" cap="none" strike="noStrike">
                <a:solidFill>
                  <a:schemeClr val="dk1"/>
                </a:solidFill>
                <a:latin typeface="Calibri"/>
                <a:ea typeface="Calibri"/>
                <a:cs typeface="Calibri"/>
                <a:sym typeface="Calibri"/>
              </a:endParaRPr>
            </a:p>
          </p:txBody>
        </p:sp>
      </p:grpSp>
      <p:sp>
        <p:nvSpPr>
          <p:cNvPr id="456" name="Google Shape;456;g3f61c9bb1a9_0_403"/>
          <p:cNvSpPr/>
          <p:nvPr/>
        </p:nvSpPr>
        <p:spPr>
          <a:xfrm>
            <a:off x="12134850" y="2085975"/>
            <a:ext cx="1293600" cy="187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2</a:t>
            </a:r>
            <a:endParaRPr b="0" i="0" sz="9600" u="none" cap="none" strike="noStrike">
              <a:solidFill>
                <a:schemeClr val="dk1"/>
              </a:solidFill>
              <a:latin typeface="Calibri"/>
              <a:ea typeface="Calibri"/>
              <a:cs typeface="Calibri"/>
              <a:sym typeface="Calibri"/>
            </a:endParaRPr>
          </a:p>
        </p:txBody>
      </p:sp>
      <p:grpSp>
        <p:nvGrpSpPr>
          <p:cNvPr id="457" name="Google Shape;457;g3f61c9bb1a9_0_403"/>
          <p:cNvGrpSpPr/>
          <p:nvPr/>
        </p:nvGrpSpPr>
        <p:grpSpPr>
          <a:xfrm>
            <a:off x="13154025" y="1628775"/>
            <a:ext cx="4025400" cy="2468850"/>
            <a:chOff x="13154025" y="1628775"/>
            <a:chExt cx="4025400" cy="2468850"/>
          </a:xfrm>
        </p:grpSpPr>
        <p:sp>
          <p:nvSpPr>
            <p:cNvPr id="458" name="Google Shape;458;g3f61c9bb1a9_0_403"/>
            <p:cNvSpPr/>
            <p:nvPr/>
          </p:nvSpPr>
          <p:spPr>
            <a:xfrm>
              <a:off x="13154025" y="1628775"/>
              <a:ext cx="4025400" cy="124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Find your own path</a:t>
              </a:r>
              <a:endParaRPr b="0" i="0" sz="3600" u="none" cap="none" strike="noStrike">
                <a:solidFill>
                  <a:schemeClr val="dk1"/>
                </a:solidFill>
                <a:latin typeface="Calibri"/>
                <a:ea typeface="Calibri"/>
                <a:cs typeface="Calibri"/>
                <a:sym typeface="Calibri"/>
              </a:endParaRPr>
            </a:p>
          </p:txBody>
        </p:sp>
        <p:sp>
          <p:nvSpPr>
            <p:cNvPr id="459" name="Google Shape;459;g3f61c9bb1a9_0_403"/>
            <p:cNvSpPr/>
            <p:nvPr/>
          </p:nvSpPr>
          <p:spPr>
            <a:xfrm>
              <a:off x="13154025" y="2790825"/>
              <a:ext cx="39948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Choose your own path through the forest, and see where it takes you.</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464" name="Shape 464"/>
        <p:cNvGrpSpPr/>
        <p:nvPr/>
      </p:nvGrpSpPr>
      <p:grpSpPr>
        <a:xfrm>
          <a:off x="0" y="0"/>
          <a:ext cx="0" cy="0"/>
          <a:chOff x="0" y="0"/>
          <a:chExt cx="0" cy="0"/>
        </a:xfrm>
      </p:grpSpPr>
      <p:pic>
        <p:nvPicPr>
          <p:cNvPr descr="preencoded.png" id="465" name="Google Shape;465;g3f61c9bb1a9_0_429"/>
          <p:cNvPicPr preferRelativeResize="0"/>
          <p:nvPr/>
        </p:nvPicPr>
        <p:blipFill rotWithShape="1">
          <a:blip r:embed="rId3">
            <a:alphaModFix/>
          </a:blip>
          <a:srcRect b="0" l="0" r="0" t="0"/>
          <a:stretch/>
        </p:blipFill>
        <p:spPr>
          <a:xfrm rot="10800000">
            <a:off x="0" y="-1762125"/>
            <a:ext cx="18059400" cy="9458325"/>
          </a:xfrm>
          <a:prstGeom prst="rect">
            <a:avLst/>
          </a:prstGeom>
          <a:noFill/>
          <a:ln>
            <a:noFill/>
          </a:ln>
        </p:spPr>
      </p:pic>
      <p:grpSp>
        <p:nvGrpSpPr>
          <p:cNvPr id="466" name="Google Shape;466;g3f61c9bb1a9_0_429"/>
          <p:cNvGrpSpPr/>
          <p:nvPr/>
        </p:nvGrpSpPr>
        <p:grpSpPr>
          <a:xfrm>
            <a:off x="17640300" y="7994925"/>
            <a:ext cx="596549" cy="2063476"/>
            <a:chOff x="17640300" y="7994925"/>
            <a:chExt cx="596549" cy="2063476"/>
          </a:xfrm>
        </p:grpSpPr>
        <p:pic>
          <p:nvPicPr>
            <p:cNvPr descr="preencoded.png" id="467" name="Google Shape;467;g3f61c9bb1a9_0_42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68" name="Google Shape;468;g3f61c9bb1a9_0_42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69" name="Google Shape;469;g3f61c9bb1a9_0_429"/>
          <p:cNvPicPr preferRelativeResize="0"/>
          <p:nvPr/>
        </p:nvPicPr>
        <p:blipFill rotWithShape="1">
          <a:blip r:embed="rId5">
            <a:alphaModFix/>
          </a:blip>
          <a:srcRect b="0" l="0" r="0" t="0"/>
          <a:stretch/>
        </p:blipFill>
        <p:spPr>
          <a:xfrm>
            <a:off x="6391275" y="2857500"/>
            <a:ext cx="10858500" cy="5895975"/>
          </a:xfrm>
          <a:prstGeom prst="rect">
            <a:avLst/>
          </a:prstGeom>
          <a:noFill/>
          <a:ln>
            <a:noFill/>
          </a:ln>
        </p:spPr>
      </p:pic>
      <p:sp>
        <p:nvSpPr>
          <p:cNvPr id="470" name="Google Shape;470;g3f61c9bb1a9_0_429"/>
          <p:cNvSpPr/>
          <p:nvPr/>
        </p:nvSpPr>
        <p:spPr>
          <a:xfrm>
            <a:off x="3810000" y="828675"/>
            <a:ext cx="10658400" cy="117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Fantasy Realm at a Glance</a:t>
            </a:r>
            <a:endParaRPr b="0" i="0" sz="6000" u="none" cap="none" strike="noStrike">
              <a:solidFill>
                <a:schemeClr val="dk1"/>
              </a:solidFill>
              <a:latin typeface="Calibri"/>
              <a:ea typeface="Calibri"/>
              <a:cs typeface="Calibri"/>
              <a:sym typeface="Calibri"/>
            </a:endParaRPr>
          </a:p>
        </p:txBody>
      </p:sp>
      <p:grpSp>
        <p:nvGrpSpPr>
          <p:cNvPr id="471" name="Google Shape;471;g3f61c9bb1a9_0_429"/>
          <p:cNvGrpSpPr/>
          <p:nvPr/>
        </p:nvGrpSpPr>
        <p:grpSpPr>
          <a:xfrm>
            <a:off x="1285875" y="2586038"/>
            <a:ext cx="5292000" cy="1526025"/>
            <a:chOff x="1285875" y="2586038"/>
            <a:chExt cx="5292000" cy="1526025"/>
          </a:xfrm>
        </p:grpSpPr>
        <p:sp>
          <p:nvSpPr>
            <p:cNvPr id="472" name="Google Shape;472;g3f61c9bb1a9_0_429"/>
            <p:cNvSpPr/>
            <p:nvPr/>
          </p:nvSpPr>
          <p:spPr>
            <a:xfrm>
              <a:off x="1285875" y="2586038"/>
              <a:ext cx="52920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The Forest</a:t>
              </a:r>
              <a:endParaRPr b="0" i="0" sz="3600" u="none" cap="none" strike="noStrike">
                <a:solidFill>
                  <a:schemeClr val="dk1"/>
                </a:solidFill>
                <a:latin typeface="Calibri"/>
                <a:ea typeface="Calibri"/>
                <a:cs typeface="Calibri"/>
                <a:sym typeface="Calibri"/>
              </a:endParaRPr>
            </a:p>
          </p:txBody>
        </p:sp>
        <p:sp>
          <p:nvSpPr>
            <p:cNvPr id="473" name="Google Shape;473;g3f61c9bb1a9_0_429"/>
            <p:cNvSpPr/>
            <p:nvPr/>
          </p:nvSpPr>
          <p:spPr>
            <a:xfrm>
              <a:off x="1285875" y="3205163"/>
              <a:ext cx="52617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magical forest filled with animals and enchanted creatures.</a:t>
              </a:r>
              <a:endParaRPr b="0" i="0" sz="2400" u="none" cap="none" strike="noStrike">
                <a:solidFill>
                  <a:schemeClr val="dk1"/>
                </a:solidFill>
                <a:latin typeface="Calibri"/>
                <a:ea typeface="Calibri"/>
                <a:cs typeface="Calibri"/>
                <a:sym typeface="Calibri"/>
              </a:endParaRPr>
            </a:p>
          </p:txBody>
        </p:sp>
      </p:grpSp>
      <p:grpSp>
        <p:nvGrpSpPr>
          <p:cNvPr id="474" name="Google Shape;474;g3f61c9bb1a9_0_429"/>
          <p:cNvGrpSpPr/>
          <p:nvPr/>
        </p:nvGrpSpPr>
        <p:grpSpPr>
          <a:xfrm>
            <a:off x="1285875" y="4957763"/>
            <a:ext cx="5292000" cy="1526025"/>
            <a:chOff x="1285875" y="4957763"/>
            <a:chExt cx="5292000" cy="1526025"/>
          </a:xfrm>
        </p:grpSpPr>
        <p:sp>
          <p:nvSpPr>
            <p:cNvPr id="475" name="Google Shape;475;g3f61c9bb1a9_0_429"/>
            <p:cNvSpPr/>
            <p:nvPr/>
          </p:nvSpPr>
          <p:spPr>
            <a:xfrm>
              <a:off x="1285875" y="4957763"/>
              <a:ext cx="52920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The Caves</a:t>
              </a:r>
              <a:endParaRPr b="0" i="0" sz="3600" u="none" cap="none" strike="noStrike">
                <a:solidFill>
                  <a:schemeClr val="dk1"/>
                </a:solidFill>
                <a:latin typeface="Calibri"/>
                <a:ea typeface="Calibri"/>
                <a:cs typeface="Calibri"/>
                <a:sym typeface="Calibri"/>
              </a:endParaRPr>
            </a:p>
          </p:txBody>
        </p:sp>
        <p:sp>
          <p:nvSpPr>
            <p:cNvPr id="476" name="Google Shape;476;g3f61c9bb1a9_0_429"/>
            <p:cNvSpPr/>
            <p:nvPr/>
          </p:nvSpPr>
          <p:spPr>
            <a:xfrm>
              <a:off x="1285875" y="5576888"/>
              <a:ext cx="52617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network of underground caves filled with crystals.</a:t>
              </a:r>
              <a:endParaRPr b="0" i="0" sz="2400" u="none" cap="none" strike="noStrike">
                <a:solidFill>
                  <a:schemeClr val="dk1"/>
                </a:solidFill>
                <a:latin typeface="Calibri"/>
                <a:ea typeface="Calibri"/>
                <a:cs typeface="Calibri"/>
                <a:sym typeface="Calibri"/>
              </a:endParaRPr>
            </a:p>
          </p:txBody>
        </p:sp>
      </p:grpSp>
      <p:grpSp>
        <p:nvGrpSpPr>
          <p:cNvPr id="477" name="Google Shape;477;g3f61c9bb1a9_0_429"/>
          <p:cNvGrpSpPr/>
          <p:nvPr/>
        </p:nvGrpSpPr>
        <p:grpSpPr>
          <a:xfrm>
            <a:off x="1285875" y="7329488"/>
            <a:ext cx="5292000" cy="1526025"/>
            <a:chOff x="1285875" y="7329488"/>
            <a:chExt cx="5292000" cy="1526025"/>
          </a:xfrm>
        </p:grpSpPr>
        <p:sp>
          <p:nvSpPr>
            <p:cNvPr id="478" name="Google Shape;478;g3f61c9bb1a9_0_429"/>
            <p:cNvSpPr/>
            <p:nvPr/>
          </p:nvSpPr>
          <p:spPr>
            <a:xfrm>
              <a:off x="1285875" y="7329488"/>
              <a:ext cx="52920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The Lair</a:t>
              </a:r>
              <a:endParaRPr b="0" i="0" sz="3600" u="none" cap="none" strike="noStrike">
                <a:solidFill>
                  <a:schemeClr val="dk1"/>
                </a:solidFill>
                <a:latin typeface="Calibri"/>
                <a:ea typeface="Calibri"/>
                <a:cs typeface="Calibri"/>
                <a:sym typeface="Calibri"/>
              </a:endParaRPr>
            </a:p>
          </p:txBody>
        </p:sp>
        <p:sp>
          <p:nvSpPr>
            <p:cNvPr id="479" name="Google Shape;479;g3f61c9bb1a9_0_429"/>
            <p:cNvSpPr/>
            <p:nvPr/>
          </p:nvSpPr>
          <p:spPr>
            <a:xfrm>
              <a:off x="1285875" y="7948613"/>
              <a:ext cx="52617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484" name="Shape 484"/>
        <p:cNvGrpSpPr/>
        <p:nvPr/>
      </p:nvGrpSpPr>
      <p:grpSpPr>
        <a:xfrm>
          <a:off x="0" y="0"/>
          <a:ext cx="0" cy="0"/>
          <a:chOff x="0" y="0"/>
          <a:chExt cx="0" cy="0"/>
        </a:xfrm>
      </p:grpSpPr>
      <p:pic>
        <p:nvPicPr>
          <p:cNvPr descr="preencoded.png" id="485" name="Google Shape;485;g3f61c9bb1a9_0_448"/>
          <p:cNvPicPr preferRelativeResize="0"/>
          <p:nvPr/>
        </p:nvPicPr>
        <p:blipFill rotWithShape="1">
          <a:blip r:embed="rId3">
            <a:alphaModFix/>
          </a:blip>
          <a:srcRect b="0" l="0" r="0" t="0"/>
          <a:stretch/>
        </p:blipFill>
        <p:spPr>
          <a:xfrm rot="10800000">
            <a:off x="0" y="-1495425"/>
            <a:ext cx="18087975" cy="8048625"/>
          </a:xfrm>
          <a:prstGeom prst="rect">
            <a:avLst/>
          </a:prstGeom>
          <a:noFill/>
          <a:ln>
            <a:noFill/>
          </a:ln>
        </p:spPr>
      </p:pic>
      <p:grpSp>
        <p:nvGrpSpPr>
          <p:cNvPr id="486" name="Google Shape;486;g3f61c9bb1a9_0_448"/>
          <p:cNvGrpSpPr/>
          <p:nvPr/>
        </p:nvGrpSpPr>
        <p:grpSpPr>
          <a:xfrm>
            <a:off x="17640300" y="7994925"/>
            <a:ext cx="596549" cy="2063476"/>
            <a:chOff x="17640300" y="7994925"/>
            <a:chExt cx="596549" cy="2063476"/>
          </a:xfrm>
        </p:grpSpPr>
        <p:pic>
          <p:nvPicPr>
            <p:cNvPr descr="preencoded.png" id="487" name="Google Shape;487;g3f61c9bb1a9_0_44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88" name="Google Shape;488;g3f61c9bb1a9_0_44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89" name="Google Shape;489;g3f61c9bb1a9_0_448"/>
          <p:cNvSpPr/>
          <p:nvPr/>
        </p:nvSpPr>
        <p:spPr>
          <a:xfrm>
            <a:off x="4591050" y="828675"/>
            <a:ext cx="9105900" cy="117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The Timeline</a:t>
            </a:r>
            <a:endParaRPr b="0" i="0" sz="6000" u="none" cap="none" strike="noStrike">
              <a:solidFill>
                <a:schemeClr val="dk1"/>
              </a:solidFill>
              <a:latin typeface="Calibri"/>
              <a:ea typeface="Calibri"/>
              <a:cs typeface="Calibri"/>
              <a:sym typeface="Calibri"/>
            </a:endParaRPr>
          </a:p>
        </p:txBody>
      </p:sp>
      <p:grpSp>
        <p:nvGrpSpPr>
          <p:cNvPr id="490" name="Google Shape;490;g3f61c9bb1a9_0_448"/>
          <p:cNvGrpSpPr/>
          <p:nvPr/>
        </p:nvGrpSpPr>
        <p:grpSpPr>
          <a:xfrm>
            <a:off x="-1" y="2466975"/>
            <a:ext cx="18288000" cy="7248525"/>
            <a:chOff x="-1" y="2466975"/>
            <a:chExt cx="18288000" cy="7248525"/>
          </a:xfrm>
        </p:grpSpPr>
        <p:cxnSp>
          <p:nvCxnSpPr>
            <p:cNvPr id="491" name="Google Shape;491;g3f61c9bb1a9_0_448"/>
            <p:cNvCxnSpPr/>
            <p:nvPr/>
          </p:nvCxnSpPr>
          <p:spPr>
            <a:xfrm>
              <a:off x="-1" y="5938838"/>
              <a:ext cx="18288000" cy="0"/>
            </a:xfrm>
            <a:prstGeom prst="straightConnector1">
              <a:avLst/>
            </a:prstGeom>
            <a:noFill/>
            <a:ln cap="flat" cmpd="sng" w="9525">
              <a:solidFill>
                <a:srgbClr val="D81828"/>
              </a:solidFill>
              <a:prstDash val="solid"/>
              <a:round/>
              <a:headEnd len="sm" w="sm" type="none"/>
              <a:tailEnd len="sm" w="sm" type="none"/>
            </a:ln>
          </p:spPr>
        </p:cxnSp>
        <p:grpSp>
          <p:nvGrpSpPr>
            <p:cNvPr id="492" name="Google Shape;492;g3f61c9bb1a9_0_448"/>
            <p:cNvGrpSpPr/>
            <p:nvPr/>
          </p:nvGrpSpPr>
          <p:grpSpPr>
            <a:xfrm>
              <a:off x="933525" y="3762375"/>
              <a:ext cx="142800" cy="2181331"/>
              <a:chOff x="933525" y="3762375"/>
              <a:chExt cx="142800" cy="2181331"/>
            </a:xfrm>
          </p:grpSpPr>
          <p:sp>
            <p:nvSpPr>
              <p:cNvPr id="493" name="Google Shape;493;g3f61c9bb1a9_0_448"/>
              <p:cNvSpPr/>
              <p:nvPr/>
            </p:nvSpPr>
            <p:spPr>
              <a:xfrm rot="5400000">
                <a:off x="933525" y="3762375"/>
                <a:ext cx="142800" cy="142800"/>
              </a:xfrm>
              <a:prstGeom prst="ellipse">
                <a:avLst/>
              </a:prstGeom>
              <a:noFill/>
              <a:ln cap="flat" cmpd="sng" w="19050">
                <a:solidFill>
                  <a:srgbClr val="D81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4" name="Google Shape;494;g3f61c9bb1a9_0_448"/>
              <p:cNvCxnSpPr/>
              <p:nvPr/>
            </p:nvCxnSpPr>
            <p:spPr>
              <a:xfrm rot="5400000">
                <a:off x="-4837" y="4924456"/>
                <a:ext cx="2038500" cy="0"/>
              </a:xfrm>
              <a:prstGeom prst="straightConnector1">
                <a:avLst/>
              </a:prstGeom>
              <a:noFill/>
              <a:ln cap="flat" cmpd="sng" w="19050">
                <a:solidFill>
                  <a:srgbClr val="D81828"/>
                </a:solidFill>
                <a:prstDash val="solid"/>
                <a:round/>
                <a:headEnd len="sm" w="sm" type="none"/>
                <a:tailEnd len="sm" w="sm" type="none"/>
              </a:ln>
            </p:spPr>
          </p:cxnSp>
        </p:grpSp>
        <p:grpSp>
          <p:nvGrpSpPr>
            <p:cNvPr id="495" name="Google Shape;495;g3f61c9bb1a9_0_448"/>
            <p:cNvGrpSpPr/>
            <p:nvPr/>
          </p:nvGrpSpPr>
          <p:grpSpPr>
            <a:xfrm>
              <a:off x="9420300" y="2628900"/>
              <a:ext cx="142800" cy="3314747"/>
              <a:chOff x="9420300" y="2628900"/>
              <a:chExt cx="142800" cy="3314747"/>
            </a:xfrm>
          </p:grpSpPr>
          <p:sp>
            <p:nvSpPr>
              <p:cNvPr id="496" name="Google Shape;496;g3f61c9bb1a9_0_448"/>
              <p:cNvSpPr/>
              <p:nvPr/>
            </p:nvSpPr>
            <p:spPr>
              <a:xfrm rot="5400000">
                <a:off x="9420300" y="2628900"/>
                <a:ext cx="142800" cy="142800"/>
              </a:xfrm>
              <a:prstGeom prst="ellipse">
                <a:avLst/>
              </a:prstGeom>
              <a:noFill/>
              <a:ln cap="flat" cmpd="sng" w="19050">
                <a:solidFill>
                  <a:srgbClr val="D81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7" name="Google Shape;497;g3f61c9bb1a9_0_448"/>
              <p:cNvCxnSpPr/>
              <p:nvPr/>
            </p:nvCxnSpPr>
            <p:spPr>
              <a:xfrm rot="5400000">
                <a:off x="7915237" y="4357697"/>
                <a:ext cx="3171900" cy="0"/>
              </a:xfrm>
              <a:prstGeom prst="straightConnector1">
                <a:avLst/>
              </a:prstGeom>
              <a:noFill/>
              <a:ln cap="flat" cmpd="sng" w="19050">
                <a:solidFill>
                  <a:srgbClr val="D81828"/>
                </a:solidFill>
                <a:prstDash val="solid"/>
                <a:round/>
                <a:headEnd len="sm" w="sm" type="none"/>
                <a:tailEnd len="sm" w="sm" type="none"/>
              </a:ln>
            </p:spPr>
          </p:cxnSp>
        </p:grpSp>
        <p:grpSp>
          <p:nvGrpSpPr>
            <p:cNvPr id="498" name="Google Shape;498;g3f61c9bb1a9_0_448"/>
            <p:cNvGrpSpPr/>
            <p:nvPr/>
          </p:nvGrpSpPr>
          <p:grpSpPr>
            <a:xfrm>
              <a:off x="5162550" y="5943551"/>
              <a:ext cx="142800" cy="3771949"/>
              <a:chOff x="5162550" y="5943551"/>
              <a:chExt cx="142800" cy="3771949"/>
            </a:xfrm>
          </p:grpSpPr>
          <p:sp>
            <p:nvSpPr>
              <p:cNvPr id="499" name="Google Shape;499;g3f61c9bb1a9_0_448"/>
              <p:cNvSpPr/>
              <p:nvPr/>
            </p:nvSpPr>
            <p:spPr>
              <a:xfrm rot="-5400000">
                <a:off x="5162550" y="9572700"/>
                <a:ext cx="142800" cy="142800"/>
              </a:xfrm>
              <a:prstGeom prst="ellipse">
                <a:avLst/>
              </a:prstGeom>
              <a:noFill/>
              <a:ln cap="flat" cmpd="sng" w="19050">
                <a:solidFill>
                  <a:srgbClr val="D81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0" name="Google Shape;500;g3f61c9bb1a9_0_448"/>
              <p:cNvCxnSpPr/>
              <p:nvPr/>
            </p:nvCxnSpPr>
            <p:spPr>
              <a:xfrm rot="-5400000">
                <a:off x="3428963" y="7758101"/>
                <a:ext cx="3629100" cy="0"/>
              </a:xfrm>
              <a:prstGeom prst="straightConnector1">
                <a:avLst/>
              </a:prstGeom>
              <a:noFill/>
              <a:ln cap="flat" cmpd="sng" w="19050">
                <a:solidFill>
                  <a:srgbClr val="D81828"/>
                </a:solidFill>
                <a:prstDash val="solid"/>
                <a:round/>
                <a:headEnd len="sm" w="sm" type="none"/>
                <a:tailEnd len="sm" w="sm" type="none"/>
              </a:ln>
            </p:spPr>
          </p:cxnSp>
        </p:grpSp>
        <p:grpSp>
          <p:nvGrpSpPr>
            <p:cNvPr id="501" name="Google Shape;501;g3f61c9bb1a9_0_448"/>
            <p:cNvGrpSpPr/>
            <p:nvPr/>
          </p:nvGrpSpPr>
          <p:grpSpPr>
            <a:xfrm>
              <a:off x="13658850" y="5943568"/>
              <a:ext cx="142800" cy="2286032"/>
              <a:chOff x="13658850" y="5943568"/>
              <a:chExt cx="142800" cy="2286032"/>
            </a:xfrm>
          </p:grpSpPr>
          <p:sp>
            <p:nvSpPr>
              <p:cNvPr id="502" name="Google Shape;502;g3f61c9bb1a9_0_448"/>
              <p:cNvSpPr/>
              <p:nvPr/>
            </p:nvSpPr>
            <p:spPr>
              <a:xfrm rot="-5400000">
                <a:off x="13658850" y="8086800"/>
                <a:ext cx="142800" cy="142800"/>
              </a:xfrm>
              <a:prstGeom prst="ellipse">
                <a:avLst/>
              </a:prstGeom>
              <a:noFill/>
              <a:ln cap="flat" cmpd="sng" w="19050">
                <a:solidFill>
                  <a:srgbClr val="D81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3" name="Google Shape;503;g3f61c9bb1a9_0_448"/>
              <p:cNvCxnSpPr/>
              <p:nvPr/>
            </p:nvCxnSpPr>
            <p:spPr>
              <a:xfrm rot="-5400000">
                <a:off x="12668213" y="7015168"/>
                <a:ext cx="2143200" cy="0"/>
              </a:xfrm>
              <a:prstGeom prst="straightConnector1">
                <a:avLst/>
              </a:prstGeom>
              <a:noFill/>
              <a:ln cap="flat" cmpd="sng" w="19050">
                <a:solidFill>
                  <a:srgbClr val="D81828"/>
                </a:solidFill>
                <a:prstDash val="solid"/>
                <a:round/>
                <a:headEnd len="sm" w="sm" type="none"/>
                <a:tailEnd len="sm" w="sm" type="none"/>
              </a:ln>
            </p:spPr>
          </p:cxnSp>
        </p:grpSp>
        <p:grpSp>
          <p:nvGrpSpPr>
            <p:cNvPr id="504" name="Google Shape;504;g3f61c9bb1a9_0_448"/>
            <p:cNvGrpSpPr/>
            <p:nvPr/>
          </p:nvGrpSpPr>
          <p:grpSpPr>
            <a:xfrm>
              <a:off x="1304925" y="3581400"/>
              <a:ext cx="3497700" cy="2173575"/>
              <a:chOff x="1304925" y="3581400"/>
              <a:chExt cx="3497700" cy="2173575"/>
            </a:xfrm>
          </p:grpSpPr>
          <p:sp>
            <p:nvSpPr>
              <p:cNvPr id="505" name="Google Shape;505;g3f61c9bb1a9_0_448"/>
              <p:cNvSpPr/>
              <p:nvPr/>
            </p:nvSpPr>
            <p:spPr>
              <a:xfrm>
                <a:off x="1304925" y="3581400"/>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War</a:t>
                </a:r>
                <a:endParaRPr b="0" i="0" sz="2700" u="none" cap="none" strike="noStrike">
                  <a:solidFill>
                    <a:schemeClr val="dk1"/>
                  </a:solidFill>
                  <a:latin typeface="Calibri"/>
                  <a:ea typeface="Calibri"/>
                  <a:cs typeface="Calibri"/>
                  <a:sym typeface="Calibri"/>
                </a:endParaRPr>
              </a:p>
            </p:txBody>
          </p:sp>
          <p:sp>
            <p:nvSpPr>
              <p:cNvPr id="506" name="Google Shape;506;g3f61c9bb1a9_0_448"/>
              <p:cNvSpPr/>
              <p:nvPr/>
            </p:nvSpPr>
            <p:spPr>
              <a:xfrm>
                <a:off x="1304925" y="4143375"/>
                <a:ext cx="3489900" cy="16116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Eclipse</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Quest for artifact</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Volcano disaster</a:t>
                </a:r>
                <a:endParaRPr b="0" i="0" sz="2400" u="none" cap="none" strike="noStrike">
                  <a:solidFill>
                    <a:schemeClr val="dk1"/>
                  </a:solidFill>
                  <a:latin typeface="Calibri"/>
                  <a:ea typeface="Calibri"/>
                  <a:cs typeface="Calibri"/>
                  <a:sym typeface="Calibri"/>
                </a:endParaRPr>
              </a:p>
            </p:txBody>
          </p:sp>
        </p:grpSp>
        <p:grpSp>
          <p:nvGrpSpPr>
            <p:cNvPr id="507" name="Google Shape;507;g3f61c9bb1a9_0_448"/>
            <p:cNvGrpSpPr/>
            <p:nvPr/>
          </p:nvGrpSpPr>
          <p:grpSpPr>
            <a:xfrm>
              <a:off x="9801225" y="2466975"/>
              <a:ext cx="3497700" cy="3373875"/>
              <a:chOff x="9801225" y="2466975"/>
              <a:chExt cx="3497700" cy="3373875"/>
            </a:xfrm>
          </p:grpSpPr>
          <p:sp>
            <p:nvSpPr>
              <p:cNvPr id="508" name="Google Shape;508;g3f61c9bb1a9_0_448"/>
              <p:cNvSpPr/>
              <p:nvPr/>
            </p:nvSpPr>
            <p:spPr>
              <a:xfrm>
                <a:off x="9801225" y="2466975"/>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Transformation</a:t>
                </a:r>
                <a:endParaRPr b="0" i="0" sz="2700" u="none" cap="none" strike="noStrike">
                  <a:solidFill>
                    <a:schemeClr val="dk1"/>
                  </a:solidFill>
                  <a:latin typeface="Calibri"/>
                  <a:ea typeface="Calibri"/>
                  <a:cs typeface="Calibri"/>
                  <a:sym typeface="Calibri"/>
                </a:endParaRPr>
              </a:p>
            </p:txBody>
          </p:sp>
          <p:sp>
            <p:nvSpPr>
              <p:cNvPr id="509" name="Google Shape;509;g3f61c9bb1a9_0_448"/>
              <p:cNvSpPr/>
              <p:nvPr/>
            </p:nvSpPr>
            <p:spPr>
              <a:xfrm>
                <a:off x="9801225" y="3028950"/>
                <a:ext cx="3489900" cy="28119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Kingdoms clash in conflict.</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Peasant discovers magical powers.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Plot to assassinate leader uncovered.</a:t>
                </a:r>
                <a:endParaRPr b="0" i="0" sz="2400" u="none" cap="none" strike="noStrike">
                  <a:solidFill>
                    <a:schemeClr val="dk1"/>
                  </a:solidFill>
                  <a:latin typeface="Calibri"/>
                  <a:ea typeface="Calibri"/>
                  <a:cs typeface="Calibri"/>
                  <a:sym typeface="Calibri"/>
                </a:endParaRPr>
              </a:p>
            </p:txBody>
          </p:sp>
        </p:grpSp>
        <p:grpSp>
          <p:nvGrpSpPr>
            <p:cNvPr id="510" name="Google Shape;510;g3f61c9bb1a9_0_448"/>
            <p:cNvGrpSpPr/>
            <p:nvPr/>
          </p:nvGrpSpPr>
          <p:grpSpPr>
            <a:xfrm>
              <a:off x="5562600" y="6324600"/>
              <a:ext cx="3497700" cy="3373875"/>
              <a:chOff x="5562600" y="6324600"/>
              <a:chExt cx="3497700" cy="3373875"/>
            </a:xfrm>
          </p:grpSpPr>
          <p:sp>
            <p:nvSpPr>
              <p:cNvPr id="511" name="Google Shape;511;g3f61c9bb1a9_0_448"/>
              <p:cNvSpPr/>
              <p:nvPr/>
            </p:nvSpPr>
            <p:spPr>
              <a:xfrm>
                <a:off x="5562600" y="6324600"/>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Rise</a:t>
                </a:r>
                <a:endParaRPr b="0" i="0" sz="2700" u="none" cap="none" strike="noStrike">
                  <a:solidFill>
                    <a:schemeClr val="dk1"/>
                  </a:solidFill>
                  <a:latin typeface="Calibri"/>
                  <a:ea typeface="Calibri"/>
                  <a:cs typeface="Calibri"/>
                  <a:sym typeface="Calibri"/>
                </a:endParaRPr>
              </a:p>
            </p:txBody>
          </p:sp>
          <p:sp>
            <p:nvSpPr>
              <p:cNvPr id="512" name="Google Shape;512;g3f61c9bb1a9_0_448"/>
              <p:cNvSpPr/>
              <p:nvPr/>
            </p:nvSpPr>
            <p:spPr>
              <a:xfrm>
                <a:off x="5562600" y="6886575"/>
                <a:ext cx="3489900" cy="28119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Humans acquire Crystal </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Shimmering City established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City expands, conquers neighbors.</a:t>
                </a:r>
                <a:endParaRPr b="0" i="0" sz="2400" u="none" cap="none" strike="noStrike">
                  <a:solidFill>
                    <a:schemeClr val="dk1"/>
                  </a:solidFill>
                  <a:latin typeface="Calibri"/>
                  <a:ea typeface="Calibri"/>
                  <a:cs typeface="Calibri"/>
                  <a:sym typeface="Calibri"/>
                </a:endParaRPr>
              </a:p>
            </p:txBody>
          </p:sp>
        </p:grpSp>
        <p:grpSp>
          <p:nvGrpSpPr>
            <p:cNvPr id="513" name="Google Shape;513;g3f61c9bb1a9_0_448"/>
            <p:cNvGrpSpPr/>
            <p:nvPr/>
          </p:nvGrpSpPr>
          <p:grpSpPr>
            <a:xfrm>
              <a:off x="14058900" y="6324600"/>
              <a:ext cx="3497700" cy="2173575"/>
              <a:chOff x="14058900" y="6324600"/>
              <a:chExt cx="3497700" cy="2173575"/>
            </a:xfrm>
          </p:grpSpPr>
          <p:sp>
            <p:nvSpPr>
              <p:cNvPr id="514" name="Google Shape;514;g3f61c9bb1a9_0_448"/>
              <p:cNvSpPr/>
              <p:nvPr/>
            </p:nvSpPr>
            <p:spPr>
              <a:xfrm>
                <a:off x="14058900" y="6324600"/>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Invasion</a:t>
                </a:r>
                <a:endParaRPr b="0" i="0" sz="2700" u="none" cap="none" strike="noStrike">
                  <a:solidFill>
                    <a:schemeClr val="dk1"/>
                  </a:solidFill>
                  <a:latin typeface="Calibri"/>
                  <a:ea typeface="Calibri"/>
                  <a:cs typeface="Calibri"/>
                  <a:sym typeface="Calibri"/>
                </a:endParaRPr>
              </a:p>
            </p:txBody>
          </p:sp>
          <p:sp>
            <p:nvSpPr>
              <p:cNvPr id="515" name="Google Shape;515;g3f61c9bb1a9_0_448"/>
              <p:cNvSpPr/>
              <p:nvPr/>
            </p:nvSpPr>
            <p:spPr>
              <a:xfrm>
                <a:off x="14058900" y="6886575"/>
                <a:ext cx="3489900" cy="16116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Kingdom invaded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Betrayal</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Hero's festival</a:t>
                </a:r>
                <a:endParaRPr b="0" i="0" sz="2400" u="none" cap="none" strike="noStrike">
                  <a:solidFill>
                    <a:schemeClr val="dk1"/>
                  </a:solidFill>
                  <a:latin typeface="Calibri"/>
                  <a:ea typeface="Calibri"/>
                  <a:cs typeface="Calibri"/>
                  <a:sym typeface="Calibri"/>
                </a:endParaRPr>
              </a:p>
            </p:txBody>
          </p:sp>
        </p:grpSp>
        <p:sp>
          <p:nvSpPr>
            <p:cNvPr id="516" name="Google Shape;516;g3f61c9bb1a9_0_448"/>
            <p:cNvSpPr/>
            <p:nvPr/>
          </p:nvSpPr>
          <p:spPr>
            <a:xfrm rot="-5400000">
              <a:off x="523875" y="6195150"/>
              <a:ext cx="11010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2700"/>
                <a:buFont typeface="Rubik Wet Paint"/>
                <a:buNone/>
              </a:pPr>
              <a:r>
                <a:rPr b="0" i="0" lang="en-US" sz="2700" u="none" cap="none" strike="noStrike">
                  <a:solidFill>
                    <a:srgbClr val="D81828"/>
                  </a:solidFill>
                  <a:latin typeface="Rubik Wet Paint"/>
                  <a:ea typeface="Rubik Wet Paint"/>
                  <a:cs typeface="Rubik Wet Paint"/>
                  <a:sym typeface="Rubik Wet Paint"/>
                </a:rPr>
                <a:t>2020</a:t>
              </a:r>
              <a:endParaRPr b="0" i="0" sz="2700" u="none" cap="none" strike="noStrike">
                <a:solidFill>
                  <a:schemeClr val="dk1"/>
                </a:solidFill>
                <a:latin typeface="Calibri"/>
                <a:ea typeface="Calibri"/>
                <a:cs typeface="Calibri"/>
                <a:sym typeface="Calibri"/>
              </a:endParaRPr>
            </a:p>
          </p:txBody>
        </p:sp>
        <p:sp>
          <p:nvSpPr>
            <p:cNvPr id="517" name="Google Shape;517;g3f61c9bb1a9_0_448"/>
            <p:cNvSpPr/>
            <p:nvPr/>
          </p:nvSpPr>
          <p:spPr>
            <a:xfrm rot="-5400000">
              <a:off x="9015300" y="6199799"/>
              <a:ext cx="1091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2700"/>
                <a:buFont typeface="Rubik Wet Paint"/>
                <a:buNone/>
              </a:pPr>
              <a:r>
                <a:rPr b="0" i="0" lang="en-US" sz="2700" u="none" cap="none" strike="noStrike">
                  <a:solidFill>
                    <a:srgbClr val="D81828"/>
                  </a:solidFill>
                  <a:latin typeface="Rubik Wet Paint"/>
                  <a:ea typeface="Rubik Wet Paint"/>
                  <a:cs typeface="Rubik Wet Paint"/>
                  <a:sym typeface="Rubik Wet Paint"/>
                </a:rPr>
                <a:t>2022</a:t>
              </a:r>
              <a:endParaRPr b="0" i="0" sz="2700" u="none" cap="none" strike="noStrike">
                <a:solidFill>
                  <a:schemeClr val="dk1"/>
                </a:solidFill>
                <a:latin typeface="Calibri"/>
                <a:ea typeface="Calibri"/>
                <a:cs typeface="Calibri"/>
                <a:sym typeface="Calibri"/>
              </a:endParaRPr>
            </a:p>
          </p:txBody>
        </p:sp>
        <p:sp>
          <p:nvSpPr>
            <p:cNvPr id="518" name="Google Shape;518;g3f61c9bb1a9_0_448"/>
            <p:cNvSpPr/>
            <p:nvPr/>
          </p:nvSpPr>
          <p:spPr>
            <a:xfrm rot="-5400000">
              <a:off x="4781475" y="4775850"/>
              <a:ext cx="10440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2700"/>
                <a:buFont typeface="Rubik Wet Paint"/>
                <a:buNone/>
              </a:pPr>
              <a:r>
                <a:rPr b="0" i="0" lang="en-US" sz="2700" u="none" cap="none" strike="noStrike">
                  <a:solidFill>
                    <a:srgbClr val="D81828"/>
                  </a:solidFill>
                  <a:latin typeface="Rubik Wet Paint"/>
                  <a:ea typeface="Rubik Wet Paint"/>
                  <a:cs typeface="Rubik Wet Paint"/>
                  <a:sym typeface="Rubik Wet Paint"/>
                </a:rPr>
                <a:t>2021</a:t>
              </a:r>
              <a:endParaRPr b="0" i="0" sz="2700" u="none" cap="none" strike="noStrike">
                <a:solidFill>
                  <a:schemeClr val="dk1"/>
                </a:solidFill>
                <a:latin typeface="Calibri"/>
                <a:ea typeface="Calibri"/>
                <a:cs typeface="Calibri"/>
                <a:sym typeface="Calibri"/>
              </a:endParaRPr>
            </a:p>
          </p:txBody>
        </p:sp>
        <p:sp>
          <p:nvSpPr>
            <p:cNvPr id="519" name="Google Shape;519;g3f61c9bb1a9_0_448"/>
            <p:cNvSpPr/>
            <p:nvPr/>
          </p:nvSpPr>
          <p:spPr>
            <a:xfrm rot="-5400000">
              <a:off x="13253925" y="4752000"/>
              <a:ext cx="1091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2700"/>
                <a:buFont typeface="Rubik Wet Paint"/>
                <a:buNone/>
              </a:pPr>
              <a:r>
                <a:rPr b="0" i="0" lang="en-US" sz="2700" u="none" cap="none" strike="noStrike">
                  <a:solidFill>
                    <a:srgbClr val="D81828"/>
                  </a:solidFill>
                  <a:latin typeface="Rubik Wet Paint"/>
                  <a:ea typeface="Rubik Wet Paint"/>
                  <a:cs typeface="Rubik Wet Paint"/>
                  <a:sym typeface="Rubik Wet Paint"/>
                </a:rPr>
                <a:t>2022</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524" name="Shape 524"/>
        <p:cNvGrpSpPr/>
        <p:nvPr/>
      </p:nvGrpSpPr>
      <p:grpSpPr>
        <a:xfrm>
          <a:off x="0" y="0"/>
          <a:ext cx="0" cy="0"/>
          <a:chOff x="0" y="0"/>
          <a:chExt cx="0" cy="0"/>
        </a:xfrm>
      </p:grpSpPr>
      <p:pic>
        <p:nvPicPr>
          <p:cNvPr descr="preencoded.png" id="525" name="Google Shape;525;g3f61c9bb1a9_0_487"/>
          <p:cNvPicPr preferRelativeResize="0"/>
          <p:nvPr/>
        </p:nvPicPr>
        <p:blipFill rotWithShape="1">
          <a:blip r:embed="rId3">
            <a:alphaModFix/>
          </a:blip>
          <a:srcRect b="0" l="0" r="0" t="0"/>
          <a:stretch/>
        </p:blipFill>
        <p:spPr>
          <a:xfrm>
            <a:off x="380999" y="-1866900"/>
            <a:ext cx="17907000" cy="8439150"/>
          </a:xfrm>
          <a:prstGeom prst="rect">
            <a:avLst/>
          </a:prstGeom>
          <a:noFill/>
          <a:ln>
            <a:noFill/>
          </a:ln>
        </p:spPr>
      </p:pic>
      <p:grpSp>
        <p:nvGrpSpPr>
          <p:cNvPr id="526" name="Google Shape;526;g3f61c9bb1a9_0_487"/>
          <p:cNvGrpSpPr/>
          <p:nvPr/>
        </p:nvGrpSpPr>
        <p:grpSpPr>
          <a:xfrm>
            <a:off x="17640300" y="7994925"/>
            <a:ext cx="596549" cy="2063476"/>
            <a:chOff x="17640300" y="7994925"/>
            <a:chExt cx="596549" cy="2063476"/>
          </a:xfrm>
        </p:grpSpPr>
        <p:pic>
          <p:nvPicPr>
            <p:cNvPr descr="preencoded.png" id="527" name="Google Shape;527;g3f61c9bb1a9_0_487"/>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28" name="Google Shape;528;g3f61c9bb1a9_0_48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29" name="Google Shape;529;g3f61c9bb1a9_0_487"/>
          <p:cNvSpPr/>
          <p:nvPr/>
        </p:nvSpPr>
        <p:spPr>
          <a:xfrm>
            <a:off x="7000875" y="533400"/>
            <a:ext cx="4286400" cy="117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Our Team</a:t>
            </a:r>
            <a:endParaRPr b="0" i="0" sz="6000" u="none" cap="none" strike="noStrike">
              <a:solidFill>
                <a:schemeClr val="dk1"/>
              </a:solidFill>
              <a:latin typeface="Calibri"/>
              <a:ea typeface="Calibri"/>
              <a:cs typeface="Calibri"/>
              <a:sym typeface="Calibri"/>
            </a:endParaRPr>
          </a:p>
        </p:txBody>
      </p:sp>
      <p:grpSp>
        <p:nvGrpSpPr>
          <p:cNvPr id="530" name="Google Shape;530;g3f61c9bb1a9_0_487"/>
          <p:cNvGrpSpPr/>
          <p:nvPr/>
        </p:nvGrpSpPr>
        <p:grpSpPr>
          <a:xfrm>
            <a:off x="1868805" y="2252663"/>
            <a:ext cx="4663500" cy="5888325"/>
            <a:chOff x="1868805" y="2252663"/>
            <a:chExt cx="4663500" cy="5888325"/>
          </a:xfrm>
        </p:grpSpPr>
        <p:pic>
          <p:nvPicPr>
            <p:cNvPr descr="preencoded.png" id="531" name="Google Shape;531;g3f61c9bb1a9_0_487"/>
            <p:cNvPicPr preferRelativeResize="0"/>
            <p:nvPr/>
          </p:nvPicPr>
          <p:blipFill rotWithShape="1">
            <a:blip r:embed="rId5">
              <a:alphaModFix/>
            </a:blip>
            <a:srcRect b="0" l="0" r="0" t="0"/>
            <a:stretch/>
          </p:blipFill>
          <p:spPr>
            <a:xfrm>
              <a:off x="1914525" y="2252663"/>
              <a:ext cx="4572000" cy="4572000"/>
            </a:xfrm>
            <a:prstGeom prst="rect">
              <a:avLst/>
            </a:prstGeom>
            <a:noFill/>
            <a:ln>
              <a:noFill/>
            </a:ln>
          </p:spPr>
        </p:pic>
        <p:grpSp>
          <p:nvGrpSpPr>
            <p:cNvPr id="532" name="Google Shape;532;g3f61c9bb1a9_0_487"/>
            <p:cNvGrpSpPr/>
            <p:nvPr/>
          </p:nvGrpSpPr>
          <p:grpSpPr>
            <a:xfrm>
              <a:off x="1868805" y="6977063"/>
              <a:ext cx="4663500" cy="1163925"/>
              <a:chOff x="1868805" y="6977063"/>
              <a:chExt cx="4663500" cy="1163925"/>
            </a:xfrm>
          </p:grpSpPr>
          <p:sp>
            <p:nvSpPr>
              <p:cNvPr id="533" name="Google Shape;533;g3f61c9bb1a9_0_487"/>
              <p:cNvSpPr/>
              <p:nvPr/>
            </p:nvSpPr>
            <p:spPr>
              <a:xfrm>
                <a:off x="1868805" y="6977063"/>
                <a:ext cx="46635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Eldruin</a:t>
                </a:r>
                <a:endParaRPr b="0" i="0" sz="3600" u="none" cap="none" strike="noStrike">
                  <a:solidFill>
                    <a:schemeClr val="dk1"/>
                  </a:solidFill>
                  <a:latin typeface="Calibri"/>
                  <a:ea typeface="Calibri"/>
                  <a:cs typeface="Calibri"/>
                  <a:sym typeface="Calibri"/>
                </a:endParaRPr>
              </a:p>
            </p:txBody>
          </p:sp>
          <p:sp>
            <p:nvSpPr>
              <p:cNvPr id="534" name="Google Shape;534;g3f61c9bb1a9_0_487"/>
              <p:cNvSpPr/>
              <p:nvPr/>
            </p:nvSpPr>
            <p:spPr>
              <a:xfrm>
                <a:off x="1884045" y="7634288"/>
                <a:ext cx="4632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Fire Mage</a:t>
                </a:r>
                <a:endParaRPr b="0" i="0" sz="2400" u="none" cap="none" strike="noStrike">
                  <a:solidFill>
                    <a:schemeClr val="dk1"/>
                  </a:solidFill>
                  <a:latin typeface="Calibri"/>
                  <a:ea typeface="Calibri"/>
                  <a:cs typeface="Calibri"/>
                  <a:sym typeface="Calibri"/>
                </a:endParaRPr>
              </a:p>
            </p:txBody>
          </p:sp>
        </p:grpSp>
      </p:grpSp>
      <p:grpSp>
        <p:nvGrpSpPr>
          <p:cNvPr id="535" name="Google Shape;535;g3f61c9bb1a9_0_487"/>
          <p:cNvGrpSpPr/>
          <p:nvPr/>
        </p:nvGrpSpPr>
        <p:grpSpPr>
          <a:xfrm>
            <a:off x="7088505" y="4081463"/>
            <a:ext cx="4663500" cy="5888325"/>
            <a:chOff x="7088505" y="4081463"/>
            <a:chExt cx="4663500" cy="5888325"/>
          </a:xfrm>
        </p:grpSpPr>
        <p:pic>
          <p:nvPicPr>
            <p:cNvPr descr="preencoded.png" id="536" name="Google Shape;536;g3f61c9bb1a9_0_487"/>
            <p:cNvPicPr preferRelativeResize="0"/>
            <p:nvPr/>
          </p:nvPicPr>
          <p:blipFill rotWithShape="1">
            <a:blip r:embed="rId6">
              <a:alphaModFix/>
            </a:blip>
            <a:srcRect b="0" l="0" r="0" t="0"/>
            <a:stretch/>
          </p:blipFill>
          <p:spPr>
            <a:xfrm>
              <a:off x="7134225" y="4081463"/>
              <a:ext cx="4572000" cy="4572000"/>
            </a:xfrm>
            <a:prstGeom prst="rect">
              <a:avLst/>
            </a:prstGeom>
            <a:noFill/>
            <a:ln>
              <a:noFill/>
            </a:ln>
          </p:spPr>
        </p:pic>
        <p:grpSp>
          <p:nvGrpSpPr>
            <p:cNvPr id="537" name="Google Shape;537;g3f61c9bb1a9_0_487"/>
            <p:cNvGrpSpPr/>
            <p:nvPr/>
          </p:nvGrpSpPr>
          <p:grpSpPr>
            <a:xfrm>
              <a:off x="7088505" y="8805863"/>
              <a:ext cx="4663500" cy="1163925"/>
              <a:chOff x="7088505" y="8805863"/>
              <a:chExt cx="4663500" cy="1163925"/>
            </a:xfrm>
          </p:grpSpPr>
          <p:sp>
            <p:nvSpPr>
              <p:cNvPr id="538" name="Google Shape;538;g3f61c9bb1a9_0_487"/>
              <p:cNvSpPr/>
              <p:nvPr/>
            </p:nvSpPr>
            <p:spPr>
              <a:xfrm>
                <a:off x="7088505" y="8805863"/>
                <a:ext cx="46635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Elementalen</a:t>
                </a:r>
                <a:endParaRPr b="0" i="0" sz="3600" u="none" cap="none" strike="noStrike">
                  <a:solidFill>
                    <a:schemeClr val="dk1"/>
                  </a:solidFill>
                  <a:latin typeface="Calibri"/>
                  <a:ea typeface="Calibri"/>
                  <a:cs typeface="Calibri"/>
                  <a:sym typeface="Calibri"/>
                </a:endParaRPr>
              </a:p>
            </p:txBody>
          </p:sp>
          <p:sp>
            <p:nvSpPr>
              <p:cNvPr id="539" name="Google Shape;539;g3f61c9bb1a9_0_487"/>
              <p:cNvSpPr/>
              <p:nvPr/>
            </p:nvSpPr>
            <p:spPr>
              <a:xfrm>
                <a:off x="7103745" y="9463088"/>
                <a:ext cx="4632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Guardian</a:t>
                </a:r>
                <a:endParaRPr b="0" i="0" sz="2400" u="none" cap="none" strike="noStrike">
                  <a:solidFill>
                    <a:schemeClr val="dk1"/>
                  </a:solidFill>
                  <a:latin typeface="Calibri"/>
                  <a:ea typeface="Calibri"/>
                  <a:cs typeface="Calibri"/>
                  <a:sym typeface="Calibri"/>
                </a:endParaRPr>
              </a:p>
            </p:txBody>
          </p:sp>
        </p:grpSp>
      </p:grpSp>
      <p:grpSp>
        <p:nvGrpSpPr>
          <p:cNvPr id="540" name="Google Shape;540;g3f61c9bb1a9_0_487"/>
          <p:cNvGrpSpPr/>
          <p:nvPr/>
        </p:nvGrpSpPr>
        <p:grpSpPr>
          <a:xfrm>
            <a:off x="12308205" y="2252663"/>
            <a:ext cx="4663500" cy="5888325"/>
            <a:chOff x="12308205" y="2252663"/>
            <a:chExt cx="4663500" cy="5888325"/>
          </a:xfrm>
        </p:grpSpPr>
        <p:pic>
          <p:nvPicPr>
            <p:cNvPr descr="preencoded.png" id="541" name="Google Shape;541;g3f61c9bb1a9_0_487"/>
            <p:cNvPicPr preferRelativeResize="0"/>
            <p:nvPr/>
          </p:nvPicPr>
          <p:blipFill rotWithShape="1">
            <a:blip r:embed="rId7">
              <a:alphaModFix/>
            </a:blip>
            <a:srcRect b="0" l="0" r="0" t="0"/>
            <a:stretch/>
          </p:blipFill>
          <p:spPr>
            <a:xfrm>
              <a:off x="12353925" y="2252663"/>
              <a:ext cx="4572000" cy="4572000"/>
            </a:xfrm>
            <a:prstGeom prst="rect">
              <a:avLst/>
            </a:prstGeom>
            <a:noFill/>
            <a:ln>
              <a:noFill/>
            </a:ln>
          </p:spPr>
        </p:pic>
        <p:grpSp>
          <p:nvGrpSpPr>
            <p:cNvPr id="542" name="Google Shape;542;g3f61c9bb1a9_0_487"/>
            <p:cNvGrpSpPr/>
            <p:nvPr/>
          </p:nvGrpSpPr>
          <p:grpSpPr>
            <a:xfrm>
              <a:off x="12308205" y="6977063"/>
              <a:ext cx="4663500" cy="1163925"/>
              <a:chOff x="12308205" y="6977063"/>
              <a:chExt cx="4663500" cy="1163925"/>
            </a:xfrm>
          </p:grpSpPr>
          <p:sp>
            <p:nvSpPr>
              <p:cNvPr id="543" name="Google Shape;543;g3f61c9bb1a9_0_487"/>
              <p:cNvSpPr/>
              <p:nvPr/>
            </p:nvSpPr>
            <p:spPr>
              <a:xfrm>
                <a:off x="12308205" y="6977063"/>
                <a:ext cx="46635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Lunaria</a:t>
                </a:r>
                <a:endParaRPr b="0" i="0" sz="3600" u="none" cap="none" strike="noStrike">
                  <a:solidFill>
                    <a:schemeClr val="dk1"/>
                  </a:solidFill>
                  <a:latin typeface="Calibri"/>
                  <a:ea typeface="Calibri"/>
                  <a:cs typeface="Calibri"/>
                  <a:sym typeface="Calibri"/>
                </a:endParaRPr>
              </a:p>
            </p:txBody>
          </p:sp>
          <p:sp>
            <p:nvSpPr>
              <p:cNvPr id="544" name="Google Shape;544;g3f61c9bb1a9_0_487"/>
              <p:cNvSpPr/>
              <p:nvPr/>
            </p:nvSpPr>
            <p:spPr>
              <a:xfrm>
                <a:off x="12323445" y="7634288"/>
                <a:ext cx="4632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549" name="Shape 549"/>
        <p:cNvGrpSpPr/>
        <p:nvPr/>
      </p:nvGrpSpPr>
      <p:grpSpPr>
        <a:xfrm>
          <a:off x="0" y="0"/>
          <a:ext cx="0" cy="0"/>
          <a:chOff x="0" y="0"/>
          <a:chExt cx="0" cy="0"/>
        </a:xfrm>
      </p:grpSpPr>
      <p:pic>
        <p:nvPicPr>
          <p:cNvPr descr="preencoded.png" id="550" name="Google Shape;550;g3f61c9bb1a9_0_511"/>
          <p:cNvPicPr preferRelativeResize="0"/>
          <p:nvPr/>
        </p:nvPicPr>
        <p:blipFill rotWithShape="1">
          <a:blip r:embed="rId3">
            <a:alphaModFix/>
          </a:blip>
          <a:srcRect b="0" l="0" r="0" t="0"/>
          <a:stretch/>
        </p:blipFill>
        <p:spPr>
          <a:xfrm rot="10800000">
            <a:off x="0" y="-1495425"/>
            <a:ext cx="18087975" cy="8048625"/>
          </a:xfrm>
          <a:prstGeom prst="rect">
            <a:avLst/>
          </a:prstGeom>
          <a:noFill/>
          <a:ln>
            <a:noFill/>
          </a:ln>
        </p:spPr>
      </p:pic>
      <p:grpSp>
        <p:nvGrpSpPr>
          <p:cNvPr id="551" name="Google Shape;551;g3f61c9bb1a9_0_511"/>
          <p:cNvGrpSpPr/>
          <p:nvPr/>
        </p:nvGrpSpPr>
        <p:grpSpPr>
          <a:xfrm>
            <a:off x="17640300" y="7994925"/>
            <a:ext cx="596549" cy="2063476"/>
            <a:chOff x="17640300" y="7994925"/>
            <a:chExt cx="596549" cy="2063476"/>
          </a:xfrm>
        </p:grpSpPr>
        <p:pic>
          <p:nvPicPr>
            <p:cNvPr descr="preencoded.png" id="552" name="Google Shape;552;g3f61c9bb1a9_0_511"/>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53" name="Google Shape;553;g3f61c9bb1a9_0_51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54" name="Google Shape;554;g3f61c9bb1a9_0_511"/>
          <p:cNvGrpSpPr/>
          <p:nvPr/>
        </p:nvGrpSpPr>
        <p:grpSpPr>
          <a:xfrm>
            <a:off x="1718310" y="428625"/>
            <a:ext cx="15613500" cy="8869650"/>
            <a:chOff x="1718310" y="428625"/>
            <a:chExt cx="15613500" cy="8869650"/>
          </a:xfrm>
        </p:grpSpPr>
        <p:grpSp>
          <p:nvGrpSpPr>
            <p:cNvPr id="555" name="Google Shape;555;g3f61c9bb1a9_0_511"/>
            <p:cNvGrpSpPr/>
            <p:nvPr/>
          </p:nvGrpSpPr>
          <p:grpSpPr>
            <a:xfrm>
              <a:off x="8157210" y="428625"/>
              <a:ext cx="2735700" cy="2668875"/>
              <a:chOff x="8157210" y="428625"/>
              <a:chExt cx="2735700" cy="2668875"/>
            </a:xfrm>
          </p:grpSpPr>
          <p:pic>
            <p:nvPicPr>
              <p:cNvPr descr="preencoded.png" id="556" name="Google Shape;556;g3f61c9bb1a9_0_511"/>
              <p:cNvPicPr preferRelativeResize="0"/>
              <p:nvPr/>
            </p:nvPicPr>
            <p:blipFill rotWithShape="1">
              <a:blip r:embed="rId5">
                <a:alphaModFix/>
              </a:blip>
              <a:srcRect b="0" l="0" r="0" t="0"/>
              <a:stretch/>
            </p:blipFill>
            <p:spPr>
              <a:xfrm>
                <a:off x="8763000" y="428625"/>
                <a:ext cx="1524000" cy="1524000"/>
              </a:xfrm>
              <a:prstGeom prst="rect">
                <a:avLst/>
              </a:prstGeom>
              <a:noFill/>
              <a:ln>
                <a:noFill/>
              </a:ln>
            </p:spPr>
          </p:pic>
          <p:grpSp>
            <p:nvGrpSpPr>
              <p:cNvPr id="557" name="Google Shape;557;g3f61c9bb1a9_0_511"/>
              <p:cNvGrpSpPr/>
              <p:nvPr/>
            </p:nvGrpSpPr>
            <p:grpSpPr>
              <a:xfrm>
                <a:off x="8157210" y="2105025"/>
                <a:ext cx="2735700" cy="992475"/>
                <a:chOff x="8157210" y="2105025"/>
                <a:chExt cx="2735700" cy="992475"/>
              </a:xfrm>
            </p:grpSpPr>
            <p:sp>
              <p:nvSpPr>
                <p:cNvPr id="558" name="Google Shape;558;g3f61c9bb1a9_0_511"/>
                <p:cNvSpPr/>
                <p:nvPr/>
              </p:nvSpPr>
              <p:spPr>
                <a:xfrm>
                  <a:off x="8157210" y="2105025"/>
                  <a:ext cx="2735700" cy="5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Chloe Ng</a:t>
                  </a:r>
                  <a:endParaRPr b="0" i="0" sz="2700" u="none" cap="none" strike="noStrike">
                    <a:solidFill>
                      <a:schemeClr val="dk1"/>
                    </a:solidFill>
                    <a:latin typeface="Calibri"/>
                    <a:ea typeface="Calibri"/>
                    <a:cs typeface="Calibri"/>
                    <a:sym typeface="Calibri"/>
                  </a:endParaRPr>
                </a:p>
              </p:txBody>
            </p:sp>
            <p:sp>
              <p:nvSpPr>
                <p:cNvPr id="559" name="Google Shape;559;g3f61c9bb1a9_0_511"/>
                <p:cNvSpPr/>
                <p:nvPr/>
              </p:nvSpPr>
              <p:spPr>
                <a:xfrm>
                  <a:off x="8161020" y="2590800"/>
                  <a:ext cx="2727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Mage</a:t>
                  </a:r>
                  <a:endParaRPr b="0" i="0" sz="2400" u="none" cap="none" strike="noStrike">
                    <a:solidFill>
                      <a:schemeClr val="dk1"/>
                    </a:solidFill>
                    <a:latin typeface="Calibri"/>
                    <a:ea typeface="Calibri"/>
                    <a:cs typeface="Calibri"/>
                    <a:sym typeface="Calibri"/>
                  </a:endParaRPr>
                </a:p>
              </p:txBody>
            </p:sp>
          </p:grpSp>
        </p:grpSp>
        <p:grpSp>
          <p:nvGrpSpPr>
            <p:cNvPr id="560" name="Google Shape;560;g3f61c9bb1a9_0_511"/>
            <p:cNvGrpSpPr/>
            <p:nvPr/>
          </p:nvGrpSpPr>
          <p:grpSpPr>
            <a:xfrm>
              <a:off x="1718310" y="6629400"/>
              <a:ext cx="2735700" cy="2668875"/>
              <a:chOff x="1718310" y="6629400"/>
              <a:chExt cx="2735700" cy="2668875"/>
            </a:xfrm>
          </p:grpSpPr>
          <p:pic>
            <p:nvPicPr>
              <p:cNvPr descr="preencoded.png" id="561" name="Google Shape;561;g3f61c9bb1a9_0_511"/>
              <p:cNvPicPr preferRelativeResize="0"/>
              <p:nvPr/>
            </p:nvPicPr>
            <p:blipFill rotWithShape="1">
              <a:blip r:embed="rId6">
                <a:alphaModFix/>
              </a:blip>
              <a:srcRect b="0" l="0" r="0" t="0"/>
              <a:stretch/>
            </p:blipFill>
            <p:spPr>
              <a:xfrm>
                <a:off x="2324100" y="6629400"/>
                <a:ext cx="1524000" cy="1524000"/>
              </a:xfrm>
              <a:prstGeom prst="rect">
                <a:avLst/>
              </a:prstGeom>
              <a:noFill/>
              <a:ln>
                <a:noFill/>
              </a:ln>
            </p:spPr>
          </p:pic>
          <p:grpSp>
            <p:nvGrpSpPr>
              <p:cNvPr id="562" name="Google Shape;562;g3f61c9bb1a9_0_511"/>
              <p:cNvGrpSpPr/>
              <p:nvPr/>
            </p:nvGrpSpPr>
            <p:grpSpPr>
              <a:xfrm>
                <a:off x="1718310" y="8305800"/>
                <a:ext cx="2735700" cy="992475"/>
                <a:chOff x="1718310" y="8305800"/>
                <a:chExt cx="2735700" cy="992475"/>
              </a:xfrm>
            </p:grpSpPr>
            <p:sp>
              <p:nvSpPr>
                <p:cNvPr id="563" name="Google Shape;563;g3f61c9bb1a9_0_511"/>
                <p:cNvSpPr/>
                <p:nvPr/>
              </p:nvSpPr>
              <p:spPr>
                <a:xfrm>
                  <a:off x="1718310" y="8305800"/>
                  <a:ext cx="2735700" cy="5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Lyrisa</a:t>
                  </a:r>
                  <a:endParaRPr b="0" i="0" sz="2700" u="none" cap="none" strike="noStrike">
                    <a:solidFill>
                      <a:schemeClr val="dk1"/>
                    </a:solidFill>
                    <a:latin typeface="Calibri"/>
                    <a:ea typeface="Calibri"/>
                    <a:cs typeface="Calibri"/>
                    <a:sym typeface="Calibri"/>
                  </a:endParaRPr>
                </a:p>
              </p:txBody>
            </p:sp>
            <p:sp>
              <p:nvSpPr>
                <p:cNvPr id="564" name="Google Shape;564;g3f61c9bb1a9_0_511"/>
                <p:cNvSpPr/>
                <p:nvPr/>
              </p:nvSpPr>
              <p:spPr>
                <a:xfrm>
                  <a:off x="1722120" y="8791575"/>
                  <a:ext cx="2727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Dreamer</a:t>
                  </a:r>
                  <a:endParaRPr b="0" i="0" sz="2400" u="none" cap="none" strike="noStrike">
                    <a:solidFill>
                      <a:schemeClr val="dk1"/>
                    </a:solidFill>
                    <a:latin typeface="Calibri"/>
                    <a:ea typeface="Calibri"/>
                    <a:cs typeface="Calibri"/>
                    <a:sym typeface="Calibri"/>
                  </a:endParaRPr>
                </a:p>
              </p:txBody>
            </p:sp>
          </p:grpSp>
        </p:grpSp>
        <p:grpSp>
          <p:nvGrpSpPr>
            <p:cNvPr id="565" name="Google Shape;565;g3f61c9bb1a9_0_511"/>
            <p:cNvGrpSpPr/>
            <p:nvPr/>
          </p:nvGrpSpPr>
          <p:grpSpPr>
            <a:xfrm>
              <a:off x="4937760" y="6629400"/>
              <a:ext cx="2735700" cy="2668875"/>
              <a:chOff x="4937760" y="6629400"/>
              <a:chExt cx="2735700" cy="2668875"/>
            </a:xfrm>
          </p:grpSpPr>
          <p:pic>
            <p:nvPicPr>
              <p:cNvPr descr="preencoded.png" id="566" name="Google Shape;566;g3f61c9bb1a9_0_511"/>
              <p:cNvPicPr preferRelativeResize="0"/>
              <p:nvPr/>
            </p:nvPicPr>
            <p:blipFill rotWithShape="1">
              <a:blip r:embed="rId7">
                <a:alphaModFix/>
              </a:blip>
              <a:srcRect b="0" l="0" r="0" t="0"/>
              <a:stretch/>
            </p:blipFill>
            <p:spPr>
              <a:xfrm>
                <a:off x="5543550" y="6629400"/>
                <a:ext cx="1524000" cy="1524000"/>
              </a:xfrm>
              <a:prstGeom prst="rect">
                <a:avLst/>
              </a:prstGeom>
              <a:noFill/>
              <a:ln>
                <a:noFill/>
              </a:ln>
            </p:spPr>
          </p:pic>
          <p:grpSp>
            <p:nvGrpSpPr>
              <p:cNvPr id="567" name="Google Shape;567;g3f61c9bb1a9_0_511"/>
              <p:cNvGrpSpPr/>
              <p:nvPr/>
            </p:nvGrpSpPr>
            <p:grpSpPr>
              <a:xfrm>
                <a:off x="4937760" y="8305800"/>
                <a:ext cx="2735700" cy="992475"/>
                <a:chOff x="4937760" y="8305800"/>
                <a:chExt cx="2735700" cy="992475"/>
              </a:xfrm>
            </p:grpSpPr>
            <p:sp>
              <p:nvSpPr>
                <p:cNvPr id="568" name="Google Shape;568;g3f61c9bb1a9_0_511"/>
                <p:cNvSpPr/>
                <p:nvPr/>
              </p:nvSpPr>
              <p:spPr>
                <a:xfrm>
                  <a:off x="4937760" y="8305800"/>
                  <a:ext cx="2735700" cy="5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Lucian</a:t>
                  </a:r>
                  <a:endParaRPr b="0" i="0" sz="2700" u="none" cap="none" strike="noStrike">
                    <a:solidFill>
                      <a:schemeClr val="dk1"/>
                    </a:solidFill>
                    <a:latin typeface="Calibri"/>
                    <a:ea typeface="Calibri"/>
                    <a:cs typeface="Calibri"/>
                    <a:sym typeface="Calibri"/>
                  </a:endParaRPr>
                </a:p>
              </p:txBody>
            </p:sp>
            <p:sp>
              <p:nvSpPr>
                <p:cNvPr id="569" name="Google Shape;569;g3f61c9bb1a9_0_511"/>
                <p:cNvSpPr/>
                <p:nvPr/>
              </p:nvSpPr>
              <p:spPr>
                <a:xfrm>
                  <a:off x="4941570" y="8791575"/>
                  <a:ext cx="2727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Conjurer</a:t>
                  </a:r>
                  <a:endParaRPr b="0" i="0" sz="2400" u="none" cap="none" strike="noStrike">
                    <a:solidFill>
                      <a:schemeClr val="dk1"/>
                    </a:solidFill>
                    <a:latin typeface="Calibri"/>
                    <a:ea typeface="Calibri"/>
                    <a:cs typeface="Calibri"/>
                    <a:sym typeface="Calibri"/>
                  </a:endParaRPr>
                </a:p>
              </p:txBody>
            </p:sp>
          </p:grpSp>
        </p:grpSp>
        <p:grpSp>
          <p:nvGrpSpPr>
            <p:cNvPr id="570" name="Google Shape;570;g3f61c9bb1a9_0_511"/>
            <p:cNvGrpSpPr/>
            <p:nvPr/>
          </p:nvGrpSpPr>
          <p:grpSpPr>
            <a:xfrm>
              <a:off x="8157210" y="6629400"/>
              <a:ext cx="2735700" cy="2668875"/>
              <a:chOff x="8157210" y="6629400"/>
              <a:chExt cx="2735700" cy="2668875"/>
            </a:xfrm>
          </p:grpSpPr>
          <p:pic>
            <p:nvPicPr>
              <p:cNvPr descr="preencoded.png" id="571" name="Google Shape;571;g3f61c9bb1a9_0_511"/>
              <p:cNvPicPr preferRelativeResize="0"/>
              <p:nvPr/>
            </p:nvPicPr>
            <p:blipFill rotWithShape="1">
              <a:blip r:embed="rId8">
                <a:alphaModFix/>
              </a:blip>
              <a:srcRect b="0" l="0" r="0" t="0"/>
              <a:stretch/>
            </p:blipFill>
            <p:spPr>
              <a:xfrm>
                <a:off x="8763000" y="6629400"/>
                <a:ext cx="1524000" cy="1524000"/>
              </a:xfrm>
              <a:prstGeom prst="rect">
                <a:avLst/>
              </a:prstGeom>
              <a:noFill/>
              <a:ln>
                <a:noFill/>
              </a:ln>
            </p:spPr>
          </p:pic>
          <p:grpSp>
            <p:nvGrpSpPr>
              <p:cNvPr id="572" name="Google Shape;572;g3f61c9bb1a9_0_511"/>
              <p:cNvGrpSpPr/>
              <p:nvPr/>
            </p:nvGrpSpPr>
            <p:grpSpPr>
              <a:xfrm>
                <a:off x="8157210" y="8305800"/>
                <a:ext cx="2735700" cy="992475"/>
                <a:chOff x="8157210" y="8305800"/>
                <a:chExt cx="2735700" cy="992475"/>
              </a:xfrm>
            </p:grpSpPr>
            <p:sp>
              <p:nvSpPr>
                <p:cNvPr id="573" name="Google Shape;573;g3f61c9bb1a9_0_511"/>
                <p:cNvSpPr/>
                <p:nvPr/>
              </p:nvSpPr>
              <p:spPr>
                <a:xfrm>
                  <a:off x="8157210" y="8305800"/>
                  <a:ext cx="2735700" cy="5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Elvina</a:t>
                  </a:r>
                  <a:endParaRPr b="0" i="0" sz="2700" u="none" cap="none" strike="noStrike">
                    <a:solidFill>
                      <a:schemeClr val="dk1"/>
                    </a:solidFill>
                    <a:latin typeface="Calibri"/>
                    <a:ea typeface="Calibri"/>
                    <a:cs typeface="Calibri"/>
                    <a:sym typeface="Calibri"/>
                  </a:endParaRPr>
                </a:p>
              </p:txBody>
            </p:sp>
            <p:sp>
              <p:nvSpPr>
                <p:cNvPr id="574" name="Google Shape;574;g3f61c9bb1a9_0_511"/>
                <p:cNvSpPr/>
                <p:nvPr/>
              </p:nvSpPr>
              <p:spPr>
                <a:xfrm>
                  <a:off x="8161020" y="8791575"/>
                  <a:ext cx="2727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Oracle</a:t>
                  </a:r>
                  <a:endParaRPr b="0" i="0" sz="2400" u="none" cap="none" strike="noStrike">
                    <a:solidFill>
                      <a:schemeClr val="dk1"/>
                    </a:solidFill>
                    <a:latin typeface="Calibri"/>
                    <a:ea typeface="Calibri"/>
                    <a:cs typeface="Calibri"/>
                    <a:sym typeface="Calibri"/>
                  </a:endParaRPr>
                </a:p>
              </p:txBody>
            </p:sp>
          </p:grpSp>
        </p:grpSp>
        <p:grpSp>
          <p:nvGrpSpPr>
            <p:cNvPr id="575" name="Google Shape;575;g3f61c9bb1a9_0_511"/>
            <p:cNvGrpSpPr/>
            <p:nvPr/>
          </p:nvGrpSpPr>
          <p:grpSpPr>
            <a:xfrm>
              <a:off x="11376660" y="6629400"/>
              <a:ext cx="2735700" cy="2668875"/>
              <a:chOff x="11376660" y="6629400"/>
              <a:chExt cx="2735700" cy="2668875"/>
            </a:xfrm>
          </p:grpSpPr>
          <p:pic>
            <p:nvPicPr>
              <p:cNvPr descr="preencoded.png" id="576" name="Google Shape;576;g3f61c9bb1a9_0_511"/>
              <p:cNvPicPr preferRelativeResize="0"/>
              <p:nvPr/>
            </p:nvPicPr>
            <p:blipFill rotWithShape="1">
              <a:blip r:embed="rId9">
                <a:alphaModFix/>
              </a:blip>
              <a:srcRect b="0" l="0" r="0" t="0"/>
              <a:stretch/>
            </p:blipFill>
            <p:spPr>
              <a:xfrm>
                <a:off x="11982450" y="6629400"/>
                <a:ext cx="1524000" cy="1524000"/>
              </a:xfrm>
              <a:prstGeom prst="rect">
                <a:avLst/>
              </a:prstGeom>
              <a:noFill/>
              <a:ln>
                <a:noFill/>
              </a:ln>
            </p:spPr>
          </p:pic>
          <p:grpSp>
            <p:nvGrpSpPr>
              <p:cNvPr id="577" name="Google Shape;577;g3f61c9bb1a9_0_511"/>
              <p:cNvGrpSpPr/>
              <p:nvPr/>
            </p:nvGrpSpPr>
            <p:grpSpPr>
              <a:xfrm>
                <a:off x="11376660" y="8305800"/>
                <a:ext cx="2735700" cy="992475"/>
                <a:chOff x="11376660" y="8305800"/>
                <a:chExt cx="2735700" cy="992475"/>
              </a:xfrm>
            </p:grpSpPr>
            <p:sp>
              <p:nvSpPr>
                <p:cNvPr id="578" name="Google Shape;578;g3f61c9bb1a9_0_511"/>
                <p:cNvSpPr/>
                <p:nvPr/>
              </p:nvSpPr>
              <p:spPr>
                <a:xfrm>
                  <a:off x="11376660" y="8305800"/>
                  <a:ext cx="2735700" cy="5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Seraphina</a:t>
                  </a:r>
                  <a:endParaRPr b="0" i="0" sz="2700" u="none" cap="none" strike="noStrike">
                    <a:solidFill>
                      <a:schemeClr val="dk1"/>
                    </a:solidFill>
                    <a:latin typeface="Calibri"/>
                    <a:ea typeface="Calibri"/>
                    <a:cs typeface="Calibri"/>
                    <a:sym typeface="Calibri"/>
                  </a:endParaRPr>
                </a:p>
              </p:txBody>
            </p:sp>
            <p:sp>
              <p:nvSpPr>
                <p:cNvPr id="579" name="Google Shape;579;g3f61c9bb1a9_0_511"/>
                <p:cNvSpPr/>
                <p:nvPr/>
              </p:nvSpPr>
              <p:spPr>
                <a:xfrm>
                  <a:off x="11380470" y="8791575"/>
                  <a:ext cx="2727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Lightbringer</a:t>
                  </a:r>
                  <a:endParaRPr b="0" i="0" sz="2400" u="none" cap="none" strike="noStrike">
                    <a:solidFill>
                      <a:schemeClr val="dk1"/>
                    </a:solidFill>
                    <a:latin typeface="Calibri"/>
                    <a:ea typeface="Calibri"/>
                    <a:cs typeface="Calibri"/>
                    <a:sym typeface="Calibri"/>
                  </a:endParaRPr>
                </a:p>
              </p:txBody>
            </p:sp>
          </p:grpSp>
        </p:grpSp>
        <p:grpSp>
          <p:nvGrpSpPr>
            <p:cNvPr id="580" name="Google Shape;580;g3f61c9bb1a9_0_511"/>
            <p:cNvGrpSpPr/>
            <p:nvPr/>
          </p:nvGrpSpPr>
          <p:grpSpPr>
            <a:xfrm>
              <a:off x="14596110" y="6629400"/>
              <a:ext cx="2735700" cy="2668875"/>
              <a:chOff x="14596110" y="6629400"/>
              <a:chExt cx="2735700" cy="2668875"/>
            </a:xfrm>
          </p:grpSpPr>
          <p:pic>
            <p:nvPicPr>
              <p:cNvPr descr="preencoded.png" id="581" name="Google Shape;581;g3f61c9bb1a9_0_511"/>
              <p:cNvPicPr preferRelativeResize="0"/>
              <p:nvPr/>
            </p:nvPicPr>
            <p:blipFill rotWithShape="1">
              <a:blip r:embed="rId10">
                <a:alphaModFix/>
              </a:blip>
              <a:srcRect b="0" l="0" r="0" t="0"/>
              <a:stretch/>
            </p:blipFill>
            <p:spPr>
              <a:xfrm>
                <a:off x="15201900" y="6629400"/>
                <a:ext cx="1524000" cy="1524000"/>
              </a:xfrm>
              <a:prstGeom prst="rect">
                <a:avLst/>
              </a:prstGeom>
              <a:noFill/>
              <a:ln>
                <a:noFill/>
              </a:ln>
            </p:spPr>
          </p:pic>
          <p:grpSp>
            <p:nvGrpSpPr>
              <p:cNvPr id="582" name="Google Shape;582;g3f61c9bb1a9_0_511"/>
              <p:cNvGrpSpPr/>
              <p:nvPr/>
            </p:nvGrpSpPr>
            <p:grpSpPr>
              <a:xfrm>
                <a:off x="14596110" y="8305800"/>
                <a:ext cx="2735700" cy="992475"/>
                <a:chOff x="14596110" y="8305800"/>
                <a:chExt cx="2735700" cy="992475"/>
              </a:xfrm>
            </p:grpSpPr>
            <p:sp>
              <p:nvSpPr>
                <p:cNvPr id="583" name="Google Shape;583;g3f61c9bb1a9_0_511"/>
                <p:cNvSpPr/>
                <p:nvPr/>
              </p:nvSpPr>
              <p:spPr>
                <a:xfrm>
                  <a:off x="14596110" y="8305800"/>
                  <a:ext cx="2735700" cy="5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Kaelen</a:t>
                  </a:r>
                  <a:endParaRPr b="0" i="0" sz="2700" u="none" cap="none" strike="noStrike">
                    <a:solidFill>
                      <a:schemeClr val="dk1"/>
                    </a:solidFill>
                    <a:latin typeface="Calibri"/>
                    <a:ea typeface="Calibri"/>
                    <a:cs typeface="Calibri"/>
                    <a:sym typeface="Calibri"/>
                  </a:endParaRPr>
                </a:p>
              </p:txBody>
            </p:sp>
            <p:sp>
              <p:nvSpPr>
                <p:cNvPr id="584" name="Google Shape;584;g3f61c9bb1a9_0_511"/>
                <p:cNvSpPr/>
                <p:nvPr/>
              </p:nvSpPr>
              <p:spPr>
                <a:xfrm>
                  <a:off x="14599920" y="8791575"/>
                  <a:ext cx="2727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Sentinel</a:t>
                  </a:r>
                  <a:endParaRPr b="0" i="0" sz="2400" u="none" cap="none" strike="noStrike">
                    <a:solidFill>
                      <a:schemeClr val="dk1"/>
                    </a:solidFill>
                    <a:latin typeface="Calibri"/>
                    <a:ea typeface="Calibri"/>
                    <a:cs typeface="Calibri"/>
                    <a:sym typeface="Calibri"/>
                  </a:endParaRPr>
                </a:p>
              </p:txBody>
            </p:sp>
          </p:grpSp>
        </p:grpSp>
        <p:grpSp>
          <p:nvGrpSpPr>
            <p:cNvPr id="585" name="Google Shape;585;g3f61c9bb1a9_0_511"/>
            <p:cNvGrpSpPr/>
            <p:nvPr/>
          </p:nvGrpSpPr>
          <p:grpSpPr>
            <a:xfrm>
              <a:off x="3394710" y="3571875"/>
              <a:ext cx="2735700" cy="2668875"/>
              <a:chOff x="3394710" y="3571875"/>
              <a:chExt cx="2735700" cy="2668875"/>
            </a:xfrm>
          </p:grpSpPr>
          <p:pic>
            <p:nvPicPr>
              <p:cNvPr descr="preencoded.png" id="586" name="Google Shape;586;g3f61c9bb1a9_0_511"/>
              <p:cNvPicPr preferRelativeResize="0"/>
              <p:nvPr/>
            </p:nvPicPr>
            <p:blipFill rotWithShape="1">
              <a:blip r:embed="rId11">
                <a:alphaModFix/>
              </a:blip>
              <a:srcRect b="0" l="0" r="0" t="0"/>
              <a:stretch/>
            </p:blipFill>
            <p:spPr>
              <a:xfrm>
                <a:off x="4000500" y="3571875"/>
                <a:ext cx="1524000" cy="1524000"/>
              </a:xfrm>
              <a:prstGeom prst="rect">
                <a:avLst/>
              </a:prstGeom>
              <a:noFill/>
              <a:ln>
                <a:noFill/>
              </a:ln>
            </p:spPr>
          </p:pic>
          <p:grpSp>
            <p:nvGrpSpPr>
              <p:cNvPr id="587" name="Google Shape;587;g3f61c9bb1a9_0_511"/>
              <p:cNvGrpSpPr/>
              <p:nvPr/>
            </p:nvGrpSpPr>
            <p:grpSpPr>
              <a:xfrm>
                <a:off x="3394710" y="5248275"/>
                <a:ext cx="2735700" cy="992475"/>
                <a:chOff x="3394710" y="5248275"/>
                <a:chExt cx="2735700" cy="992475"/>
              </a:xfrm>
            </p:grpSpPr>
            <p:sp>
              <p:nvSpPr>
                <p:cNvPr id="588" name="Google Shape;588;g3f61c9bb1a9_0_511"/>
                <p:cNvSpPr/>
                <p:nvPr/>
              </p:nvSpPr>
              <p:spPr>
                <a:xfrm>
                  <a:off x="3394710" y="5248275"/>
                  <a:ext cx="2735700" cy="5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Aurielle</a:t>
                  </a:r>
                  <a:endParaRPr b="0" i="0" sz="2700" u="none" cap="none" strike="noStrike">
                    <a:solidFill>
                      <a:schemeClr val="dk1"/>
                    </a:solidFill>
                    <a:latin typeface="Calibri"/>
                    <a:ea typeface="Calibri"/>
                    <a:cs typeface="Calibri"/>
                    <a:sym typeface="Calibri"/>
                  </a:endParaRPr>
                </a:p>
              </p:txBody>
            </p:sp>
            <p:sp>
              <p:nvSpPr>
                <p:cNvPr id="589" name="Google Shape;589;g3f61c9bb1a9_0_511"/>
                <p:cNvSpPr/>
                <p:nvPr/>
              </p:nvSpPr>
              <p:spPr>
                <a:xfrm>
                  <a:off x="3398520" y="5734050"/>
                  <a:ext cx="2727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Priestess</a:t>
                  </a:r>
                  <a:endParaRPr b="0" i="0" sz="2400" u="none" cap="none" strike="noStrike">
                    <a:solidFill>
                      <a:schemeClr val="dk1"/>
                    </a:solidFill>
                    <a:latin typeface="Calibri"/>
                    <a:ea typeface="Calibri"/>
                    <a:cs typeface="Calibri"/>
                    <a:sym typeface="Calibri"/>
                  </a:endParaRPr>
                </a:p>
              </p:txBody>
            </p:sp>
          </p:grpSp>
        </p:grpSp>
        <p:grpSp>
          <p:nvGrpSpPr>
            <p:cNvPr id="590" name="Google Shape;590;g3f61c9bb1a9_0_511"/>
            <p:cNvGrpSpPr/>
            <p:nvPr/>
          </p:nvGrpSpPr>
          <p:grpSpPr>
            <a:xfrm>
              <a:off x="13034010" y="3571875"/>
              <a:ext cx="2735700" cy="2668875"/>
              <a:chOff x="13034010" y="3571875"/>
              <a:chExt cx="2735700" cy="2668875"/>
            </a:xfrm>
          </p:grpSpPr>
          <p:pic>
            <p:nvPicPr>
              <p:cNvPr descr="preencoded.png" id="591" name="Google Shape;591;g3f61c9bb1a9_0_511"/>
              <p:cNvPicPr preferRelativeResize="0"/>
              <p:nvPr/>
            </p:nvPicPr>
            <p:blipFill rotWithShape="1">
              <a:blip r:embed="rId12">
                <a:alphaModFix/>
              </a:blip>
              <a:srcRect b="0" l="0" r="0" t="0"/>
              <a:stretch/>
            </p:blipFill>
            <p:spPr>
              <a:xfrm>
                <a:off x="13639800" y="3571875"/>
                <a:ext cx="1524000" cy="1524000"/>
              </a:xfrm>
              <a:prstGeom prst="rect">
                <a:avLst/>
              </a:prstGeom>
              <a:noFill/>
              <a:ln>
                <a:noFill/>
              </a:ln>
            </p:spPr>
          </p:pic>
          <p:grpSp>
            <p:nvGrpSpPr>
              <p:cNvPr id="592" name="Google Shape;592;g3f61c9bb1a9_0_511"/>
              <p:cNvGrpSpPr/>
              <p:nvPr/>
            </p:nvGrpSpPr>
            <p:grpSpPr>
              <a:xfrm>
                <a:off x="13034010" y="5248275"/>
                <a:ext cx="2735700" cy="992475"/>
                <a:chOff x="13034010" y="5248275"/>
                <a:chExt cx="2735700" cy="992475"/>
              </a:xfrm>
            </p:grpSpPr>
            <p:sp>
              <p:nvSpPr>
                <p:cNvPr id="593" name="Google Shape;593;g3f61c9bb1a9_0_511"/>
                <p:cNvSpPr/>
                <p:nvPr/>
              </p:nvSpPr>
              <p:spPr>
                <a:xfrm>
                  <a:off x="13034010" y="5248275"/>
                  <a:ext cx="2735700" cy="5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Dariana</a:t>
                  </a:r>
                  <a:endParaRPr b="0" i="0" sz="2700" u="none" cap="none" strike="noStrike">
                    <a:solidFill>
                      <a:schemeClr val="dk1"/>
                    </a:solidFill>
                    <a:latin typeface="Calibri"/>
                    <a:ea typeface="Calibri"/>
                    <a:cs typeface="Calibri"/>
                    <a:sym typeface="Calibri"/>
                  </a:endParaRPr>
                </a:p>
              </p:txBody>
            </p:sp>
            <p:sp>
              <p:nvSpPr>
                <p:cNvPr id="594" name="Google Shape;594;g3f61c9bb1a9_0_511"/>
                <p:cNvSpPr/>
                <p:nvPr/>
              </p:nvSpPr>
              <p:spPr>
                <a:xfrm>
                  <a:off x="13037820" y="5734050"/>
                  <a:ext cx="2727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Shaman</a:t>
                  </a:r>
                  <a:endParaRPr b="0" i="0" sz="2400" u="none" cap="none" strike="noStrike">
                    <a:solidFill>
                      <a:schemeClr val="dk1"/>
                    </a:solidFill>
                    <a:latin typeface="Calibri"/>
                    <a:ea typeface="Calibri"/>
                    <a:cs typeface="Calibri"/>
                    <a:sym typeface="Calibri"/>
                  </a:endParaRPr>
                </a:p>
              </p:txBody>
            </p:sp>
          </p:grpSp>
        </p:grpSp>
        <p:grpSp>
          <p:nvGrpSpPr>
            <p:cNvPr id="595" name="Google Shape;595;g3f61c9bb1a9_0_511"/>
            <p:cNvGrpSpPr/>
            <p:nvPr/>
          </p:nvGrpSpPr>
          <p:grpSpPr>
            <a:xfrm>
              <a:off x="8157210" y="3571875"/>
              <a:ext cx="2735700" cy="2668875"/>
              <a:chOff x="8157210" y="3571875"/>
              <a:chExt cx="2735700" cy="2668875"/>
            </a:xfrm>
          </p:grpSpPr>
          <p:pic>
            <p:nvPicPr>
              <p:cNvPr descr="preencoded.png" id="596" name="Google Shape;596;g3f61c9bb1a9_0_511"/>
              <p:cNvPicPr preferRelativeResize="0"/>
              <p:nvPr/>
            </p:nvPicPr>
            <p:blipFill rotWithShape="1">
              <a:blip r:embed="rId13">
                <a:alphaModFix/>
              </a:blip>
              <a:srcRect b="0" l="0" r="0" t="0"/>
              <a:stretch/>
            </p:blipFill>
            <p:spPr>
              <a:xfrm>
                <a:off x="8763000" y="3571875"/>
                <a:ext cx="1524000" cy="1524000"/>
              </a:xfrm>
              <a:prstGeom prst="rect">
                <a:avLst/>
              </a:prstGeom>
              <a:noFill/>
              <a:ln>
                <a:noFill/>
              </a:ln>
            </p:spPr>
          </p:pic>
          <p:grpSp>
            <p:nvGrpSpPr>
              <p:cNvPr id="597" name="Google Shape;597;g3f61c9bb1a9_0_511"/>
              <p:cNvGrpSpPr/>
              <p:nvPr/>
            </p:nvGrpSpPr>
            <p:grpSpPr>
              <a:xfrm>
                <a:off x="8157210" y="5248275"/>
                <a:ext cx="2735700" cy="992475"/>
                <a:chOff x="8157210" y="5248275"/>
                <a:chExt cx="2735700" cy="992475"/>
              </a:xfrm>
            </p:grpSpPr>
            <p:sp>
              <p:nvSpPr>
                <p:cNvPr id="598" name="Google Shape;598;g3f61c9bb1a9_0_511"/>
                <p:cNvSpPr/>
                <p:nvPr/>
              </p:nvSpPr>
              <p:spPr>
                <a:xfrm>
                  <a:off x="8157210" y="5248275"/>
                  <a:ext cx="2735700" cy="5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Theronis</a:t>
                  </a:r>
                  <a:endParaRPr b="0" i="0" sz="2700" u="none" cap="none" strike="noStrike">
                    <a:solidFill>
                      <a:schemeClr val="dk1"/>
                    </a:solidFill>
                    <a:latin typeface="Calibri"/>
                    <a:ea typeface="Calibri"/>
                    <a:cs typeface="Calibri"/>
                    <a:sym typeface="Calibri"/>
                  </a:endParaRPr>
                </a:p>
              </p:txBody>
            </p:sp>
            <p:sp>
              <p:nvSpPr>
                <p:cNvPr id="599" name="Google Shape;599;g3f61c9bb1a9_0_511"/>
                <p:cNvSpPr/>
                <p:nvPr/>
              </p:nvSpPr>
              <p:spPr>
                <a:xfrm>
                  <a:off x="8161020" y="5734050"/>
                  <a:ext cx="2727900" cy="50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Warrior</a:t>
                  </a:r>
                  <a:endParaRPr b="0" i="0" sz="2400" u="none" cap="none" strike="noStrike">
                    <a:solidFill>
                      <a:schemeClr val="dk1"/>
                    </a:solidFill>
                    <a:latin typeface="Calibri"/>
                    <a:ea typeface="Calibri"/>
                    <a:cs typeface="Calibri"/>
                    <a:sym typeface="Calibri"/>
                  </a:endParaRPr>
                </a:p>
              </p:txBody>
            </p:sp>
          </p:grpSp>
        </p:grpSp>
        <p:cxnSp>
          <p:nvCxnSpPr>
            <p:cNvPr id="600" name="Google Shape;600;g3f61c9bb1a9_0_511"/>
            <p:cNvCxnSpPr/>
            <p:nvPr/>
          </p:nvCxnSpPr>
          <p:spPr>
            <a:xfrm rot="-5400000">
              <a:off x="9215437" y="6410362"/>
              <a:ext cx="609600" cy="0"/>
            </a:xfrm>
            <a:prstGeom prst="straightConnector1">
              <a:avLst/>
            </a:prstGeom>
            <a:noFill/>
            <a:ln cap="flat" cmpd="sng" w="9525">
              <a:solidFill>
                <a:srgbClr val="4D4D4D"/>
              </a:solidFill>
              <a:prstDash val="solid"/>
              <a:round/>
              <a:headEnd len="sm" w="sm" type="none"/>
              <a:tailEnd len="sm" w="sm" type="none"/>
            </a:ln>
          </p:spPr>
        </p:cxnSp>
        <p:cxnSp>
          <p:nvCxnSpPr>
            <p:cNvPr id="601" name="Google Shape;601;g3f61c9bb1a9_0_511"/>
            <p:cNvCxnSpPr/>
            <p:nvPr/>
          </p:nvCxnSpPr>
          <p:spPr>
            <a:xfrm rot="-5400000">
              <a:off x="9215437" y="3267112"/>
              <a:ext cx="609600" cy="0"/>
            </a:xfrm>
            <a:prstGeom prst="straightConnector1">
              <a:avLst/>
            </a:prstGeom>
            <a:noFill/>
            <a:ln cap="flat" cmpd="sng" w="9525">
              <a:solidFill>
                <a:srgbClr val="4D4D4D"/>
              </a:solidFill>
              <a:prstDash val="solid"/>
              <a:round/>
              <a:headEnd len="sm" w="sm" type="none"/>
              <a:tailEnd len="sm" w="sm" type="none"/>
            </a:ln>
          </p:spPr>
        </p:cxnSp>
        <p:cxnSp>
          <p:nvCxnSpPr>
            <p:cNvPr id="602" name="Google Shape;602;g3f61c9bb1a9_0_511"/>
            <p:cNvCxnSpPr/>
            <p:nvPr/>
          </p:nvCxnSpPr>
          <p:spPr>
            <a:xfrm rot="-472156">
              <a:off x="4739587" y="3262378"/>
              <a:ext cx="4454649" cy="0"/>
            </a:xfrm>
            <a:prstGeom prst="straightConnector1">
              <a:avLst/>
            </a:prstGeom>
            <a:noFill/>
            <a:ln cap="flat" cmpd="sng" w="9525">
              <a:solidFill>
                <a:srgbClr val="4D4D4D"/>
              </a:solidFill>
              <a:prstDash val="solid"/>
              <a:round/>
              <a:headEnd len="sm" w="sm" type="none"/>
              <a:tailEnd len="sm" w="sm" type="none"/>
            </a:ln>
          </p:spPr>
        </p:cxnSp>
        <p:cxnSp>
          <p:nvCxnSpPr>
            <p:cNvPr id="603" name="Google Shape;603;g3f61c9bb1a9_0_511"/>
            <p:cNvCxnSpPr/>
            <p:nvPr/>
          </p:nvCxnSpPr>
          <p:spPr>
            <a:xfrm rot="-1335160">
              <a:off x="3021934" y="6324907"/>
              <a:ext cx="1591533" cy="0"/>
            </a:xfrm>
            <a:prstGeom prst="straightConnector1">
              <a:avLst/>
            </a:prstGeom>
            <a:noFill/>
            <a:ln cap="flat" cmpd="sng" w="9525">
              <a:solidFill>
                <a:srgbClr val="4D4D4D"/>
              </a:solidFill>
              <a:prstDash val="solid"/>
              <a:round/>
              <a:headEnd len="sm" w="sm" type="none"/>
              <a:tailEnd len="sm" w="sm" type="none"/>
            </a:ln>
          </p:spPr>
        </p:cxnSp>
        <p:cxnSp>
          <p:nvCxnSpPr>
            <p:cNvPr id="604" name="Google Shape;604;g3f61c9bb1a9_0_511"/>
            <p:cNvCxnSpPr/>
            <p:nvPr/>
          </p:nvCxnSpPr>
          <p:spPr>
            <a:xfrm rot="-1335160">
              <a:off x="12727909" y="6324907"/>
              <a:ext cx="1591533" cy="0"/>
            </a:xfrm>
            <a:prstGeom prst="straightConnector1">
              <a:avLst/>
            </a:prstGeom>
            <a:noFill/>
            <a:ln cap="flat" cmpd="sng" w="9525">
              <a:solidFill>
                <a:srgbClr val="4D4D4D"/>
              </a:solidFill>
              <a:prstDash val="solid"/>
              <a:round/>
              <a:headEnd len="sm" w="sm" type="none"/>
              <a:tailEnd len="sm" w="sm" type="none"/>
            </a:ln>
          </p:spPr>
        </p:cxnSp>
        <p:cxnSp>
          <p:nvCxnSpPr>
            <p:cNvPr id="605" name="Google Shape;605;g3f61c9bb1a9_0_511"/>
            <p:cNvCxnSpPr/>
            <p:nvPr/>
          </p:nvCxnSpPr>
          <p:spPr>
            <a:xfrm rot="1335160">
              <a:off x="4778140" y="6324999"/>
              <a:ext cx="1591533" cy="0"/>
            </a:xfrm>
            <a:prstGeom prst="straightConnector1">
              <a:avLst/>
            </a:prstGeom>
            <a:noFill/>
            <a:ln cap="flat" cmpd="sng" w="9525">
              <a:solidFill>
                <a:srgbClr val="4D4D4D"/>
              </a:solidFill>
              <a:prstDash val="solid"/>
              <a:round/>
              <a:headEnd len="sm" w="sm" type="none"/>
              <a:tailEnd len="sm" w="sm" type="none"/>
            </a:ln>
          </p:spPr>
        </p:cxnSp>
        <p:cxnSp>
          <p:nvCxnSpPr>
            <p:cNvPr id="606" name="Google Shape;606;g3f61c9bb1a9_0_511"/>
            <p:cNvCxnSpPr/>
            <p:nvPr/>
          </p:nvCxnSpPr>
          <p:spPr>
            <a:xfrm rot="1335160">
              <a:off x="14484115" y="6324999"/>
              <a:ext cx="1591533" cy="0"/>
            </a:xfrm>
            <a:prstGeom prst="straightConnector1">
              <a:avLst/>
            </a:prstGeom>
            <a:noFill/>
            <a:ln cap="flat" cmpd="sng" w="9525">
              <a:solidFill>
                <a:srgbClr val="4D4D4D"/>
              </a:solidFill>
              <a:prstDash val="solid"/>
              <a:round/>
              <a:headEnd len="sm" w="sm" type="none"/>
              <a:tailEnd len="sm" w="sm" type="none"/>
            </a:ln>
          </p:spPr>
        </p:cxnSp>
        <p:cxnSp>
          <p:nvCxnSpPr>
            <p:cNvPr id="607" name="Google Shape;607;g3f61c9bb1a9_0_511"/>
            <p:cNvCxnSpPr/>
            <p:nvPr/>
          </p:nvCxnSpPr>
          <p:spPr>
            <a:xfrm rot="472156">
              <a:off x="9970117" y="3262322"/>
              <a:ext cx="4454649" cy="0"/>
            </a:xfrm>
            <a:prstGeom prst="straightConnector1">
              <a:avLst/>
            </a:prstGeom>
            <a:noFill/>
            <a:ln cap="flat" cmpd="sng" w="9525">
              <a:solidFill>
                <a:srgbClr val="4D4D4D"/>
              </a:solidFill>
              <a:prstDash val="solid"/>
              <a:round/>
              <a:headEnd len="sm" w="sm" type="none"/>
              <a:tailEnd len="sm" w="sm" type="none"/>
            </a:ln>
          </p:spPr>
        </p:cxnSp>
      </p:grpSp>
      <p:sp>
        <p:nvSpPr>
          <p:cNvPr id="608" name="Google Shape;608;g3f61c9bb1a9_0_511"/>
          <p:cNvSpPr/>
          <p:nvPr/>
        </p:nvSpPr>
        <p:spPr>
          <a:xfrm>
            <a:off x="5810250" y="9601200"/>
            <a:ext cx="62598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To download more editable chart, </a:t>
            </a:r>
            <a:r>
              <a:rPr b="0" i="0" lang="en-US" sz="2400" u="sng" cap="none" strike="noStrike">
                <a:solidFill>
                  <a:srgbClr val="FFFFFF"/>
                </a:solidFill>
                <a:latin typeface="DM Sans"/>
                <a:ea typeface="DM Sans"/>
                <a:cs typeface="DM Sans"/>
                <a:sym typeface="DM Sans"/>
                <a:hlinkClick r:id="rId14">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609" name="Google Shape;609;g3f61c9bb1a9_0_511"/>
          <p:cNvSpPr/>
          <p:nvPr/>
        </p:nvSpPr>
        <p:spPr>
          <a:xfrm rot="-5400000">
            <a:off x="-3043275" y="4243424"/>
            <a:ext cx="7962900" cy="1171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The Organization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614" name="Shape 614"/>
        <p:cNvGrpSpPr/>
        <p:nvPr/>
      </p:nvGrpSpPr>
      <p:grpSpPr>
        <a:xfrm>
          <a:off x="0" y="0"/>
          <a:ext cx="0" cy="0"/>
          <a:chOff x="0" y="0"/>
          <a:chExt cx="0" cy="0"/>
        </a:xfrm>
      </p:grpSpPr>
      <p:pic>
        <p:nvPicPr>
          <p:cNvPr descr="preencoded.png" id="615" name="Google Shape;615;g3f61c9bb1a9_0_575"/>
          <p:cNvPicPr preferRelativeResize="0"/>
          <p:nvPr/>
        </p:nvPicPr>
        <p:blipFill rotWithShape="1">
          <a:blip r:embed="rId3">
            <a:alphaModFix/>
          </a:blip>
          <a:srcRect b="0" l="0" r="0" t="0"/>
          <a:stretch/>
        </p:blipFill>
        <p:spPr>
          <a:xfrm>
            <a:off x="133350" y="-4838700"/>
            <a:ext cx="18021299" cy="19964403"/>
          </a:xfrm>
          <a:prstGeom prst="rect">
            <a:avLst/>
          </a:prstGeom>
          <a:noFill/>
          <a:ln>
            <a:noFill/>
          </a:ln>
        </p:spPr>
      </p:pic>
      <p:grpSp>
        <p:nvGrpSpPr>
          <p:cNvPr id="616" name="Google Shape;616;g3f61c9bb1a9_0_575"/>
          <p:cNvGrpSpPr/>
          <p:nvPr/>
        </p:nvGrpSpPr>
        <p:grpSpPr>
          <a:xfrm>
            <a:off x="17640300" y="7994925"/>
            <a:ext cx="596549" cy="2063476"/>
            <a:chOff x="17640300" y="7994925"/>
            <a:chExt cx="596549" cy="2063476"/>
          </a:xfrm>
        </p:grpSpPr>
        <p:pic>
          <p:nvPicPr>
            <p:cNvPr descr="preencoded.png" id="617" name="Google Shape;617;g3f61c9bb1a9_0_57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618" name="Google Shape;618;g3f61c9bb1a9_0_57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19" name="Google Shape;619;g3f61c9bb1a9_0_575"/>
          <p:cNvSpPr/>
          <p:nvPr/>
        </p:nvSpPr>
        <p:spPr>
          <a:xfrm>
            <a:off x="9696450" y="1619250"/>
            <a:ext cx="7696200" cy="207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Thank you for choosing EaTemp</a:t>
            </a:r>
            <a:endParaRPr b="0" i="0" sz="6000" u="none" cap="none" strike="noStrike">
              <a:solidFill>
                <a:schemeClr val="dk1"/>
              </a:solidFill>
              <a:latin typeface="Calibri"/>
              <a:ea typeface="Calibri"/>
              <a:cs typeface="Calibri"/>
              <a:sym typeface="Calibri"/>
            </a:endParaRPr>
          </a:p>
        </p:txBody>
      </p:sp>
      <p:sp>
        <p:nvSpPr>
          <p:cNvPr id="620" name="Google Shape;620;g3f61c9bb1a9_0_575"/>
          <p:cNvSpPr/>
          <p:nvPr/>
        </p:nvSpPr>
        <p:spPr>
          <a:xfrm>
            <a:off x="9696450" y="4171950"/>
            <a:ext cx="6985500" cy="4050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Yes, you can use this for both personal and commercial projects.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No, you don't have to credit us.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No, you can't resell or redistribute it, including uploading this template online.</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DM Sans"/>
              <a:buChar char="•"/>
            </a:pPr>
            <a:r>
              <a:rPr b="0" i="0" lang="en-US" sz="2400" u="none" cap="none" strike="noStrike">
                <a:solidFill>
                  <a:srgbClr val="FFFFFF"/>
                </a:solidFill>
                <a:latin typeface="DM Sans"/>
                <a:ea typeface="DM Sans"/>
                <a:cs typeface="DM Sans"/>
                <a:sym typeface="DM Sans"/>
              </a:rPr>
              <a:t>And you can support us by sharing our site, EaTemp.com, with others.</a:t>
            </a:r>
            <a:endParaRPr b="0" i="0" sz="2400" u="none" cap="none" strike="noStrike">
              <a:solidFill>
                <a:schemeClr val="dk1"/>
              </a:solidFill>
              <a:latin typeface="Calibri"/>
              <a:ea typeface="Calibri"/>
              <a:cs typeface="Calibri"/>
              <a:sym typeface="Calibri"/>
            </a:endParaRPr>
          </a:p>
        </p:txBody>
      </p:sp>
      <p:sp>
        <p:nvSpPr>
          <p:cNvPr id="621" name="Google Shape;621;g3f61c9bb1a9_0_575"/>
          <p:cNvSpPr/>
          <p:nvPr/>
        </p:nvSpPr>
        <p:spPr>
          <a:xfrm rot="-5400000">
            <a:off x="16225800" y="5717849"/>
            <a:ext cx="34881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Credit | Image: </a:t>
            </a:r>
            <a:r>
              <a:rPr b="0" i="0" lang="en-US" sz="2400" u="sng" cap="none" strike="noStrike">
                <a:solidFill>
                  <a:srgbClr val="FFFFFF"/>
                </a:solidFill>
                <a:latin typeface="DM Sans"/>
                <a:ea typeface="DM Sans"/>
                <a:cs typeface="DM Sans"/>
                <a:sym typeface="DM Sans"/>
                <a:hlinkClick r:id="rId5">
                  <a:extLst>
                    <a:ext uri="{A12FA001-AC4F-418D-AE19-62706E023703}">
                      <ahyp:hlinkClr val="tx"/>
                    </a:ext>
                  </a:extLst>
                </a:hlinkClick>
              </a:rPr>
              <a:t>Unsplash</a:t>
            </a:r>
            <a:r>
              <a:rPr b="0" i="0" lang="en-US" sz="2400" u="none" cap="none" strike="noStrike">
                <a:solidFill>
                  <a:srgbClr val="FFFFFF"/>
                </a:solidFill>
                <a:latin typeface="DM Sans"/>
                <a:ea typeface="DM Sans"/>
                <a:cs typeface="DM Sans"/>
                <a:sym typeface="DM Sans"/>
              </a:rPr>
              <a:t> </a:t>
            </a:r>
            <a:endParaRPr b="0" i="0" sz="2400" u="none" cap="none" strike="noStrike">
              <a:solidFill>
                <a:schemeClr val="dk1"/>
              </a:solidFill>
              <a:latin typeface="Calibri"/>
              <a:ea typeface="Calibri"/>
              <a:cs typeface="Calibri"/>
              <a:sym typeface="Calibri"/>
            </a:endParaRPr>
          </a:p>
        </p:txBody>
      </p:sp>
      <p:pic>
        <p:nvPicPr>
          <p:cNvPr descr="preencoded.png" id="622" name="Google Shape;622;g3f61c9bb1a9_0_575"/>
          <p:cNvPicPr preferRelativeResize="0"/>
          <p:nvPr/>
        </p:nvPicPr>
        <p:blipFill rotWithShape="1">
          <a:blip r:embed="rId6">
            <a:alphaModFix/>
          </a:blip>
          <a:srcRect b="0" l="0" r="0" t="0"/>
          <a:stretch/>
        </p:blipFill>
        <p:spPr>
          <a:xfrm>
            <a:off x="971550" y="857250"/>
            <a:ext cx="8429625" cy="8572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38" name="Shape 38"/>
        <p:cNvGrpSpPr/>
        <p:nvPr/>
      </p:nvGrpSpPr>
      <p:grpSpPr>
        <a:xfrm>
          <a:off x="0" y="0"/>
          <a:ext cx="0" cy="0"/>
          <a:chOff x="0" y="0"/>
          <a:chExt cx="0" cy="0"/>
        </a:xfrm>
      </p:grpSpPr>
      <p:pic>
        <p:nvPicPr>
          <p:cNvPr descr="preencoded.png" id="39" name="Google Shape;39;g3f61c9bb1a9_0_21"/>
          <p:cNvPicPr preferRelativeResize="0"/>
          <p:nvPr/>
        </p:nvPicPr>
        <p:blipFill rotWithShape="1">
          <a:blip r:embed="rId3">
            <a:alphaModFix/>
          </a:blip>
          <a:srcRect b="0" l="0" r="0" t="0"/>
          <a:stretch/>
        </p:blipFill>
        <p:spPr>
          <a:xfrm rot="10800000">
            <a:off x="0" y="-1762125"/>
            <a:ext cx="18059400" cy="9458325"/>
          </a:xfrm>
          <a:prstGeom prst="rect">
            <a:avLst/>
          </a:prstGeom>
          <a:noFill/>
          <a:ln>
            <a:noFill/>
          </a:ln>
        </p:spPr>
      </p:pic>
      <p:pic>
        <p:nvPicPr>
          <p:cNvPr descr="preencoded.png" id="40" name="Google Shape;40;g3f61c9bb1a9_0_21"/>
          <p:cNvPicPr preferRelativeResize="0"/>
          <p:nvPr/>
        </p:nvPicPr>
        <p:blipFill rotWithShape="1">
          <a:blip r:embed="rId4">
            <a:alphaModFix/>
          </a:blip>
          <a:srcRect b="0" l="0" r="0" t="0"/>
          <a:stretch/>
        </p:blipFill>
        <p:spPr>
          <a:xfrm>
            <a:off x="5619750" y="2638425"/>
            <a:ext cx="7048500" cy="6067425"/>
          </a:xfrm>
          <a:prstGeom prst="rect">
            <a:avLst/>
          </a:prstGeom>
          <a:noFill/>
          <a:ln>
            <a:noFill/>
          </a:ln>
        </p:spPr>
      </p:pic>
      <p:grpSp>
        <p:nvGrpSpPr>
          <p:cNvPr id="41" name="Google Shape;41;g3f61c9bb1a9_0_21"/>
          <p:cNvGrpSpPr/>
          <p:nvPr/>
        </p:nvGrpSpPr>
        <p:grpSpPr>
          <a:xfrm>
            <a:off x="17640300" y="7994925"/>
            <a:ext cx="596549" cy="2063476"/>
            <a:chOff x="17640300" y="7994925"/>
            <a:chExt cx="596549" cy="2063476"/>
          </a:xfrm>
        </p:grpSpPr>
        <p:pic>
          <p:nvPicPr>
            <p:cNvPr descr="preencoded.png" id="42" name="Google Shape;42;g3f61c9bb1a9_0_2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3" name="Google Shape;43;g3f61c9bb1a9_0_2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4" name="Google Shape;44;g3f61c9bb1a9_0_21"/>
          <p:cNvSpPr/>
          <p:nvPr/>
        </p:nvSpPr>
        <p:spPr>
          <a:xfrm>
            <a:off x="3263265" y="552450"/>
            <a:ext cx="11761500" cy="187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81828"/>
              </a:buClr>
              <a:buSzPts val="9600"/>
              <a:buFont typeface="Rubik Wet Paint"/>
              <a:buNone/>
            </a:pPr>
            <a:r>
              <a:rPr b="0" i="0" lang="en-US" sz="9600" u="none" cap="none" strike="noStrike">
                <a:solidFill>
                  <a:srgbClr val="D81828"/>
                </a:solidFill>
                <a:latin typeface="Rubik Wet Paint"/>
                <a:ea typeface="Rubik Wet Paint"/>
                <a:cs typeface="Rubik Wet Paint"/>
                <a:sym typeface="Rubik Wet Paint"/>
              </a:rPr>
              <a:t>Table of Contents</a:t>
            </a:r>
            <a:endParaRPr b="0" i="0" sz="9600" u="none" cap="none" strike="noStrike">
              <a:solidFill>
                <a:schemeClr val="dk1"/>
              </a:solidFill>
              <a:latin typeface="Calibri"/>
              <a:ea typeface="Calibri"/>
              <a:cs typeface="Calibri"/>
              <a:sym typeface="Calibri"/>
            </a:endParaRPr>
          </a:p>
        </p:txBody>
      </p:sp>
      <p:grpSp>
        <p:nvGrpSpPr>
          <p:cNvPr id="45" name="Google Shape;45;g3f61c9bb1a9_0_21"/>
          <p:cNvGrpSpPr/>
          <p:nvPr/>
        </p:nvGrpSpPr>
        <p:grpSpPr>
          <a:xfrm>
            <a:off x="-91440" y="3014663"/>
            <a:ext cx="4539600" cy="1125825"/>
            <a:chOff x="-91440" y="3014663"/>
            <a:chExt cx="4539600" cy="1125825"/>
          </a:xfrm>
        </p:grpSpPr>
        <p:sp>
          <p:nvSpPr>
            <p:cNvPr id="46" name="Google Shape;46;g3f61c9bb1a9_0_21"/>
            <p:cNvSpPr/>
            <p:nvPr/>
          </p:nvSpPr>
          <p:spPr>
            <a:xfrm>
              <a:off x="-91440" y="3014663"/>
              <a:ext cx="4539600" cy="702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Introduction</a:t>
              </a:r>
              <a:endParaRPr b="0" i="0" sz="3600" u="none" cap="none" strike="noStrike">
                <a:solidFill>
                  <a:schemeClr val="dk1"/>
                </a:solidFill>
                <a:latin typeface="Calibri"/>
                <a:ea typeface="Calibri"/>
                <a:cs typeface="Calibri"/>
                <a:sym typeface="Calibri"/>
              </a:endParaRPr>
            </a:p>
          </p:txBody>
        </p:sp>
        <p:sp>
          <p:nvSpPr>
            <p:cNvPr id="47" name="Google Shape;47;g3f61c9bb1a9_0_21"/>
            <p:cNvSpPr/>
            <p:nvPr/>
          </p:nvSpPr>
          <p:spPr>
            <a:xfrm>
              <a:off x="-60960" y="3633788"/>
              <a:ext cx="4509000" cy="50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Extraordinary Realm</a:t>
              </a:r>
              <a:endParaRPr b="0" i="0" sz="2400" u="none" cap="none" strike="noStrike">
                <a:solidFill>
                  <a:schemeClr val="dk1"/>
                </a:solidFill>
                <a:latin typeface="Calibri"/>
                <a:ea typeface="Calibri"/>
                <a:cs typeface="Calibri"/>
                <a:sym typeface="Calibri"/>
              </a:endParaRPr>
            </a:p>
          </p:txBody>
        </p:sp>
      </p:grpSp>
      <p:grpSp>
        <p:nvGrpSpPr>
          <p:cNvPr id="48" name="Google Shape;48;g3f61c9bb1a9_0_21"/>
          <p:cNvGrpSpPr/>
          <p:nvPr/>
        </p:nvGrpSpPr>
        <p:grpSpPr>
          <a:xfrm>
            <a:off x="4600575" y="2914650"/>
            <a:ext cx="1219200" cy="1219200"/>
            <a:chOff x="4600575" y="2914650"/>
            <a:chExt cx="1219200" cy="1219200"/>
          </a:xfrm>
        </p:grpSpPr>
        <p:sp>
          <p:nvSpPr>
            <p:cNvPr id="49" name="Google Shape;49;g3f61c9bb1a9_0_21"/>
            <p:cNvSpPr/>
            <p:nvPr/>
          </p:nvSpPr>
          <p:spPr>
            <a:xfrm>
              <a:off x="4600575" y="2914650"/>
              <a:ext cx="1219200" cy="1219200"/>
            </a:xfrm>
            <a:prstGeom prst="ellipse">
              <a:avLst/>
            </a:prstGeom>
            <a:noFill/>
            <a:ln cap="flat" cmpd="sng" w="38100">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f61c9bb1a9_0_21"/>
            <p:cNvSpPr/>
            <p:nvPr/>
          </p:nvSpPr>
          <p:spPr>
            <a:xfrm>
              <a:off x="4834890" y="3172778"/>
              <a:ext cx="750600" cy="70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41729"/>
                </a:buClr>
                <a:buSzPts val="3600"/>
                <a:buFont typeface="Rubik Wet Paint"/>
                <a:buNone/>
              </a:pPr>
              <a:r>
                <a:rPr b="0" i="0" lang="en-US" sz="3600" u="none" cap="none" strike="noStrike">
                  <a:solidFill>
                    <a:srgbClr val="E41729"/>
                  </a:solidFill>
                  <a:latin typeface="Rubik Wet Paint"/>
                  <a:ea typeface="Rubik Wet Paint"/>
                  <a:cs typeface="Rubik Wet Paint"/>
                  <a:sym typeface="Rubik Wet Paint"/>
                </a:rPr>
                <a:t>01</a:t>
              </a:r>
              <a:endParaRPr b="0" i="0" sz="3600" u="none" cap="none" strike="noStrike">
                <a:solidFill>
                  <a:schemeClr val="dk1"/>
                </a:solidFill>
                <a:latin typeface="Calibri"/>
                <a:ea typeface="Calibri"/>
                <a:cs typeface="Calibri"/>
                <a:sym typeface="Calibri"/>
              </a:endParaRPr>
            </a:p>
          </p:txBody>
        </p:sp>
      </p:grpSp>
      <p:grpSp>
        <p:nvGrpSpPr>
          <p:cNvPr id="51" name="Google Shape;51;g3f61c9bb1a9_0_21"/>
          <p:cNvGrpSpPr/>
          <p:nvPr/>
        </p:nvGrpSpPr>
        <p:grpSpPr>
          <a:xfrm>
            <a:off x="12468225" y="2914650"/>
            <a:ext cx="1219200" cy="1219200"/>
            <a:chOff x="12468225" y="2914650"/>
            <a:chExt cx="1219200" cy="1219200"/>
          </a:xfrm>
        </p:grpSpPr>
        <p:sp>
          <p:nvSpPr>
            <p:cNvPr id="52" name="Google Shape;52;g3f61c9bb1a9_0_21"/>
            <p:cNvSpPr/>
            <p:nvPr/>
          </p:nvSpPr>
          <p:spPr>
            <a:xfrm>
              <a:off x="12468225" y="2914650"/>
              <a:ext cx="1219200" cy="1219200"/>
            </a:xfrm>
            <a:prstGeom prst="ellipse">
              <a:avLst/>
            </a:prstGeom>
            <a:noFill/>
            <a:ln cap="flat" cmpd="sng" w="38100">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f61c9bb1a9_0_21"/>
            <p:cNvSpPr/>
            <p:nvPr/>
          </p:nvSpPr>
          <p:spPr>
            <a:xfrm>
              <a:off x="12669203" y="3172778"/>
              <a:ext cx="817200" cy="70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41729"/>
                </a:buClr>
                <a:buSzPts val="3600"/>
                <a:buFont typeface="Rubik Wet Paint"/>
                <a:buNone/>
              </a:pPr>
              <a:r>
                <a:rPr b="0" i="0" lang="en-US" sz="3600" u="none" cap="none" strike="noStrike">
                  <a:solidFill>
                    <a:srgbClr val="E41729"/>
                  </a:solidFill>
                  <a:latin typeface="Rubik Wet Paint"/>
                  <a:ea typeface="Rubik Wet Paint"/>
                  <a:cs typeface="Rubik Wet Paint"/>
                  <a:sym typeface="Rubik Wet Paint"/>
                </a:rPr>
                <a:t>02</a:t>
              </a:r>
              <a:endParaRPr b="0" i="0" sz="3600" u="none" cap="none" strike="noStrike">
                <a:solidFill>
                  <a:schemeClr val="dk1"/>
                </a:solidFill>
                <a:latin typeface="Calibri"/>
                <a:ea typeface="Calibri"/>
                <a:cs typeface="Calibri"/>
                <a:sym typeface="Calibri"/>
              </a:endParaRPr>
            </a:p>
          </p:txBody>
        </p:sp>
      </p:grpSp>
      <p:grpSp>
        <p:nvGrpSpPr>
          <p:cNvPr id="54" name="Google Shape;54;g3f61c9bb1a9_0_21"/>
          <p:cNvGrpSpPr/>
          <p:nvPr/>
        </p:nvGrpSpPr>
        <p:grpSpPr>
          <a:xfrm>
            <a:off x="13839825" y="3014663"/>
            <a:ext cx="4539600" cy="1125825"/>
            <a:chOff x="13839825" y="3014663"/>
            <a:chExt cx="4539600" cy="1125825"/>
          </a:xfrm>
        </p:grpSpPr>
        <p:sp>
          <p:nvSpPr>
            <p:cNvPr id="55" name="Google Shape;55;g3f61c9bb1a9_0_21"/>
            <p:cNvSpPr/>
            <p:nvPr/>
          </p:nvSpPr>
          <p:spPr>
            <a:xfrm>
              <a:off x="13839825" y="3014663"/>
              <a:ext cx="45396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Encounters</a:t>
              </a:r>
              <a:endParaRPr b="0" i="0" sz="3600" u="none" cap="none" strike="noStrike">
                <a:solidFill>
                  <a:schemeClr val="dk1"/>
                </a:solidFill>
                <a:latin typeface="Calibri"/>
                <a:ea typeface="Calibri"/>
                <a:cs typeface="Calibri"/>
                <a:sym typeface="Calibri"/>
              </a:endParaRPr>
            </a:p>
          </p:txBody>
        </p:sp>
        <p:sp>
          <p:nvSpPr>
            <p:cNvPr id="56" name="Google Shape;56;g3f61c9bb1a9_0_21"/>
            <p:cNvSpPr/>
            <p:nvPr/>
          </p:nvSpPr>
          <p:spPr>
            <a:xfrm>
              <a:off x="13839825" y="3633788"/>
              <a:ext cx="4509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Unicorn Sightings</a:t>
              </a:r>
              <a:endParaRPr b="0" i="0" sz="2400" u="none" cap="none" strike="noStrike">
                <a:solidFill>
                  <a:schemeClr val="dk1"/>
                </a:solidFill>
                <a:latin typeface="Calibri"/>
                <a:ea typeface="Calibri"/>
                <a:cs typeface="Calibri"/>
                <a:sym typeface="Calibri"/>
              </a:endParaRPr>
            </a:p>
          </p:txBody>
        </p:sp>
      </p:grpSp>
      <p:grpSp>
        <p:nvGrpSpPr>
          <p:cNvPr id="57" name="Google Shape;57;g3f61c9bb1a9_0_21"/>
          <p:cNvGrpSpPr/>
          <p:nvPr/>
        </p:nvGrpSpPr>
        <p:grpSpPr>
          <a:xfrm>
            <a:off x="-91440" y="5253038"/>
            <a:ext cx="4539600" cy="1125825"/>
            <a:chOff x="-91440" y="5253038"/>
            <a:chExt cx="4539600" cy="1125825"/>
          </a:xfrm>
        </p:grpSpPr>
        <p:sp>
          <p:nvSpPr>
            <p:cNvPr id="58" name="Google Shape;58;g3f61c9bb1a9_0_21"/>
            <p:cNvSpPr/>
            <p:nvPr/>
          </p:nvSpPr>
          <p:spPr>
            <a:xfrm>
              <a:off x="-91440" y="5253038"/>
              <a:ext cx="4539600" cy="702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Wonders</a:t>
              </a:r>
              <a:endParaRPr b="0" i="0" sz="3600" u="none" cap="none" strike="noStrike">
                <a:solidFill>
                  <a:schemeClr val="dk1"/>
                </a:solidFill>
                <a:latin typeface="Calibri"/>
                <a:ea typeface="Calibri"/>
                <a:cs typeface="Calibri"/>
                <a:sym typeface="Calibri"/>
              </a:endParaRPr>
            </a:p>
          </p:txBody>
        </p:sp>
        <p:sp>
          <p:nvSpPr>
            <p:cNvPr id="59" name="Google Shape;59;g3f61c9bb1a9_0_21"/>
            <p:cNvSpPr/>
            <p:nvPr/>
          </p:nvSpPr>
          <p:spPr>
            <a:xfrm>
              <a:off x="-60960" y="5872163"/>
              <a:ext cx="4509000" cy="50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Wishes Granted</a:t>
              </a:r>
              <a:endParaRPr b="0" i="0" sz="2400" u="none" cap="none" strike="noStrike">
                <a:solidFill>
                  <a:schemeClr val="dk1"/>
                </a:solidFill>
                <a:latin typeface="Calibri"/>
                <a:ea typeface="Calibri"/>
                <a:cs typeface="Calibri"/>
                <a:sym typeface="Calibri"/>
              </a:endParaRPr>
            </a:p>
          </p:txBody>
        </p:sp>
      </p:grpSp>
      <p:grpSp>
        <p:nvGrpSpPr>
          <p:cNvPr id="60" name="Google Shape;60;g3f61c9bb1a9_0_21"/>
          <p:cNvGrpSpPr/>
          <p:nvPr/>
        </p:nvGrpSpPr>
        <p:grpSpPr>
          <a:xfrm>
            <a:off x="4600575" y="5153025"/>
            <a:ext cx="1219200" cy="1219200"/>
            <a:chOff x="4600575" y="5153025"/>
            <a:chExt cx="1219200" cy="1219200"/>
          </a:xfrm>
        </p:grpSpPr>
        <p:sp>
          <p:nvSpPr>
            <p:cNvPr id="61" name="Google Shape;61;g3f61c9bb1a9_0_21"/>
            <p:cNvSpPr/>
            <p:nvPr/>
          </p:nvSpPr>
          <p:spPr>
            <a:xfrm>
              <a:off x="4600575" y="5153025"/>
              <a:ext cx="1219200" cy="1219200"/>
            </a:xfrm>
            <a:prstGeom prst="ellipse">
              <a:avLst/>
            </a:prstGeom>
            <a:noFill/>
            <a:ln cap="flat" cmpd="sng" w="38100">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f61c9bb1a9_0_21"/>
            <p:cNvSpPr/>
            <p:nvPr/>
          </p:nvSpPr>
          <p:spPr>
            <a:xfrm>
              <a:off x="4801553" y="5411153"/>
              <a:ext cx="817200" cy="70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41729"/>
                </a:buClr>
                <a:buSzPts val="3600"/>
                <a:buFont typeface="Rubik Wet Paint"/>
                <a:buNone/>
              </a:pPr>
              <a:r>
                <a:rPr b="0" i="0" lang="en-US" sz="3600" u="none" cap="none" strike="noStrike">
                  <a:solidFill>
                    <a:srgbClr val="E41729"/>
                  </a:solidFill>
                  <a:latin typeface="Rubik Wet Paint"/>
                  <a:ea typeface="Rubik Wet Paint"/>
                  <a:cs typeface="Rubik Wet Paint"/>
                  <a:sym typeface="Rubik Wet Paint"/>
                </a:rPr>
                <a:t>03</a:t>
              </a:r>
              <a:endParaRPr b="0" i="0" sz="3600" u="none" cap="none" strike="noStrike">
                <a:solidFill>
                  <a:schemeClr val="dk1"/>
                </a:solidFill>
                <a:latin typeface="Calibri"/>
                <a:ea typeface="Calibri"/>
                <a:cs typeface="Calibri"/>
                <a:sym typeface="Calibri"/>
              </a:endParaRPr>
            </a:p>
          </p:txBody>
        </p:sp>
      </p:grpSp>
      <p:grpSp>
        <p:nvGrpSpPr>
          <p:cNvPr id="63" name="Google Shape;63;g3f61c9bb1a9_0_21"/>
          <p:cNvGrpSpPr/>
          <p:nvPr/>
        </p:nvGrpSpPr>
        <p:grpSpPr>
          <a:xfrm>
            <a:off x="12468225" y="5153025"/>
            <a:ext cx="1219200" cy="1219200"/>
            <a:chOff x="12468225" y="5153025"/>
            <a:chExt cx="1219200" cy="1219200"/>
          </a:xfrm>
        </p:grpSpPr>
        <p:sp>
          <p:nvSpPr>
            <p:cNvPr id="64" name="Google Shape;64;g3f61c9bb1a9_0_21"/>
            <p:cNvSpPr/>
            <p:nvPr/>
          </p:nvSpPr>
          <p:spPr>
            <a:xfrm>
              <a:off x="12468225" y="5153025"/>
              <a:ext cx="1219200" cy="1219200"/>
            </a:xfrm>
            <a:prstGeom prst="ellipse">
              <a:avLst/>
            </a:prstGeom>
            <a:noFill/>
            <a:ln cap="flat" cmpd="sng" w="38100">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f61c9bb1a9_0_21"/>
            <p:cNvSpPr/>
            <p:nvPr/>
          </p:nvSpPr>
          <p:spPr>
            <a:xfrm>
              <a:off x="12664440" y="5411153"/>
              <a:ext cx="826800" cy="70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41729"/>
                </a:buClr>
                <a:buSzPts val="3600"/>
                <a:buFont typeface="Rubik Wet Paint"/>
                <a:buNone/>
              </a:pPr>
              <a:r>
                <a:rPr b="0" i="0" lang="en-US" sz="3600" u="none" cap="none" strike="noStrike">
                  <a:solidFill>
                    <a:srgbClr val="E41729"/>
                  </a:solidFill>
                  <a:latin typeface="Rubik Wet Paint"/>
                  <a:ea typeface="Rubik Wet Paint"/>
                  <a:cs typeface="Rubik Wet Paint"/>
                  <a:sym typeface="Rubik Wet Paint"/>
                </a:rPr>
                <a:t>04</a:t>
              </a:r>
              <a:endParaRPr b="0" i="0" sz="3600" u="none" cap="none" strike="noStrike">
                <a:solidFill>
                  <a:schemeClr val="dk1"/>
                </a:solidFill>
                <a:latin typeface="Calibri"/>
                <a:ea typeface="Calibri"/>
                <a:cs typeface="Calibri"/>
                <a:sym typeface="Calibri"/>
              </a:endParaRPr>
            </a:p>
          </p:txBody>
        </p:sp>
      </p:grpSp>
      <p:grpSp>
        <p:nvGrpSpPr>
          <p:cNvPr id="66" name="Google Shape;66;g3f61c9bb1a9_0_21"/>
          <p:cNvGrpSpPr/>
          <p:nvPr/>
        </p:nvGrpSpPr>
        <p:grpSpPr>
          <a:xfrm>
            <a:off x="13839825" y="5253038"/>
            <a:ext cx="4539600" cy="1125825"/>
            <a:chOff x="13839825" y="5253038"/>
            <a:chExt cx="4539600" cy="1125825"/>
          </a:xfrm>
        </p:grpSpPr>
        <p:sp>
          <p:nvSpPr>
            <p:cNvPr id="67" name="Google Shape;67;g3f61c9bb1a9_0_21"/>
            <p:cNvSpPr/>
            <p:nvPr/>
          </p:nvSpPr>
          <p:spPr>
            <a:xfrm>
              <a:off x="13839825" y="5253038"/>
              <a:ext cx="45396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Magic</a:t>
              </a:r>
              <a:endParaRPr b="0" i="0" sz="3600" u="none" cap="none" strike="noStrike">
                <a:solidFill>
                  <a:schemeClr val="dk1"/>
                </a:solidFill>
                <a:latin typeface="Calibri"/>
                <a:ea typeface="Calibri"/>
                <a:cs typeface="Calibri"/>
                <a:sym typeface="Calibri"/>
              </a:endParaRPr>
            </a:p>
          </p:txBody>
        </p:sp>
        <p:sp>
          <p:nvSpPr>
            <p:cNvPr id="68" name="Google Shape;68;g3f61c9bb1a9_0_21"/>
            <p:cNvSpPr/>
            <p:nvPr/>
          </p:nvSpPr>
          <p:spPr>
            <a:xfrm>
              <a:off x="13839825" y="5872163"/>
              <a:ext cx="4509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Spellcasting</a:t>
              </a:r>
              <a:endParaRPr b="0" i="0" sz="2400" u="none" cap="none" strike="noStrike">
                <a:solidFill>
                  <a:schemeClr val="dk1"/>
                </a:solidFill>
                <a:latin typeface="Calibri"/>
                <a:ea typeface="Calibri"/>
                <a:cs typeface="Calibri"/>
                <a:sym typeface="Calibri"/>
              </a:endParaRPr>
            </a:p>
          </p:txBody>
        </p:sp>
      </p:grpSp>
      <p:grpSp>
        <p:nvGrpSpPr>
          <p:cNvPr id="69" name="Google Shape;69;g3f61c9bb1a9_0_21"/>
          <p:cNvGrpSpPr/>
          <p:nvPr/>
        </p:nvGrpSpPr>
        <p:grpSpPr>
          <a:xfrm>
            <a:off x="-91440" y="7491413"/>
            <a:ext cx="4539600" cy="1125825"/>
            <a:chOff x="-91440" y="7491413"/>
            <a:chExt cx="4539600" cy="1125825"/>
          </a:xfrm>
        </p:grpSpPr>
        <p:sp>
          <p:nvSpPr>
            <p:cNvPr id="70" name="Google Shape;70;g3f61c9bb1a9_0_21"/>
            <p:cNvSpPr/>
            <p:nvPr/>
          </p:nvSpPr>
          <p:spPr>
            <a:xfrm>
              <a:off x="-91440" y="7491413"/>
              <a:ext cx="4539600" cy="702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Adventure</a:t>
              </a:r>
              <a:endParaRPr b="0" i="0" sz="3600" u="none" cap="none" strike="noStrike">
                <a:solidFill>
                  <a:schemeClr val="dk1"/>
                </a:solidFill>
                <a:latin typeface="Calibri"/>
                <a:ea typeface="Calibri"/>
                <a:cs typeface="Calibri"/>
                <a:sym typeface="Calibri"/>
              </a:endParaRPr>
            </a:p>
          </p:txBody>
        </p:sp>
        <p:sp>
          <p:nvSpPr>
            <p:cNvPr id="71" name="Google Shape;71;g3f61c9bb1a9_0_21"/>
            <p:cNvSpPr/>
            <p:nvPr/>
          </p:nvSpPr>
          <p:spPr>
            <a:xfrm>
              <a:off x="-60960" y="8110538"/>
              <a:ext cx="4509000" cy="50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Happily Ever After</a:t>
              </a:r>
              <a:endParaRPr b="0" i="0" sz="2400" u="none" cap="none" strike="noStrike">
                <a:solidFill>
                  <a:schemeClr val="dk1"/>
                </a:solidFill>
                <a:latin typeface="Calibri"/>
                <a:ea typeface="Calibri"/>
                <a:cs typeface="Calibri"/>
                <a:sym typeface="Calibri"/>
              </a:endParaRPr>
            </a:p>
          </p:txBody>
        </p:sp>
      </p:grpSp>
      <p:grpSp>
        <p:nvGrpSpPr>
          <p:cNvPr id="72" name="Google Shape;72;g3f61c9bb1a9_0_21"/>
          <p:cNvGrpSpPr/>
          <p:nvPr/>
        </p:nvGrpSpPr>
        <p:grpSpPr>
          <a:xfrm>
            <a:off x="4600575" y="7391400"/>
            <a:ext cx="1219200" cy="1219200"/>
            <a:chOff x="4600575" y="7391400"/>
            <a:chExt cx="1219200" cy="1219200"/>
          </a:xfrm>
        </p:grpSpPr>
        <p:sp>
          <p:nvSpPr>
            <p:cNvPr id="73" name="Google Shape;73;g3f61c9bb1a9_0_21"/>
            <p:cNvSpPr/>
            <p:nvPr/>
          </p:nvSpPr>
          <p:spPr>
            <a:xfrm>
              <a:off x="4600575" y="7391400"/>
              <a:ext cx="1219200" cy="1219200"/>
            </a:xfrm>
            <a:prstGeom prst="ellipse">
              <a:avLst/>
            </a:prstGeom>
            <a:noFill/>
            <a:ln cap="flat" cmpd="sng" w="38100">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3f61c9bb1a9_0_21"/>
            <p:cNvSpPr/>
            <p:nvPr/>
          </p:nvSpPr>
          <p:spPr>
            <a:xfrm>
              <a:off x="4806315" y="7649528"/>
              <a:ext cx="807600" cy="70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41729"/>
                </a:buClr>
                <a:buSzPts val="3600"/>
                <a:buFont typeface="Rubik Wet Paint"/>
                <a:buNone/>
              </a:pPr>
              <a:r>
                <a:rPr b="0" i="0" lang="en-US" sz="3600" u="none" cap="none" strike="noStrike">
                  <a:solidFill>
                    <a:srgbClr val="E41729"/>
                  </a:solidFill>
                  <a:latin typeface="Rubik Wet Paint"/>
                  <a:ea typeface="Rubik Wet Paint"/>
                  <a:cs typeface="Rubik Wet Paint"/>
                  <a:sym typeface="Rubik Wet Paint"/>
                </a:rPr>
                <a:t>05</a:t>
              </a:r>
              <a:endParaRPr b="0" i="0" sz="3600" u="none" cap="none" strike="noStrike">
                <a:solidFill>
                  <a:schemeClr val="dk1"/>
                </a:solidFill>
                <a:latin typeface="Calibri"/>
                <a:ea typeface="Calibri"/>
                <a:cs typeface="Calibri"/>
                <a:sym typeface="Calibri"/>
              </a:endParaRPr>
            </a:p>
          </p:txBody>
        </p:sp>
      </p:grpSp>
      <p:grpSp>
        <p:nvGrpSpPr>
          <p:cNvPr id="75" name="Google Shape;75;g3f61c9bb1a9_0_21"/>
          <p:cNvGrpSpPr/>
          <p:nvPr/>
        </p:nvGrpSpPr>
        <p:grpSpPr>
          <a:xfrm>
            <a:off x="12468225" y="7391400"/>
            <a:ext cx="1219200" cy="1219200"/>
            <a:chOff x="12468225" y="7391400"/>
            <a:chExt cx="1219200" cy="1219200"/>
          </a:xfrm>
        </p:grpSpPr>
        <p:sp>
          <p:nvSpPr>
            <p:cNvPr id="76" name="Google Shape;76;g3f61c9bb1a9_0_21"/>
            <p:cNvSpPr/>
            <p:nvPr/>
          </p:nvSpPr>
          <p:spPr>
            <a:xfrm>
              <a:off x="12468225" y="7391400"/>
              <a:ext cx="1219200" cy="1219200"/>
            </a:xfrm>
            <a:prstGeom prst="ellipse">
              <a:avLst/>
            </a:prstGeom>
            <a:noFill/>
            <a:ln cap="flat" cmpd="sng" w="38100">
              <a:solidFill>
                <a:srgbClr val="E4172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3f61c9bb1a9_0_21"/>
            <p:cNvSpPr/>
            <p:nvPr/>
          </p:nvSpPr>
          <p:spPr>
            <a:xfrm>
              <a:off x="12673965" y="7649528"/>
              <a:ext cx="807600" cy="70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41729"/>
                </a:buClr>
                <a:buSzPts val="3600"/>
                <a:buFont typeface="Rubik Wet Paint"/>
                <a:buNone/>
              </a:pPr>
              <a:r>
                <a:rPr b="0" i="0" lang="en-US" sz="3600" u="none" cap="none" strike="noStrike">
                  <a:solidFill>
                    <a:srgbClr val="E41729"/>
                  </a:solidFill>
                  <a:latin typeface="Rubik Wet Paint"/>
                  <a:ea typeface="Rubik Wet Paint"/>
                  <a:cs typeface="Rubik Wet Paint"/>
                  <a:sym typeface="Rubik Wet Paint"/>
                </a:rPr>
                <a:t>06</a:t>
              </a:r>
              <a:endParaRPr b="0" i="0" sz="3600" u="none" cap="none" strike="noStrike">
                <a:solidFill>
                  <a:schemeClr val="dk1"/>
                </a:solidFill>
                <a:latin typeface="Calibri"/>
                <a:ea typeface="Calibri"/>
                <a:cs typeface="Calibri"/>
                <a:sym typeface="Calibri"/>
              </a:endParaRPr>
            </a:p>
          </p:txBody>
        </p:sp>
      </p:grpSp>
      <p:grpSp>
        <p:nvGrpSpPr>
          <p:cNvPr id="78" name="Google Shape;78;g3f61c9bb1a9_0_21"/>
          <p:cNvGrpSpPr/>
          <p:nvPr/>
        </p:nvGrpSpPr>
        <p:grpSpPr>
          <a:xfrm>
            <a:off x="13839825" y="7491413"/>
            <a:ext cx="4539600" cy="1125825"/>
            <a:chOff x="13839825" y="7491413"/>
            <a:chExt cx="4539600" cy="1125825"/>
          </a:xfrm>
        </p:grpSpPr>
        <p:sp>
          <p:nvSpPr>
            <p:cNvPr id="79" name="Google Shape;79;g3f61c9bb1a9_0_21"/>
            <p:cNvSpPr/>
            <p:nvPr/>
          </p:nvSpPr>
          <p:spPr>
            <a:xfrm>
              <a:off x="13839825" y="7491413"/>
              <a:ext cx="45396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Conclusion</a:t>
              </a:r>
              <a:endParaRPr b="0" i="0" sz="3600" u="none" cap="none" strike="noStrike">
                <a:solidFill>
                  <a:schemeClr val="dk1"/>
                </a:solidFill>
                <a:latin typeface="Calibri"/>
                <a:ea typeface="Calibri"/>
                <a:cs typeface="Calibri"/>
                <a:sym typeface="Calibri"/>
              </a:endParaRPr>
            </a:p>
          </p:txBody>
        </p:sp>
        <p:sp>
          <p:nvSpPr>
            <p:cNvPr id="80" name="Google Shape;80;g3f61c9bb1a9_0_21"/>
            <p:cNvSpPr/>
            <p:nvPr/>
          </p:nvSpPr>
          <p:spPr>
            <a:xfrm>
              <a:off x="13839825" y="8110538"/>
              <a:ext cx="4509000" cy="50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Embrace the Fantasy</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85" name="Shape 85"/>
        <p:cNvGrpSpPr/>
        <p:nvPr/>
      </p:nvGrpSpPr>
      <p:grpSpPr>
        <a:xfrm>
          <a:off x="0" y="0"/>
          <a:ext cx="0" cy="0"/>
          <a:chOff x="0" y="0"/>
          <a:chExt cx="0" cy="0"/>
        </a:xfrm>
      </p:grpSpPr>
      <p:pic>
        <p:nvPicPr>
          <p:cNvPr descr="preencoded.png" id="86" name="Google Shape;86;g3f61c9bb1a9_0_67"/>
          <p:cNvPicPr preferRelativeResize="0"/>
          <p:nvPr/>
        </p:nvPicPr>
        <p:blipFill rotWithShape="1">
          <a:blip r:embed="rId3">
            <a:alphaModFix/>
          </a:blip>
          <a:srcRect b="0" l="0" r="0" t="0"/>
          <a:stretch/>
        </p:blipFill>
        <p:spPr>
          <a:xfrm rot="10800000">
            <a:off x="0" y="-1495425"/>
            <a:ext cx="18087975" cy="8048625"/>
          </a:xfrm>
          <a:prstGeom prst="rect">
            <a:avLst/>
          </a:prstGeom>
          <a:noFill/>
          <a:ln>
            <a:noFill/>
          </a:ln>
        </p:spPr>
      </p:pic>
      <p:grpSp>
        <p:nvGrpSpPr>
          <p:cNvPr id="87" name="Google Shape;87;g3f61c9bb1a9_0_67"/>
          <p:cNvGrpSpPr/>
          <p:nvPr/>
        </p:nvGrpSpPr>
        <p:grpSpPr>
          <a:xfrm>
            <a:off x="17640300" y="7994925"/>
            <a:ext cx="596549" cy="2063476"/>
            <a:chOff x="17640300" y="7994925"/>
            <a:chExt cx="596549" cy="2063476"/>
          </a:xfrm>
        </p:grpSpPr>
        <p:pic>
          <p:nvPicPr>
            <p:cNvPr descr="preencoded.png" id="88" name="Google Shape;88;g3f61c9bb1a9_0_67"/>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89" name="Google Shape;89;g3f61c9bb1a9_0_6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90" name="Google Shape;90;g3f61c9bb1a9_0_67"/>
          <p:cNvSpPr/>
          <p:nvPr/>
        </p:nvSpPr>
        <p:spPr>
          <a:xfrm>
            <a:off x="2219325" y="2057400"/>
            <a:ext cx="12820800" cy="117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The Realm of the Extraordinary</a:t>
            </a:r>
            <a:endParaRPr b="0" i="0" sz="6000" u="none" cap="none" strike="noStrike">
              <a:solidFill>
                <a:schemeClr val="dk1"/>
              </a:solidFill>
              <a:latin typeface="Calibri"/>
              <a:ea typeface="Calibri"/>
              <a:cs typeface="Calibri"/>
              <a:sym typeface="Calibri"/>
            </a:endParaRPr>
          </a:p>
        </p:txBody>
      </p:sp>
      <p:grpSp>
        <p:nvGrpSpPr>
          <p:cNvPr id="91" name="Google Shape;91;g3f61c9bb1a9_0_67"/>
          <p:cNvGrpSpPr/>
          <p:nvPr/>
        </p:nvGrpSpPr>
        <p:grpSpPr>
          <a:xfrm>
            <a:off x="2219325" y="3552825"/>
            <a:ext cx="13910175" cy="4107300"/>
            <a:chOff x="2219325" y="3552825"/>
            <a:chExt cx="13910175" cy="4107300"/>
          </a:xfrm>
        </p:grpSpPr>
        <p:sp>
          <p:nvSpPr>
            <p:cNvPr id="92" name="Google Shape;92;g3f61c9bb1a9_0_67"/>
            <p:cNvSpPr/>
            <p:nvPr/>
          </p:nvSpPr>
          <p:spPr>
            <a:xfrm>
              <a:off x="2219325" y="3552825"/>
              <a:ext cx="6604500" cy="41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93" name="Google Shape;93;g3f61c9bb1a9_0_67"/>
            <p:cNvSpPr/>
            <p:nvPr/>
          </p:nvSpPr>
          <p:spPr>
            <a:xfrm>
              <a:off x="9525000" y="3552825"/>
              <a:ext cx="6604500" cy="41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98" name="Shape 98"/>
        <p:cNvGrpSpPr/>
        <p:nvPr/>
      </p:nvGrpSpPr>
      <p:grpSpPr>
        <a:xfrm>
          <a:off x="0" y="0"/>
          <a:ext cx="0" cy="0"/>
          <a:chOff x="0" y="0"/>
          <a:chExt cx="0" cy="0"/>
        </a:xfrm>
      </p:grpSpPr>
      <p:pic>
        <p:nvPicPr>
          <p:cNvPr descr="preencoded.png" id="99" name="Google Shape;99;g3f61c9bb1a9_0_79"/>
          <p:cNvPicPr preferRelativeResize="0"/>
          <p:nvPr/>
        </p:nvPicPr>
        <p:blipFill rotWithShape="1">
          <a:blip r:embed="rId3">
            <a:alphaModFix/>
          </a:blip>
          <a:srcRect b="0" l="0" r="0" t="0"/>
          <a:stretch/>
        </p:blipFill>
        <p:spPr>
          <a:xfrm>
            <a:off x="380999" y="-1866900"/>
            <a:ext cx="17907000" cy="8439150"/>
          </a:xfrm>
          <a:prstGeom prst="rect">
            <a:avLst/>
          </a:prstGeom>
          <a:noFill/>
          <a:ln>
            <a:noFill/>
          </a:ln>
        </p:spPr>
      </p:pic>
      <p:grpSp>
        <p:nvGrpSpPr>
          <p:cNvPr id="100" name="Google Shape;100;g3f61c9bb1a9_0_79"/>
          <p:cNvGrpSpPr/>
          <p:nvPr/>
        </p:nvGrpSpPr>
        <p:grpSpPr>
          <a:xfrm>
            <a:off x="17640300" y="7994925"/>
            <a:ext cx="596549" cy="2063476"/>
            <a:chOff x="17640300" y="7994925"/>
            <a:chExt cx="596549" cy="2063476"/>
          </a:xfrm>
        </p:grpSpPr>
        <p:pic>
          <p:nvPicPr>
            <p:cNvPr descr="preencoded.png" id="101" name="Google Shape;101;g3f61c9bb1a9_0_7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02" name="Google Shape;102;g3f61c9bb1a9_0_7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03" name="Google Shape;103;g3f61c9bb1a9_0_79"/>
          <p:cNvPicPr preferRelativeResize="0"/>
          <p:nvPr/>
        </p:nvPicPr>
        <p:blipFill rotWithShape="1">
          <a:blip r:embed="rId5">
            <a:alphaModFix/>
          </a:blip>
          <a:srcRect b="0" l="0" r="0" t="0"/>
          <a:stretch/>
        </p:blipFill>
        <p:spPr>
          <a:xfrm>
            <a:off x="0" y="0"/>
            <a:ext cx="18288000" cy="6229350"/>
          </a:xfrm>
          <a:prstGeom prst="rect">
            <a:avLst/>
          </a:prstGeom>
          <a:noFill/>
          <a:ln>
            <a:noFill/>
          </a:ln>
        </p:spPr>
      </p:pic>
      <p:grpSp>
        <p:nvGrpSpPr>
          <p:cNvPr id="104" name="Google Shape;104;g3f61c9bb1a9_0_79"/>
          <p:cNvGrpSpPr/>
          <p:nvPr/>
        </p:nvGrpSpPr>
        <p:grpSpPr>
          <a:xfrm>
            <a:off x="1333500" y="7124700"/>
            <a:ext cx="7549650" cy="2002125"/>
            <a:chOff x="1333500" y="7124700"/>
            <a:chExt cx="7549650" cy="2002125"/>
          </a:xfrm>
        </p:grpSpPr>
        <p:pic>
          <p:nvPicPr>
            <p:cNvPr descr="preencoded.png" id="105" name="Google Shape;105;g3f61c9bb1a9_0_79"/>
            <p:cNvPicPr preferRelativeResize="0"/>
            <p:nvPr/>
          </p:nvPicPr>
          <p:blipFill rotWithShape="1">
            <a:blip r:embed="rId6">
              <a:alphaModFix/>
            </a:blip>
            <a:srcRect b="0" l="0" r="0" t="0"/>
            <a:stretch/>
          </p:blipFill>
          <p:spPr>
            <a:xfrm>
              <a:off x="1333500" y="7572375"/>
              <a:ext cx="1000125" cy="1000125"/>
            </a:xfrm>
            <a:prstGeom prst="rect">
              <a:avLst/>
            </a:prstGeom>
            <a:noFill/>
            <a:ln>
              <a:noFill/>
            </a:ln>
          </p:spPr>
        </p:pic>
        <p:grpSp>
          <p:nvGrpSpPr>
            <p:cNvPr id="106" name="Google Shape;106;g3f61c9bb1a9_0_79"/>
            <p:cNvGrpSpPr/>
            <p:nvPr/>
          </p:nvGrpSpPr>
          <p:grpSpPr>
            <a:xfrm>
              <a:off x="2609850" y="7124700"/>
              <a:ext cx="6273300" cy="2002125"/>
              <a:chOff x="2609850" y="7124700"/>
              <a:chExt cx="6273300" cy="2002125"/>
            </a:xfrm>
          </p:grpSpPr>
          <p:sp>
            <p:nvSpPr>
              <p:cNvPr id="107" name="Google Shape;107;g3f61c9bb1a9_0_79"/>
              <p:cNvSpPr/>
              <p:nvPr/>
            </p:nvSpPr>
            <p:spPr>
              <a:xfrm>
                <a:off x="2609850" y="7124700"/>
                <a:ext cx="62733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Unicorn Sightings</a:t>
                </a:r>
                <a:endParaRPr b="0" i="0" sz="3600" u="none" cap="none" strike="noStrike">
                  <a:solidFill>
                    <a:schemeClr val="dk1"/>
                  </a:solidFill>
                  <a:latin typeface="Calibri"/>
                  <a:ea typeface="Calibri"/>
                  <a:cs typeface="Calibri"/>
                  <a:sym typeface="Calibri"/>
                </a:endParaRPr>
              </a:p>
            </p:txBody>
          </p:sp>
          <p:sp>
            <p:nvSpPr>
              <p:cNvPr id="108" name="Google Shape;108;g3f61c9bb1a9_0_79"/>
              <p:cNvSpPr/>
              <p:nvPr/>
            </p:nvSpPr>
            <p:spPr>
              <a:xfrm>
                <a:off x="2609850" y="7820025"/>
                <a:ext cx="62427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grpSp>
        <p:nvGrpSpPr>
          <p:cNvPr id="109" name="Google Shape;109;g3f61c9bb1a9_0_79"/>
          <p:cNvGrpSpPr/>
          <p:nvPr/>
        </p:nvGrpSpPr>
        <p:grpSpPr>
          <a:xfrm>
            <a:off x="9477375" y="7124700"/>
            <a:ext cx="7549650" cy="2002125"/>
            <a:chOff x="9477375" y="7124700"/>
            <a:chExt cx="7549650" cy="2002125"/>
          </a:xfrm>
        </p:grpSpPr>
        <p:pic>
          <p:nvPicPr>
            <p:cNvPr descr="preencoded.png" id="110" name="Google Shape;110;g3f61c9bb1a9_0_79"/>
            <p:cNvPicPr preferRelativeResize="0"/>
            <p:nvPr/>
          </p:nvPicPr>
          <p:blipFill rotWithShape="1">
            <a:blip r:embed="rId7">
              <a:alphaModFix/>
            </a:blip>
            <a:srcRect b="0" l="0" r="0" t="0"/>
            <a:stretch/>
          </p:blipFill>
          <p:spPr>
            <a:xfrm>
              <a:off x="9477375" y="7572375"/>
              <a:ext cx="1000125" cy="1000125"/>
            </a:xfrm>
            <a:prstGeom prst="rect">
              <a:avLst/>
            </a:prstGeom>
            <a:noFill/>
            <a:ln>
              <a:noFill/>
            </a:ln>
          </p:spPr>
        </p:pic>
        <p:grpSp>
          <p:nvGrpSpPr>
            <p:cNvPr id="111" name="Google Shape;111;g3f61c9bb1a9_0_79"/>
            <p:cNvGrpSpPr/>
            <p:nvPr/>
          </p:nvGrpSpPr>
          <p:grpSpPr>
            <a:xfrm>
              <a:off x="10753725" y="7124700"/>
              <a:ext cx="6273300" cy="2002125"/>
              <a:chOff x="10753725" y="7124700"/>
              <a:chExt cx="6273300" cy="2002125"/>
            </a:xfrm>
          </p:grpSpPr>
          <p:sp>
            <p:nvSpPr>
              <p:cNvPr id="112" name="Google Shape;112;g3f61c9bb1a9_0_79"/>
              <p:cNvSpPr/>
              <p:nvPr/>
            </p:nvSpPr>
            <p:spPr>
              <a:xfrm>
                <a:off x="10753725" y="7124700"/>
                <a:ext cx="62733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Dragon Taming</a:t>
                </a:r>
                <a:endParaRPr b="0" i="0" sz="3600" u="none" cap="none" strike="noStrike">
                  <a:solidFill>
                    <a:schemeClr val="dk1"/>
                  </a:solidFill>
                  <a:latin typeface="Calibri"/>
                  <a:ea typeface="Calibri"/>
                  <a:cs typeface="Calibri"/>
                  <a:sym typeface="Calibri"/>
                </a:endParaRPr>
              </a:p>
            </p:txBody>
          </p:sp>
          <p:sp>
            <p:nvSpPr>
              <p:cNvPr id="113" name="Google Shape;113;g3f61c9bb1a9_0_79"/>
              <p:cNvSpPr/>
              <p:nvPr/>
            </p:nvSpPr>
            <p:spPr>
              <a:xfrm>
                <a:off x="10753725" y="7820025"/>
                <a:ext cx="62427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118" name="Shape 118"/>
        <p:cNvGrpSpPr/>
        <p:nvPr/>
      </p:nvGrpSpPr>
      <p:grpSpPr>
        <a:xfrm>
          <a:off x="0" y="0"/>
          <a:ext cx="0" cy="0"/>
          <a:chOff x="0" y="0"/>
          <a:chExt cx="0" cy="0"/>
        </a:xfrm>
      </p:grpSpPr>
      <p:pic>
        <p:nvPicPr>
          <p:cNvPr descr="preencoded.png" id="119" name="Google Shape;119;g3f61c9bb1a9_0_98"/>
          <p:cNvPicPr preferRelativeResize="0"/>
          <p:nvPr/>
        </p:nvPicPr>
        <p:blipFill rotWithShape="1">
          <a:blip r:embed="rId3">
            <a:alphaModFix/>
          </a:blip>
          <a:srcRect b="0" l="0" r="0" t="0"/>
          <a:stretch/>
        </p:blipFill>
        <p:spPr>
          <a:xfrm rot="10800000">
            <a:off x="0" y="-1762125"/>
            <a:ext cx="18059400" cy="9458325"/>
          </a:xfrm>
          <a:prstGeom prst="rect">
            <a:avLst/>
          </a:prstGeom>
          <a:noFill/>
          <a:ln>
            <a:noFill/>
          </a:ln>
        </p:spPr>
      </p:pic>
      <p:grpSp>
        <p:nvGrpSpPr>
          <p:cNvPr id="120" name="Google Shape;120;g3f61c9bb1a9_0_98"/>
          <p:cNvGrpSpPr/>
          <p:nvPr/>
        </p:nvGrpSpPr>
        <p:grpSpPr>
          <a:xfrm>
            <a:off x="17640300" y="7994925"/>
            <a:ext cx="596549" cy="2063476"/>
            <a:chOff x="17640300" y="7994925"/>
            <a:chExt cx="596549" cy="2063476"/>
          </a:xfrm>
        </p:grpSpPr>
        <p:pic>
          <p:nvPicPr>
            <p:cNvPr descr="preencoded.png" id="121" name="Google Shape;121;g3f61c9bb1a9_0_9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22" name="Google Shape;122;g3f61c9bb1a9_0_9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23" name="Google Shape;123;g3f61c9bb1a9_0_98"/>
          <p:cNvGrpSpPr/>
          <p:nvPr/>
        </p:nvGrpSpPr>
        <p:grpSpPr>
          <a:xfrm>
            <a:off x="685800" y="2619375"/>
            <a:ext cx="5328300" cy="6572250"/>
            <a:chOff x="685800" y="2619375"/>
            <a:chExt cx="5328300" cy="6572250"/>
          </a:xfrm>
        </p:grpSpPr>
        <p:sp>
          <p:nvSpPr>
            <p:cNvPr id="124" name="Google Shape;124;g3f61c9bb1a9_0_98"/>
            <p:cNvSpPr/>
            <p:nvPr/>
          </p:nvSpPr>
          <p:spPr>
            <a:xfrm>
              <a:off x="685800" y="2619375"/>
              <a:ext cx="45510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Unicorn Sightings</a:t>
              </a:r>
              <a:endParaRPr b="0" i="0" sz="3600" u="none" cap="none" strike="noStrike">
                <a:solidFill>
                  <a:schemeClr val="dk1"/>
                </a:solidFill>
                <a:latin typeface="Calibri"/>
                <a:ea typeface="Calibri"/>
                <a:cs typeface="Calibri"/>
                <a:sym typeface="Calibri"/>
              </a:endParaRPr>
            </a:p>
          </p:txBody>
        </p:sp>
        <p:sp>
          <p:nvSpPr>
            <p:cNvPr id="125" name="Google Shape;125;g3f61c9bb1a9_0_98"/>
            <p:cNvSpPr/>
            <p:nvPr/>
          </p:nvSpPr>
          <p:spPr>
            <a:xfrm>
              <a:off x="685800" y="3619500"/>
              <a:ext cx="5328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26" name="Google Shape;126;g3f61c9bb1a9_0_98"/>
            <p:cNvPicPr preferRelativeResize="0"/>
            <p:nvPr/>
          </p:nvPicPr>
          <p:blipFill rotWithShape="1">
            <a:blip r:embed="rId5">
              <a:alphaModFix/>
            </a:blip>
            <a:srcRect b="0" l="0" r="0" t="0"/>
            <a:stretch/>
          </p:blipFill>
          <p:spPr>
            <a:xfrm>
              <a:off x="685800" y="5276850"/>
              <a:ext cx="5267325" cy="3914775"/>
            </a:xfrm>
            <a:prstGeom prst="rect">
              <a:avLst/>
            </a:prstGeom>
            <a:noFill/>
            <a:ln>
              <a:noFill/>
            </a:ln>
          </p:spPr>
        </p:pic>
      </p:grpSp>
      <p:grpSp>
        <p:nvGrpSpPr>
          <p:cNvPr id="127" name="Google Shape;127;g3f61c9bb1a9_0_98"/>
          <p:cNvGrpSpPr/>
          <p:nvPr/>
        </p:nvGrpSpPr>
        <p:grpSpPr>
          <a:xfrm>
            <a:off x="11868150" y="2619375"/>
            <a:ext cx="5328300" cy="6572250"/>
            <a:chOff x="11868150" y="2619375"/>
            <a:chExt cx="5328300" cy="6572250"/>
          </a:xfrm>
        </p:grpSpPr>
        <p:sp>
          <p:nvSpPr>
            <p:cNvPr id="128" name="Google Shape;128;g3f61c9bb1a9_0_98"/>
            <p:cNvSpPr/>
            <p:nvPr/>
          </p:nvSpPr>
          <p:spPr>
            <a:xfrm>
              <a:off x="11868150" y="2619375"/>
              <a:ext cx="45510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Unicorn Sightings</a:t>
              </a:r>
              <a:endParaRPr b="0" i="0" sz="3600" u="none" cap="none" strike="noStrike">
                <a:solidFill>
                  <a:schemeClr val="dk1"/>
                </a:solidFill>
                <a:latin typeface="Calibri"/>
                <a:ea typeface="Calibri"/>
                <a:cs typeface="Calibri"/>
                <a:sym typeface="Calibri"/>
              </a:endParaRPr>
            </a:p>
          </p:txBody>
        </p:sp>
        <p:sp>
          <p:nvSpPr>
            <p:cNvPr id="129" name="Google Shape;129;g3f61c9bb1a9_0_98"/>
            <p:cNvSpPr/>
            <p:nvPr/>
          </p:nvSpPr>
          <p:spPr>
            <a:xfrm>
              <a:off x="11868150" y="3619500"/>
              <a:ext cx="5328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30" name="Google Shape;130;g3f61c9bb1a9_0_98"/>
            <p:cNvPicPr preferRelativeResize="0"/>
            <p:nvPr/>
          </p:nvPicPr>
          <p:blipFill rotWithShape="1">
            <a:blip r:embed="rId6">
              <a:alphaModFix/>
            </a:blip>
            <a:srcRect b="0" l="0" r="0" t="0"/>
            <a:stretch/>
          </p:blipFill>
          <p:spPr>
            <a:xfrm>
              <a:off x="11868150" y="5276850"/>
              <a:ext cx="5267325" cy="3914775"/>
            </a:xfrm>
            <a:prstGeom prst="rect">
              <a:avLst/>
            </a:prstGeom>
            <a:noFill/>
            <a:ln>
              <a:noFill/>
            </a:ln>
          </p:spPr>
        </p:pic>
      </p:grpSp>
      <p:grpSp>
        <p:nvGrpSpPr>
          <p:cNvPr id="131" name="Google Shape;131;g3f61c9bb1a9_0_98"/>
          <p:cNvGrpSpPr/>
          <p:nvPr/>
        </p:nvGrpSpPr>
        <p:grpSpPr>
          <a:xfrm>
            <a:off x="6276975" y="1123950"/>
            <a:ext cx="5328300" cy="6572250"/>
            <a:chOff x="6276975" y="1123950"/>
            <a:chExt cx="5328300" cy="6572250"/>
          </a:xfrm>
        </p:grpSpPr>
        <p:sp>
          <p:nvSpPr>
            <p:cNvPr id="132" name="Google Shape;132;g3f61c9bb1a9_0_98"/>
            <p:cNvSpPr/>
            <p:nvPr/>
          </p:nvSpPr>
          <p:spPr>
            <a:xfrm>
              <a:off x="6276975" y="1123950"/>
              <a:ext cx="37701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Dragon Taming</a:t>
              </a:r>
              <a:endParaRPr b="0" i="0" sz="3600" u="none" cap="none" strike="noStrike">
                <a:solidFill>
                  <a:schemeClr val="dk1"/>
                </a:solidFill>
                <a:latin typeface="Calibri"/>
                <a:ea typeface="Calibri"/>
                <a:cs typeface="Calibri"/>
                <a:sym typeface="Calibri"/>
              </a:endParaRPr>
            </a:p>
          </p:txBody>
        </p:sp>
        <p:sp>
          <p:nvSpPr>
            <p:cNvPr id="133" name="Google Shape;133;g3f61c9bb1a9_0_98"/>
            <p:cNvSpPr/>
            <p:nvPr/>
          </p:nvSpPr>
          <p:spPr>
            <a:xfrm>
              <a:off x="6276975" y="2124075"/>
              <a:ext cx="5328300" cy="130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34" name="Google Shape;134;g3f61c9bb1a9_0_98"/>
            <p:cNvPicPr preferRelativeResize="0"/>
            <p:nvPr/>
          </p:nvPicPr>
          <p:blipFill rotWithShape="1">
            <a:blip r:embed="rId7">
              <a:alphaModFix/>
            </a:blip>
            <a:srcRect b="0" l="0" r="0" t="0"/>
            <a:stretch/>
          </p:blipFill>
          <p:spPr>
            <a:xfrm>
              <a:off x="6276975" y="3781425"/>
              <a:ext cx="5267325" cy="3914775"/>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139" name="Shape 139"/>
        <p:cNvGrpSpPr/>
        <p:nvPr/>
      </p:nvGrpSpPr>
      <p:grpSpPr>
        <a:xfrm>
          <a:off x="0" y="0"/>
          <a:ext cx="0" cy="0"/>
          <a:chOff x="0" y="0"/>
          <a:chExt cx="0" cy="0"/>
        </a:xfrm>
      </p:grpSpPr>
      <p:pic>
        <p:nvPicPr>
          <p:cNvPr descr="preencoded.png" id="140" name="Google Shape;140;g3f61c9bb1a9_0_118"/>
          <p:cNvPicPr preferRelativeResize="0"/>
          <p:nvPr/>
        </p:nvPicPr>
        <p:blipFill rotWithShape="1">
          <a:blip r:embed="rId3">
            <a:alphaModFix/>
          </a:blip>
          <a:srcRect b="0" l="0" r="0" t="0"/>
          <a:stretch/>
        </p:blipFill>
        <p:spPr>
          <a:xfrm>
            <a:off x="133350" y="-4838700"/>
            <a:ext cx="18021299" cy="19964403"/>
          </a:xfrm>
          <a:prstGeom prst="rect">
            <a:avLst/>
          </a:prstGeom>
          <a:noFill/>
          <a:ln>
            <a:noFill/>
          </a:ln>
        </p:spPr>
      </p:pic>
      <p:grpSp>
        <p:nvGrpSpPr>
          <p:cNvPr id="141" name="Google Shape;141;g3f61c9bb1a9_0_118"/>
          <p:cNvGrpSpPr/>
          <p:nvPr/>
        </p:nvGrpSpPr>
        <p:grpSpPr>
          <a:xfrm>
            <a:off x="17640300" y="7994925"/>
            <a:ext cx="596549" cy="2063476"/>
            <a:chOff x="17640300" y="7994925"/>
            <a:chExt cx="596549" cy="2063476"/>
          </a:xfrm>
        </p:grpSpPr>
        <p:pic>
          <p:nvPicPr>
            <p:cNvPr descr="preencoded.png" id="142" name="Google Shape;142;g3f61c9bb1a9_0_11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43" name="Google Shape;143;g3f61c9bb1a9_0_11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44" name="Google Shape;144;g3f61c9bb1a9_0_118"/>
          <p:cNvPicPr preferRelativeResize="0"/>
          <p:nvPr/>
        </p:nvPicPr>
        <p:blipFill rotWithShape="1">
          <a:blip r:embed="rId5">
            <a:alphaModFix/>
          </a:blip>
          <a:srcRect b="0" l="0" r="0" t="0"/>
          <a:stretch/>
        </p:blipFill>
        <p:spPr>
          <a:xfrm>
            <a:off x="-381000" y="1038225"/>
            <a:ext cx="4474463" cy="3328416"/>
          </a:xfrm>
          <a:prstGeom prst="rect">
            <a:avLst/>
          </a:prstGeom>
          <a:noFill/>
          <a:ln>
            <a:noFill/>
          </a:ln>
        </p:spPr>
      </p:pic>
      <p:grpSp>
        <p:nvGrpSpPr>
          <p:cNvPr id="145" name="Google Shape;145;g3f61c9bb1a9_0_118"/>
          <p:cNvGrpSpPr/>
          <p:nvPr/>
        </p:nvGrpSpPr>
        <p:grpSpPr>
          <a:xfrm>
            <a:off x="4381500" y="3171825"/>
            <a:ext cx="10321425" cy="4015650"/>
            <a:chOff x="4381500" y="3171825"/>
            <a:chExt cx="10321425" cy="4015650"/>
          </a:xfrm>
        </p:grpSpPr>
        <p:sp>
          <p:nvSpPr>
            <p:cNvPr id="146" name="Google Shape;146;g3f61c9bb1a9_0_118"/>
            <p:cNvSpPr/>
            <p:nvPr/>
          </p:nvSpPr>
          <p:spPr>
            <a:xfrm>
              <a:off x="4381500" y="3171825"/>
              <a:ext cx="10292700" cy="34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47" name="Google Shape;147;g3f61c9bb1a9_0_118"/>
            <p:cNvSpPr/>
            <p:nvPr/>
          </p:nvSpPr>
          <p:spPr>
            <a:xfrm>
              <a:off x="11287125" y="6657975"/>
              <a:ext cx="34158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Rubik Wet Paint"/>
                <a:buNone/>
              </a:pPr>
              <a:r>
                <a:rPr b="0" i="0" lang="en-US" sz="2700" u="none" cap="none" strike="noStrike">
                  <a:solidFill>
                    <a:srgbClr val="FFFFFF"/>
                  </a:solidFill>
                  <a:latin typeface="Rubik Wet Paint"/>
                  <a:ea typeface="Rubik Wet Paint"/>
                  <a:cs typeface="Rubik Wet Paint"/>
                  <a:sym typeface="Rubik Wet Paint"/>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152" name="Shape 152"/>
        <p:cNvGrpSpPr/>
        <p:nvPr/>
      </p:nvGrpSpPr>
      <p:grpSpPr>
        <a:xfrm>
          <a:off x="0" y="0"/>
          <a:ext cx="0" cy="0"/>
          <a:chOff x="0" y="0"/>
          <a:chExt cx="0" cy="0"/>
        </a:xfrm>
      </p:grpSpPr>
      <p:pic>
        <p:nvPicPr>
          <p:cNvPr descr="preencoded.png" id="153" name="Google Shape;153;g3f61c9bb1a9_0_130"/>
          <p:cNvPicPr preferRelativeResize="0"/>
          <p:nvPr/>
        </p:nvPicPr>
        <p:blipFill rotWithShape="1">
          <a:blip r:embed="rId3">
            <a:alphaModFix/>
          </a:blip>
          <a:srcRect b="0" l="0" r="0" t="0"/>
          <a:stretch/>
        </p:blipFill>
        <p:spPr>
          <a:xfrm rot="10800000">
            <a:off x="0" y="-1495425"/>
            <a:ext cx="18087975" cy="8048625"/>
          </a:xfrm>
          <a:prstGeom prst="rect">
            <a:avLst/>
          </a:prstGeom>
          <a:noFill/>
          <a:ln>
            <a:noFill/>
          </a:ln>
        </p:spPr>
      </p:pic>
      <p:grpSp>
        <p:nvGrpSpPr>
          <p:cNvPr id="154" name="Google Shape;154;g3f61c9bb1a9_0_130"/>
          <p:cNvGrpSpPr/>
          <p:nvPr/>
        </p:nvGrpSpPr>
        <p:grpSpPr>
          <a:xfrm>
            <a:off x="17640300" y="7994925"/>
            <a:ext cx="596549" cy="2063476"/>
            <a:chOff x="17640300" y="7994925"/>
            <a:chExt cx="596549" cy="2063476"/>
          </a:xfrm>
        </p:grpSpPr>
        <p:pic>
          <p:nvPicPr>
            <p:cNvPr descr="preencoded.png" id="155" name="Google Shape;155;g3f61c9bb1a9_0_13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56" name="Google Shape;156;g3f61c9bb1a9_0_13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57" name="Google Shape;157;g3f61c9bb1a9_0_130"/>
          <p:cNvPicPr preferRelativeResize="0"/>
          <p:nvPr/>
        </p:nvPicPr>
        <p:blipFill rotWithShape="1">
          <a:blip r:embed="rId5">
            <a:alphaModFix/>
          </a:blip>
          <a:srcRect b="0" l="0" r="0" t="0"/>
          <a:stretch/>
        </p:blipFill>
        <p:spPr>
          <a:xfrm>
            <a:off x="1885950" y="1400175"/>
            <a:ext cx="9029700" cy="7496175"/>
          </a:xfrm>
          <a:prstGeom prst="rect">
            <a:avLst/>
          </a:prstGeom>
          <a:noFill/>
          <a:ln>
            <a:noFill/>
          </a:ln>
        </p:spPr>
      </p:pic>
      <p:grpSp>
        <p:nvGrpSpPr>
          <p:cNvPr id="158" name="Google Shape;158;g3f61c9bb1a9_0_130"/>
          <p:cNvGrpSpPr/>
          <p:nvPr/>
        </p:nvGrpSpPr>
        <p:grpSpPr>
          <a:xfrm>
            <a:off x="12001500" y="2333625"/>
            <a:ext cx="5463600" cy="2221350"/>
            <a:chOff x="12001500" y="2333625"/>
            <a:chExt cx="5463600" cy="2221350"/>
          </a:xfrm>
        </p:grpSpPr>
        <p:sp>
          <p:nvSpPr>
            <p:cNvPr id="159" name="Google Shape;159;g3f61c9bb1a9_0_130"/>
            <p:cNvSpPr/>
            <p:nvPr/>
          </p:nvSpPr>
          <p:spPr>
            <a:xfrm>
              <a:off x="12001500" y="2333625"/>
              <a:ext cx="5463600" cy="124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Dragon Taming Technique</a:t>
              </a:r>
              <a:endParaRPr b="0" i="0" sz="3600" u="none" cap="none" strike="noStrike">
                <a:solidFill>
                  <a:schemeClr val="dk1"/>
                </a:solidFill>
                <a:latin typeface="Calibri"/>
                <a:ea typeface="Calibri"/>
                <a:cs typeface="Calibri"/>
                <a:sym typeface="Calibri"/>
              </a:endParaRPr>
            </a:p>
          </p:txBody>
        </p:sp>
        <p:sp>
          <p:nvSpPr>
            <p:cNvPr id="160" name="Google Shape;160;g3f61c9bb1a9_0_130"/>
            <p:cNvSpPr/>
            <p:nvPr/>
          </p:nvSpPr>
          <p:spPr>
            <a:xfrm>
              <a:off x="12001500" y="3648075"/>
              <a:ext cx="54330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61" name="Google Shape;161;g3f61c9bb1a9_0_130"/>
          <p:cNvGrpSpPr/>
          <p:nvPr/>
        </p:nvGrpSpPr>
        <p:grpSpPr>
          <a:xfrm>
            <a:off x="12001500" y="4905375"/>
            <a:ext cx="5463600" cy="2221350"/>
            <a:chOff x="12001500" y="4905375"/>
            <a:chExt cx="5463600" cy="2221350"/>
          </a:xfrm>
        </p:grpSpPr>
        <p:sp>
          <p:nvSpPr>
            <p:cNvPr id="162" name="Google Shape;162;g3f61c9bb1a9_0_130"/>
            <p:cNvSpPr/>
            <p:nvPr/>
          </p:nvSpPr>
          <p:spPr>
            <a:xfrm>
              <a:off x="12001500" y="4905375"/>
              <a:ext cx="5463600" cy="124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The Art of Unicorn Sighting</a:t>
              </a:r>
              <a:endParaRPr b="0" i="0" sz="3600" u="none" cap="none" strike="noStrike">
                <a:solidFill>
                  <a:schemeClr val="dk1"/>
                </a:solidFill>
                <a:latin typeface="Calibri"/>
                <a:ea typeface="Calibri"/>
                <a:cs typeface="Calibri"/>
                <a:sym typeface="Calibri"/>
              </a:endParaRPr>
            </a:p>
          </p:txBody>
        </p:sp>
        <p:sp>
          <p:nvSpPr>
            <p:cNvPr id="163" name="Google Shape;163;g3f61c9bb1a9_0_130"/>
            <p:cNvSpPr/>
            <p:nvPr/>
          </p:nvSpPr>
          <p:spPr>
            <a:xfrm>
              <a:off x="12001500" y="6219825"/>
              <a:ext cx="5433000" cy="90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0909"/>
        </a:solidFill>
      </p:bgPr>
    </p:bg>
    <p:spTree>
      <p:nvGrpSpPr>
        <p:cNvPr id="168" name="Shape 168"/>
        <p:cNvGrpSpPr/>
        <p:nvPr/>
      </p:nvGrpSpPr>
      <p:grpSpPr>
        <a:xfrm>
          <a:off x="0" y="0"/>
          <a:ext cx="0" cy="0"/>
          <a:chOff x="0" y="0"/>
          <a:chExt cx="0" cy="0"/>
        </a:xfrm>
      </p:grpSpPr>
      <p:pic>
        <p:nvPicPr>
          <p:cNvPr descr="preencoded.png" id="169" name="Google Shape;169;g3f61c9bb1a9_0_145"/>
          <p:cNvPicPr preferRelativeResize="0"/>
          <p:nvPr/>
        </p:nvPicPr>
        <p:blipFill rotWithShape="1">
          <a:blip r:embed="rId3">
            <a:alphaModFix/>
          </a:blip>
          <a:srcRect b="0" l="0" r="0" t="0"/>
          <a:stretch/>
        </p:blipFill>
        <p:spPr>
          <a:xfrm>
            <a:off x="380999" y="-1866900"/>
            <a:ext cx="17907000" cy="8439150"/>
          </a:xfrm>
          <a:prstGeom prst="rect">
            <a:avLst/>
          </a:prstGeom>
          <a:noFill/>
          <a:ln>
            <a:noFill/>
          </a:ln>
        </p:spPr>
      </p:pic>
      <p:sp>
        <p:nvSpPr>
          <p:cNvPr id="170" name="Google Shape;170;g3f61c9bb1a9_0_145"/>
          <p:cNvSpPr/>
          <p:nvPr/>
        </p:nvSpPr>
        <p:spPr>
          <a:xfrm>
            <a:off x="1619250" y="1181100"/>
            <a:ext cx="15059100" cy="117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81828"/>
              </a:buClr>
              <a:buSzPts val="6000"/>
              <a:buFont typeface="Rubik Wet Paint"/>
              <a:buNone/>
            </a:pPr>
            <a:r>
              <a:rPr b="0" i="0" lang="en-US" sz="6000" u="none" cap="none" strike="noStrike">
                <a:solidFill>
                  <a:srgbClr val="D81828"/>
                </a:solidFill>
                <a:latin typeface="Rubik Wet Paint"/>
                <a:ea typeface="Rubik Wet Paint"/>
                <a:cs typeface="Rubik Wet Paint"/>
                <a:sym typeface="Rubik Wet Paint"/>
              </a:rPr>
              <a:t>The Magic of Dragons: A Research</a:t>
            </a:r>
            <a:endParaRPr b="0" i="0" sz="6000" u="none" cap="none" strike="noStrike">
              <a:solidFill>
                <a:schemeClr val="dk1"/>
              </a:solidFill>
              <a:latin typeface="Calibri"/>
              <a:ea typeface="Calibri"/>
              <a:cs typeface="Calibri"/>
              <a:sym typeface="Calibri"/>
            </a:endParaRPr>
          </a:p>
        </p:txBody>
      </p:sp>
      <p:grpSp>
        <p:nvGrpSpPr>
          <p:cNvPr id="171" name="Google Shape;171;g3f61c9bb1a9_0_145"/>
          <p:cNvGrpSpPr/>
          <p:nvPr/>
        </p:nvGrpSpPr>
        <p:grpSpPr>
          <a:xfrm>
            <a:off x="10763248" y="3019425"/>
            <a:ext cx="4981578" cy="5753100"/>
            <a:chOff x="10763248" y="3019425"/>
            <a:chExt cx="4981578" cy="5753100"/>
          </a:xfrm>
        </p:grpSpPr>
        <p:pic>
          <p:nvPicPr>
            <p:cNvPr descr="preencoded.png" id="172" name="Google Shape;172;g3f61c9bb1a9_0_145"/>
            <p:cNvPicPr preferRelativeResize="0"/>
            <p:nvPr/>
          </p:nvPicPr>
          <p:blipFill rotWithShape="1">
            <a:blip r:embed="rId4">
              <a:alphaModFix/>
            </a:blip>
            <a:srcRect b="0" l="0" r="0" t="0"/>
            <a:stretch/>
          </p:blipFill>
          <p:spPr>
            <a:xfrm>
              <a:off x="10763250" y="3790950"/>
              <a:ext cx="4981575" cy="4981575"/>
            </a:xfrm>
            <a:prstGeom prst="rect">
              <a:avLst/>
            </a:prstGeom>
            <a:noFill/>
            <a:ln>
              <a:noFill/>
            </a:ln>
          </p:spPr>
        </p:pic>
        <p:pic>
          <p:nvPicPr>
            <p:cNvPr descr="preencoded.png" id="173" name="Google Shape;173;g3f61c9bb1a9_0_145"/>
            <p:cNvPicPr preferRelativeResize="0"/>
            <p:nvPr/>
          </p:nvPicPr>
          <p:blipFill rotWithShape="1">
            <a:blip r:embed="rId5">
              <a:alphaModFix/>
            </a:blip>
            <a:srcRect b="0" l="0" r="0" t="0"/>
            <a:stretch/>
          </p:blipFill>
          <p:spPr>
            <a:xfrm>
              <a:off x="10763248" y="3790950"/>
              <a:ext cx="4981578" cy="4981575"/>
            </a:xfrm>
            <a:prstGeom prst="rect">
              <a:avLst/>
            </a:prstGeom>
            <a:noFill/>
            <a:ln>
              <a:noFill/>
            </a:ln>
          </p:spPr>
        </p:pic>
        <p:sp>
          <p:nvSpPr>
            <p:cNvPr id="174" name="Google Shape;174;g3f61c9bb1a9_0_145"/>
            <p:cNvSpPr/>
            <p:nvPr/>
          </p:nvSpPr>
          <p:spPr>
            <a:xfrm>
              <a:off x="11820525" y="4838700"/>
              <a:ext cx="2876700" cy="2876700"/>
            </a:xfrm>
            <a:prstGeom prst="ellipse">
              <a:avLst/>
            </a:prstGeom>
            <a:solidFill>
              <a:srgbClr val="3606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5" name="Google Shape;175;g3f61c9bb1a9_0_145"/>
            <p:cNvPicPr preferRelativeResize="0"/>
            <p:nvPr/>
          </p:nvPicPr>
          <p:blipFill rotWithShape="1">
            <a:blip r:embed="rId6">
              <a:alphaModFix/>
            </a:blip>
            <a:srcRect b="0" l="0" r="0" t="0"/>
            <a:stretch/>
          </p:blipFill>
          <p:spPr>
            <a:xfrm>
              <a:off x="12849225" y="5405438"/>
              <a:ext cx="819150" cy="971550"/>
            </a:xfrm>
            <a:prstGeom prst="rect">
              <a:avLst/>
            </a:prstGeom>
            <a:noFill/>
            <a:ln>
              <a:noFill/>
            </a:ln>
          </p:spPr>
        </p:pic>
        <p:sp>
          <p:nvSpPr>
            <p:cNvPr id="176" name="Google Shape;176;g3f61c9bb1a9_0_145"/>
            <p:cNvSpPr/>
            <p:nvPr/>
          </p:nvSpPr>
          <p:spPr>
            <a:xfrm>
              <a:off x="11369040" y="3019425"/>
              <a:ext cx="37701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Dragon Taming</a:t>
              </a:r>
              <a:endParaRPr b="0" i="0" sz="3600" u="none" cap="none" strike="noStrike">
                <a:solidFill>
                  <a:schemeClr val="dk1"/>
                </a:solidFill>
                <a:latin typeface="Calibri"/>
                <a:ea typeface="Calibri"/>
                <a:cs typeface="Calibri"/>
                <a:sym typeface="Calibri"/>
              </a:endParaRPr>
            </a:p>
          </p:txBody>
        </p:sp>
        <p:sp>
          <p:nvSpPr>
            <p:cNvPr id="177" name="Google Shape;177;g3f61c9bb1a9_0_145"/>
            <p:cNvSpPr/>
            <p:nvPr/>
          </p:nvSpPr>
          <p:spPr>
            <a:xfrm>
              <a:off x="11889105" y="6577013"/>
              <a:ext cx="2739300" cy="70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Unicorn </a:t>
              </a:r>
              <a:endParaRPr b="0" i="0" sz="3600" u="none" cap="none" strike="noStrike">
                <a:solidFill>
                  <a:schemeClr val="dk1"/>
                </a:solidFill>
                <a:latin typeface="Calibri"/>
                <a:ea typeface="Calibri"/>
                <a:cs typeface="Calibri"/>
                <a:sym typeface="Calibri"/>
              </a:endParaRPr>
            </a:p>
          </p:txBody>
        </p:sp>
      </p:grpSp>
      <p:grpSp>
        <p:nvGrpSpPr>
          <p:cNvPr id="178" name="Google Shape;178;g3f61c9bb1a9_0_145"/>
          <p:cNvGrpSpPr/>
          <p:nvPr/>
        </p:nvGrpSpPr>
        <p:grpSpPr>
          <a:xfrm>
            <a:off x="17640300" y="7994925"/>
            <a:ext cx="596549" cy="2063476"/>
            <a:chOff x="17640300" y="7994925"/>
            <a:chExt cx="596549" cy="2063476"/>
          </a:xfrm>
        </p:grpSpPr>
        <p:pic>
          <p:nvPicPr>
            <p:cNvPr descr="preencoded.png" id="179" name="Google Shape;179;g3f61c9bb1a9_0_145"/>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80" name="Google Shape;180;g3f61c9bb1a9_0_14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1729"/>
                </a:buClr>
                <a:buSzPts val="2710"/>
                <a:buFont typeface="Inter"/>
                <a:buNone/>
              </a:pPr>
              <a:r>
                <a:rPr b="1" i="0" lang="en-US" sz="2710" u="none" cap="none" strike="noStrike">
                  <a:solidFill>
                    <a:srgbClr val="E41729"/>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81" name="Google Shape;181;g3f61c9bb1a9_0_145"/>
          <p:cNvGrpSpPr/>
          <p:nvPr/>
        </p:nvGrpSpPr>
        <p:grpSpPr>
          <a:xfrm>
            <a:off x="2362200" y="3238500"/>
            <a:ext cx="2806200" cy="2402325"/>
            <a:chOff x="2362200" y="3238500"/>
            <a:chExt cx="2806200" cy="2402325"/>
          </a:xfrm>
        </p:grpSpPr>
        <p:sp>
          <p:nvSpPr>
            <p:cNvPr id="182" name="Google Shape;182;g3f61c9bb1a9_0_145"/>
            <p:cNvSpPr/>
            <p:nvPr/>
          </p:nvSpPr>
          <p:spPr>
            <a:xfrm>
              <a:off x="2362200" y="3238500"/>
              <a:ext cx="28062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Archery</a:t>
              </a:r>
              <a:endParaRPr b="0" i="0" sz="3600" u="none" cap="none" strike="noStrike">
                <a:solidFill>
                  <a:schemeClr val="dk1"/>
                </a:solidFill>
                <a:latin typeface="Calibri"/>
                <a:ea typeface="Calibri"/>
                <a:cs typeface="Calibri"/>
                <a:sym typeface="Calibri"/>
              </a:endParaRPr>
            </a:p>
          </p:txBody>
        </p:sp>
        <p:sp>
          <p:nvSpPr>
            <p:cNvPr id="183" name="Google Shape;183;g3f61c9bb1a9_0_145"/>
            <p:cNvSpPr/>
            <p:nvPr/>
          </p:nvSpPr>
          <p:spPr>
            <a:xfrm>
              <a:off x="2362200" y="3933825"/>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184" name="Google Shape;184;g3f61c9bb1a9_0_145"/>
          <p:cNvGrpSpPr/>
          <p:nvPr/>
        </p:nvGrpSpPr>
        <p:grpSpPr>
          <a:xfrm>
            <a:off x="6276975" y="6410325"/>
            <a:ext cx="2806200" cy="2402325"/>
            <a:chOff x="6276975" y="6410325"/>
            <a:chExt cx="2806200" cy="2402325"/>
          </a:xfrm>
        </p:grpSpPr>
        <p:sp>
          <p:nvSpPr>
            <p:cNvPr id="185" name="Google Shape;185;g3f61c9bb1a9_0_145"/>
            <p:cNvSpPr/>
            <p:nvPr/>
          </p:nvSpPr>
          <p:spPr>
            <a:xfrm>
              <a:off x="6276975" y="6410325"/>
              <a:ext cx="28062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Unicorn</a:t>
              </a:r>
              <a:endParaRPr b="0" i="0" sz="3600" u="none" cap="none" strike="noStrike">
                <a:solidFill>
                  <a:schemeClr val="dk1"/>
                </a:solidFill>
                <a:latin typeface="Calibri"/>
                <a:ea typeface="Calibri"/>
                <a:cs typeface="Calibri"/>
                <a:sym typeface="Calibri"/>
              </a:endParaRPr>
            </a:p>
          </p:txBody>
        </p:sp>
        <p:sp>
          <p:nvSpPr>
            <p:cNvPr id="186" name="Google Shape;186;g3f61c9bb1a9_0_145"/>
            <p:cNvSpPr/>
            <p:nvPr/>
          </p:nvSpPr>
          <p:spPr>
            <a:xfrm>
              <a:off x="6276975" y="7105650"/>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187" name="Google Shape;187;g3f61c9bb1a9_0_145"/>
          <p:cNvGrpSpPr/>
          <p:nvPr/>
        </p:nvGrpSpPr>
        <p:grpSpPr>
          <a:xfrm>
            <a:off x="6276975" y="3238500"/>
            <a:ext cx="2806200" cy="2402325"/>
            <a:chOff x="6276975" y="3238500"/>
            <a:chExt cx="2806200" cy="2402325"/>
          </a:xfrm>
        </p:grpSpPr>
        <p:sp>
          <p:nvSpPr>
            <p:cNvPr id="188" name="Google Shape;188;g3f61c9bb1a9_0_145"/>
            <p:cNvSpPr/>
            <p:nvPr/>
          </p:nvSpPr>
          <p:spPr>
            <a:xfrm>
              <a:off x="6276975" y="3238500"/>
              <a:ext cx="28062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Music</a:t>
              </a:r>
              <a:endParaRPr b="0" i="0" sz="3600" u="none" cap="none" strike="noStrike">
                <a:solidFill>
                  <a:schemeClr val="dk1"/>
                </a:solidFill>
                <a:latin typeface="Calibri"/>
                <a:ea typeface="Calibri"/>
                <a:cs typeface="Calibri"/>
                <a:sym typeface="Calibri"/>
              </a:endParaRPr>
            </a:p>
          </p:txBody>
        </p:sp>
        <p:sp>
          <p:nvSpPr>
            <p:cNvPr id="189" name="Google Shape;189;g3f61c9bb1a9_0_145"/>
            <p:cNvSpPr/>
            <p:nvPr/>
          </p:nvSpPr>
          <p:spPr>
            <a:xfrm>
              <a:off x="6276975" y="3933825"/>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Music of the Elves": Immerse yourself in the enchanting music.</a:t>
              </a:r>
              <a:endParaRPr b="0" i="0" sz="2400" u="none" cap="none" strike="noStrike">
                <a:solidFill>
                  <a:schemeClr val="dk1"/>
                </a:solidFill>
                <a:latin typeface="Calibri"/>
                <a:ea typeface="Calibri"/>
                <a:cs typeface="Calibri"/>
                <a:sym typeface="Calibri"/>
              </a:endParaRPr>
            </a:p>
          </p:txBody>
        </p:sp>
      </p:grpSp>
      <p:grpSp>
        <p:nvGrpSpPr>
          <p:cNvPr id="190" name="Google Shape;190;g3f61c9bb1a9_0_145"/>
          <p:cNvGrpSpPr/>
          <p:nvPr/>
        </p:nvGrpSpPr>
        <p:grpSpPr>
          <a:xfrm>
            <a:off x="2362200" y="6410325"/>
            <a:ext cx="2806200" cy="2402325"/>
            <a:chOff x="2362200" y="6410325"/>
            <a:chExt cx="2806200" cy="2402325"/>
          </a:xfrm>
        </p:grpSpPr>
        <p:sp>
          <p:nvSpPr>
            <p:cNvPr id="191" name="Google Shape;191;g3f61c9bb1a9_0_145"/>
            <p:cNvSpPr/>
            <p:nvPr/>
          </p:nvSpPr>
          <p:spPr>
            <a:xfrm>
              <a:off x="2362200" y="6410325"/>
              <a:ext cx="2806200" cy="70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ubik Wet Paint"/>
                <a:buNone/>
              </a:pPr>
              <a:r>
                <a:rPr b="0" i="0" lang="en-US" sz="3600" u="none" cap="none" strike="noStrike">
                  <a:solidFill>
                    <a:srgbClr val="FFFFFF"/>
                  </a:solidFill>
                  <a:latin typeface="Rubik Wet Paint"/>
                  <a:ea typeface="Rubik Wet Paint"/>
                  <a:cs typeface="Rubik Wet Paint"/>
                  <a:sym typeface="Rubik Wet Paint"/>
                </a:rPr>
                <a:t>Life</a:t>
              </a:r>
              <a:endParaRPr b="0" i="0" sz="3600" u="none" cap="none" strike="noStrike">
                <a:solidFill>
                  <a:schemeClr val="dk1"/>
                </a:solidFill>
                <a:latin typeface="Calibri"/>
                <a:ea typeface="Calibri"/>
                <a:cs typeface="Calibri"/>
                <a:sym typeface="Calibri"/>
              </a:endParaRPr>
            </a:p>
          </p:txBody>
        </p:sp>
        <p:sp>
          <p:nvSpPr>
            <p:cNvPr id="192" name="Google Shape;192;g3f61c9bb1a9_0_145"/>
            <p:cNvSpPr/>
            <p:nvPr/>
          </p:nvSpPr>
          <p:spPr>
            <a:xfrm>
              <a:off x="2362200" y="7105650"/>
              <a:ext cx="2775600" cy="17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DM Sans"/>
                <a:buNone/>
              </a:pPr>
              <a:r>
                <a:rPr b="0" i="0" lang="en-US" sz="2400" u="none" cap="none" strike="noStrike">
                  <a:solidFill>
                    <a:srgbClr val="FFFFFF"/>
                  </a:solidFill>
                  <a:latin typeface="DM Sans"/>
                  <a:ea typeface="DM Sans"/>
                  <a:cs typeface="DM Sans"/>
                  <a:sym typeface="DM Sans"/>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2026-08-01T04:58:12Z</dcterms:created>
  <dc:creator>PptxGenJS</dc:creator>
</cp:coreProperties>
</file>