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Lato"/>
      <p:regular r:id="rId30"/>
      <p:bold r:id="rId31"/>
      <p:italic r:id="rId32"/>
      <p:boldItalic r:id="rId33"/>
    </p:embeddedFont>
    <p:embeddedFont>
      <p:font typeface="DM Sans"/>
      <p:bold r:id="rId34"/>
      <p:boldItalic r:id="rId35"/>
    </p:embeddedFont>
    <p:embeddedFont>
      <p:font typeface="Rubik Wet Paint"/>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ggSZDKihfBfeqEAZ4ZqXVzq6Mj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35" Type="http://schemas.openxmlformats.org/officeDocument/2006/relationships/font" Target="fonts/DMSans-boldItalic.fntdata"/><Relationship Id="rId12" Type="http://schemas.openxmlformats.org/officeDocument/2006/relationships/slide" Target="slides/slide8.xml"/><Relationship Id="rId34" Type="http://schemas.openxmlformats.org/officeDocument/2006/relationships/font" Target="fonts/DMSans-bold.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RubikWetPaint-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73ca0b292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73ca0b292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73ca0b292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73ca0b2921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273ca0b2921_0_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273ca0b2921_0_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73ca0b2921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g273ca0b2921_0_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g273ca0b2921_0_2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73ca0b2921_0_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g273ca0b2921_0_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g273ca0b2921_0_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73ca0b2921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273ca0b2921_0_2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273ca0b2921_0_2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73ca0b2921_0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273ca0b2921_0_3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g273ca0b2921_0_3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73ca0b2921_0_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273ca0b2921_0_3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273ca0b2921_0_3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73ca0b2921_0_3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273ca0b2921_0_3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g273ca0b2921_0_3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73ca0b2921_0_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g273ca0b2921_0_4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g273ca0b2921_0_4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73ca0b2921_0_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g273ca0b2921_0_4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g273ca0b2921_0_4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73ca0b2921_0_4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73ca0b2921_0_4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g273ca0b2921_0_4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73ca0b2921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73ca0b2921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73ca0b2921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73ca0b2921_0_4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273ca0b2921_0_4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g273ca0b2921_0_4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73ca0b2921_0_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g273ca0b2921_0_4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g273ca0b2921_0_4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73ca0b2921_0_5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g273ca0b2921_0_5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g273ca0b2921_0_5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73ca0b2921_0_5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g273ca0b2921_0_5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3" name="Google Shape;573;g273ca0b2921_0_5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73ca0b2921_0_5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g273ca0b2921_0_5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g273ca0b2921_0_5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73ca0b2921_0_6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g273ca0b2921_0_6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4" name="Google Shape;664;g273ca0b2921_0_6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g273ca0b2921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g273ca0b2921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g273ca0b2921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73ca0b2921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273ca0b2921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g273ca0b2921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73ca0b2921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g273ca0b2921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g273ca0b2921_0_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73ca0b2921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g273ca0b2921_0_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g273ca0b2921_0_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73ca0b2921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g273ca0b2921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g273ca0b2921_0_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73ca0b2921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73ca0b2921_0_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g273ca0b2921_0_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73ca0b2921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273ca0b2921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g273ca0b2921_0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38.png"/><Relationship Id="rId5"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7.png"/><Relationship Id="rId4" Type="http://schemas.openxmlformats.org/officeDocument/2006/relationships/image" Target="../media/image38.png"/><Relationship Id="rId5" Type="http://schemas.openxmlformats.org/officeDocument/2006/relationships/image" Target="../media/image27.png"/><Relationship Id="rId6" Type="http://schemas.openxmlformats.org/officeDocument/2006/relationships/image" Target="../media/image7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38.png"/><Relationship Id="rId11" Type="http://schemas.openxmlformats.org/officeDocument/2006/relationships/image" Target="../media/image63.png"/><Relationship Id="rId10" Type="http://schemas.openxmlformats.org/officeDocument/2006/relationships/image" Target="../media/image77.png"/><Relationship Id="rId9" Type="http://schemas.openxmlformats.org/officeDocument/2006/relationships/image" Target="../media/image65.png"/><Relationship Id="rId5" Type="http://schemas.openxmlformats.org/officeDocument/2006/relationships/image" Target="../media/image37.png"/><Relationship Id="rId6" Type="http://schemas.openxmlformats.org/officeDocument/2006/relationships/image" Target="../media/image40.png"/><Relationship Id="rId7" Type="http://schemas.openxmlformats.org/officeDocument/2006/relationships/image" Target="../media/image45.png"/><Relationship Id="rId8"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7.png"/><Relationship Id="rId4" Type="http://schemas.openxmlformats.org/officeDocument/2006/relationships/image" Target="../media/image38.png"/><Relationship Id="rId5"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0" Type="http://schemas.openxmlformats.org/officeDocument/2006/relationships/image" Target="../media/image95.png"/><Relationship Id="rId22" Type="http://schemas.openxmlformats.org/officeDocument/2006/relationships/image" Target="../media/image102.png"/><Relationship Id="rId21" Type="http://schemas.openxmlformats.org/officeDocument/2006/relationships/image" Target="../media/image72.png"/><Relationship Id="rId24" Type="http://schemas.openxmlformats.org/officeDocument/2006/relationships/image" Target="../media/image84.png"/><Relationship Id="rId23"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7.png"/><Relationship Id="rId4" Type="http://schemas.openxmlformats.org/officeDocument/2006/relationships/image" Target="../media/image38.png"/><Relationship Id="rId9" Type="http://schemas.openxmlformats.org/officeDocument/2006/relationships/image" Target="../media/image62.png"/><Relationship Id="rId26" Type="http://schemas.openxmlformats.org/officeDocument/2006/relationships/image" Target="../media/image76.png"/><Relationship Id="rId25" Type="http://schemas.openxmlformats.org/officeDocument/2006/relationships/image" Target="../media/image82.png"/><Relationship Id="rId28" Type="http://schemas.openxmlformats.org/officeDocument/2006/relationships/image" Target="../media/image83.png"/><Relationship Id="rId27" Type="http://schemas.openxmlformats.org/officeDocument/2006/relationships/image" Target="../media/image80.png"/><Relationship Id="rId5" Type="http://schemas.openxmlformats.org/officeDocument/2006/relationships/image" Target="../media/image60.png"/><Relationship Id="rId6" Type="http://schemas.openxmlformats.org/officeDocument/2006/relationships/image" Target="../media/image75.png"/><Relationship Id="rId7" Type="http://schemas.openxmlformats.org/officeDocument/2006/relationships/image" Target="../media/image101.png"/><Relationship Id="rId8" Type="http://schemas.openxmlformats.org/officeDocument/2006/relationships/image" Target="../media/image64.png"/><Relationship Id="rId11" Type="http://schemas.openxmlformats.org/officeDocument/2006/relationships/image" Target="../media/image56.png"/><Relationship Id="rId10" Type="http://schemas.openxmlformats.org/officeDocument/2006/relationships/image" Target="../media/image59.png"/><Relationship Id="rId13" Type="http://schemas.openxmlformats.org/officeDocument/2006/relationships/image" Target="../media/image66.png"/><Relationship Id="rId12" Type="http://schemas.openxmlformats.org/officeDocument/2006/relationships/image" Target="../media/image61.png"/><Relationship Id="rId15" Type="http://schemas.openxmlformats.org/officeDocument/2006/relationships/image" Target="../media/image142.png"/><Relationship Id="rId14" Type="http://schemas.openxmlformats.org/officeDocument/2006/relationships/image" Target="../media/image91.png"/><Relationship Id="rId17" Type="http://schemas.openxmlformats.org/officeDocument/2006/relationships/image" Target="../media/image69.png"/><Relationship Id="rId16" Type="http://schemas.openxmlformats.org/officeDocument/2006/relationships/image" Target="../media/image70.png"/><Relationship Id="rId19" Type="http://schemas.openxmlformats.org/officeDocument/2006/relationships/image" Target="../media/image71.png"/><Relationship Id="rId18" Type="http://schemas.openxmlformats.org/officeDocument/2006/relationships/image" Target="../media/image8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38.png"/><Relationship Id="rId5" Type="http://schemas.openxmlformats.org/officeDocument/2006/relationships/image" Target="../media/image79.png"/><Relationship Id="rId6" Type="http://schemas.openxmlformats.org/officeDocument/2006/relationships/image" Target="../media/image9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38.png"/><Relationship Id="rId5" Type="http://schemas.openxmlformats.org/officeDocument/2006/relationships/image" Target="../media/image92.png"/><Relationship Id="rId6" Type="http://schemas.openxmlformats.org/officeDocument/2006/relationships/image" Target="../media/image9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7.png"/><Relationship Id="rId4" Type="http://schemas.openxmlformats.org/officeDocument/2006/relationships/image" Target="../media/image38.png"/><Relationship Id="rId5" Type="http://schemas.openxmlformats.org/officeDocument/2006/relationships/image" Target="../media/image98.png"/><Relationship Id="rId6" Type="http://schemas.openxmlformats.org/officeDocument/2006/relationships/image" Target="../media/image10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4.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38.png"/><Relationship Id="rId5" Type="http://schemas.openxmlformats.org/officeDocument/2006/relationships/image" Target="../media/image138.png"/><Relationship Id="rId6" Type="http://schemas.openxmlformats.org/officeDocument/2006/relationships/image" Target="../media/image1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38.png"/><Relationship Id="rId5" Type="http://schemas.openxmlformats.org/officeDocument/2006/relationships/image" Target="../media/image1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7.png"/><Relationship Id="rId4" Type="http://schemas.openxmlformats.org/officeDocument/2006/relationships/image" Target="../media/image38.png"/><Relationship Id="rId9" Type="http://schemas.openxmlformats.org/officeDocument/2006/relationships/image" Target="../media/image116.png"/><Relationship Id="rId5" Type="http://schemas.openxmlformats.org/officeDocument/2006/relationships/image" Target="../media/image126.png"/><Relationship Id="rId6" Type="http://schemas.openxmlformats.org/officeDocument/2006/relationships/image" Target="../media/image112.png"/><Relationship Id="rId7" Type="http://schemas.openxmlformats.org/officeDocument/2006/relationships/image" Target="../media/image111.png"/><Relationship Id="rId8" Type="http://schemas.openxmlformats.org/officeDocument/2006/relationships/image" Target="../media/image10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image" Target="../media/image38.png"/><Relationship Id="rId5" Type="http://schemas.openxmlformats.org/officeDocument/2006/relationships/image" Target="../media/image132.png"/><Relationship Id="rId6" Type="http://schemas.openxmlformats.org/officeDocument/2006/relationships/image" Target="../media/image128.png"/><Relationship Id="rId7" Type="http://schemas.openxmlformats.org/officeDocument/2006/relationships/image" Target="../media/image1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7.png"/><Relationship Id="rId4" Type="http://schemas.openxmlformats.org/officeDocument/2006/relationships/image" Target="../media/image38.png"/><Relationship Id="rId9" Type="http://schemas.openxmlformats.org/officeDocument/2006/relationships/image" Target="../media/image119.png"/><Relationship Id="rId5" Type="http://schemas.openxmlformats.org/officeDocument/2006/relationships/image" Target="../media/image113.png"/><Relationship Id="rId6" Type="http://schemas.openxmlformats.org/officeDocument/2006/relationships/image" Target="../media/image114.png"/><Relationship Id="rId7" Type="http://schemas.openxmlformats.org/officeDocument/2006/relationships/image" Target="../media/image117.png"/><Relationship Id="rId8" Type="http://schemas.openxmlformats.org/officeDocument/2006/relationships/image" Target="../media/image121.png"/><Relationship Id="rId11" Type="http://schemas.openxmlformats.org/officeDocument/2006/relationships/image" Target="../media/image118.png"/><Relationship Id="rId10" Type="http://schemas.openxmlformats.org/officeDocument/2006/relationships/image" Target="../media/image122.png"/><Relationship Id="rId13" Type="http://schemas.openxmlformats.org/officeDocument/2006/relationships/image" Target="../media/image124.png"/><Relationship Id="rId12" Type="http://schemas.openxmlformats.org/officeDocument/2006/relationships/image" Target="../media/image123.png"/><Relationship Id="rId15" Type="http://schemas.openxmlformats.org/officeDocument/2006/relationships/image" Target="../media/image129.png"/><Relationship Id="rId14" Type="http://schemas.openxmlformats.org/officeDocument/2006/relationships/image" Target="../media/image125.png"/><Relationship Id="rId17" Type="http://schemas.openxmlformats.org/officeDocument/2006/relationships/image" Target="../media/image140.png"/><Relationship Id="rId16" Type="http://schemas.openxmlformats.org/officeDocument/2006/relationships/image" Target="../media/image130.png"/><Relationship Id="rId19" Type="http://schemas.openxmlformats.org/officeDocument/2006/relationships/hyperlink" Target="https://eatemp.com/powerpoint-org-chart-template/" TargetMode="External"/><Relationship Id="rId18" Type="http://schemas.openxmlformats.org/officeDocument/2006/relationships/image" Target="../media/image1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4.png"/><Relationship Id="rId4" Type="http://schemas.openxmlformats.org/officeDocument/2006/relationships/image" Target="../media/image38.png"/><Relationship Id="rId5" Type="http://schemas.openxmlformats.org/officeDocument/2006/relationships/hyperlink" Target="https://unsplash.com/" TargetMode="External"/><Relationship Id="rId6" Type="http://schemas.openxmlformats.org/officeDocument/2006/relationships/image" Target="../media/image1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38.png"/><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7.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38.png"/><Relationship Id="rId5" Type="http://schemas.openxmlformats.org/officeDocument/2006/relationships/image" Target="../media/image12.png"/><Relationship Id="rId6" Type="http://schemas.openxmlformats.org/officeDocument/2006/relationships/image" Target="../media/image36.png"/><Relationship Id="rId7"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38.png"/><Relationship Id="rId5" Type="http://schemas.openxmlformats.org/officeDocument/2006/relationships/image" Target="../media/image16.png"/><Relationship Id="rId6" Type="http://schemas.openxmlformats.org/officeDocument/2006/relationships/image" Target="../media/image11.png"/><Relationship Id="rId7"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38.png"/><Relationship Id="rId5"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7.png"/><Relationship Id="rId4" Type="http://schemas.openxmlformats.org/officeDocument/2006/relationships/image" Target="../media/image38.png"/><Relationship Id="rId5"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41.png"/><Relationship Id="rId5" Type="http://schemas.openxmlformats.org/officeDocument/2006/relationships/image" Target="../media/image23.png"/><Relationship Id="rId6" Type="http://schemas.openxmlformats.org/officeDocument/2006/relationships/image" Target="../media/image26.png"/><Relationship Id="rId7"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15" name="Shape 15"/>
        <p:cNvGrpSpPr/>
        <p:nvPr/>
      </p:nvGrpSpPr>
      <p:grpSpPr>
        <a:xfrm>
          <a:off x="0" y="0"/>
          <a:ext cx="0" cy="0"/>
          <a:chOff x="0" y="0"/>
          <a:chExt cx="0" cy="0"/>
        </a:xfrm>
      </p:grpSpPr>
      <p:pic>
        <p:nvPicPr>
          <p:cNvPr descr=" " id="16" name="Google Shape;16;g273ca0b2921_0_0"/>
          <p:cNvPicPr preferRelativeResize="0"/>
          <p:nvPr/>
        </p:nvPicPr>
        <p:blipFill rotWithShape="1">
          <a:blip r:embed="rId3">
            <a:alphaModFix/>
          </a:blip>
          <a:srcRect b="0" l="0" r="0" t="0"/>
          <a:stretch/>
        </p:blipFill>
        <p:spPr>
          <a:xfrm>
            <a:off x="508063" y="-2489200"/>
            <a:ext cx="23878985" cy="11252200"/>
          </a:xfrm>
          <a:prstGeom prst="rect">
            <a:avLst/>
          </a:prstGeom>
          <a:noFill/>
          <a:ln>
            <a:noFill/>
          </a:ln>
        </p:spPr>
      </p:pic>
      <p:sp>
        <p:nvSpPr>
          <p:cNvPr id="17" name="Google Shape;17;g273ca0b2921_0_0"/>
          <p:cNvSpPr/>
          <p:nvPr/>
        </p:nvSpPr>
        <p:spPr>
          <a:xfrm>
            <a:off x="-25403" y="1003300"/>
            <a:ext cx="25411500" cy="444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23000"/>
              <a:buFont typeface="Rubik Wet Paint"/>
              <a:buNone/>
            </a:pPr>
            <a:r>
              <a:rPr b="0" i="0" lang="en-US" sz="23000" u="none" cap="none" strike="noStrike">
                <a:solidFill>
                  <a:srgbClr val="D81828"/>
                </a:solidFill>
                <a:latin typeface="Rubik Wet Paint"/>
                <a:ea typeface="Rubik Wet Paint"/>
                <a:cs typeface="Rubik Wet Paint"/>
                <a:sym typeface="Rubik Wet Paint"/>
              </a:rPr>
              <a:t>Murder </a:t>
            </a:r>
            <a:r>
              <a:rPr b="0" i="0" lang="en-US" sz="23000" u="none" cap="none" strike="noStrike">
                <a:solidFill>
                  <a:srgbClr val="DD3F1A"/>
                </a:solidFill>
                <a:latin typeface="Rubik Wet Paint"/>
                <a:ea typeface="Rubik Wet Paint"/>
                <a:cs typeface="Rubik Wet Paint"/>
                <a:sym typeface="Rubik Wet Paint"/>
              </a:rPr>
              <a:t>Mystery </a:t>
            </a:r>
            <a:endParaRPr b="0" i="0" sz="23000" u="none" cap="none" strike="noStrike">
              <a:solidFill>
                <a:schemeClr val="dk1"/>
              </a:solidFill>
              <a:latin typeface="Calibri"/>
              <a:ea typeface="Calibri"/>
              <a:cs typeface="Calibri"/>
              <a:sym typeface="Calibri"/>
            </a:endParaRPr>
          </a:p>
        </p:txBody>
      </p:sp>
      <p:sp>
        <p:nvSpPr>
          <p:cNvPr id="18" name="Google Shape;18;g273ca0b2921_0_0"/>
          <p:cNvSpPr/>
          <p:nvPr/>
        </p:nvSpPr>
        <p:spPr>
          <a:xfrm>
            <a:off x="3251606" y="482600"/>
            <a:ext cx="181548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D9593"/>
              </a:buClr>
              <a:buSzPts val="6400"/>
              <a:buFont typeface="DM Sans"/>
              <a:buNone/>
            </a:pPr>
            <a:r>
              <a:rPr b="1" i="0" lang="en-US" sz="6400" u="none" cap="none" strike="noStrike">
                <a:solidFill>
                  <a:srgbClr val="8D9593"/>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19" name="Google Shape;19;g273ca0b2921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273ca0b2921_0_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 name="Google Shape;21;g273ca0b2921_0_0"/>
          <p:cNvPicPr preferRelativeResize="0"/>
          <p:nvPr/>
        </p:nvPicPr>
        <p:blipFill rotWithShape="1">
          <a:blip r:embed="rId5">
            <a:alphaModFix/>
          </a:blip>
          <a:srcRect b="0" l="0" r="0" t="0"/>
          <a:stretch/>
        </p:blipFill>
        <p:spPr>
          <a:xfrm>
            <a:off x="5944343" y="3733800"/>
            <a:ext cx="13006426" cy="9296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205" name="Shape 205"/>
        <p:cNvGrpSpPr/>
        <p:nvPr/>
      </p:nvGrpSpPr>
      <p:grpSpPr>
        <a:xfrm>
          <a:off x="0" y="0"/>
          <a:ext cx="0" cy="0"/>
          <a:chOff x="0" y="0"/>
          <a:chExt cx="0" cy="0"/>
        </a:xfrm>
      </p:grpSpPr>
      <p:pic>
        <p:nvPicPr>
          <p:cNvPr descr=" " id="206" name="Google Shape;206;g273ca0b2921_0_181"/>
          <p:cNvPicPr preferRelativeResize="0"/>
          <p:nvPr/>
        </p:nvPicPr>
        <p:blipFill rotWithShape="1">
          <a:blip r:embed="rId3">
            <a:alphaModFix/>
          </a:blip>
          <a:srcRect b="0" l="0" r="0" t="0"/>
          <a:stretch/>
        </p:blipFill>
        <p:spPr>
          <a:xfrm>
            <a:off x="-2" y="-1993900"/>
            <a:ext cx="24120315" cy="10731500"/>
          </a:xfrm>
          <a:prstGeom prst="rect">
            <a:avLst/>
          </a:prstGeom>
          <a:noFill/>
          <a:ln>
            <a:noFill/>
          </a:ln>
        </p:spPr>
      </p:pic>
      <p:sp>
        <p:nvSpPr>
          <p:cNvPr id="207" name="Google Shape;207;g273ca0b2921_0_1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73ca0b2921_0_18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09" name="Google Shape;209;g273ca0b2921_0_181"/>
          <p:cNvSpPr/>
          <p:nvPr/>
        </p:nvSpPr>
        <p:spPr>
          <a:xfrm>
            <a:off x="9107038" y="469900"/>
            <a:ext cx="68418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8000"/>
              <a:buFont typeface="Rubik Wet Paint"/>
              <a:buNone/>
            </a:pPr>
            <a:r>
              <a:rPr b="0" i="0" lang="en-US" sz="8000" u="none" cap="none" strike="noStrike">
                <a:solidFill>
                  <a:srgbClr val="D81828"/>
                </a:solidFill>
                <a:latin typeface="Rubik Wet Paint"/>
                <a:ea typeface="Rubik Wet Paint"/>
                <a:cs typeface="Rubik Wet Paint"/>
                <a:sym typeface="Rubik Wet Paint"/>
              </a:rPr>
              <a:t>Pricing Plan</a:t>
            </a:r>
            <a:endParaRPr b="0" i="0" sz="8000" u="none" cap="none" strike="noStrike">
              <a:solidFill>
                <a:schemeClr val="dk1"/>
              </a:solidFill>
              <a:latin typeface="Calibri"/>
              <a:ea typeface="Calibri"/>
              <a:cs typeface="Calibri"/>
              <a:sym typeface="Calibri"/>
            </a:endParaRPr>
          </a:p>
        </p:txBody>
      </p:sp>
      <p:sp>
        <p:nvSpPr>
          <p:cNvPr id="210" name="Google Shape;210;g273ca0b2921_0_181"/>
          <p:cNvSpPr/>
          <p:nvPr/>
        </p:nvSpPr>
        <p:spPr>
          <a:xfrm>
            <a:off x="1778222" y="2489200"/>
            <a:ext cx="20843400" cy="957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73ca0b2921_0_181"/>
          <p:cNvSpPr/>
          <p:nvPr/>
        </p:nvSpPr>
        <p:spPr>
          <a:xfrm>
            <a:off x="1778222" y="2489200"/>
            <a:ext cx="6439800" cy="9575700"/>
          </a:xfrm>
          <a:prstGeom prst="roundRect">
            <a:avLst>
              <a:gd fmla="val 3124" name="adj"/>
            </a:avLst>
          </a:prstGeom>
          <a:noFill/>
          <a:ln cap="flat" cmpd="sng" w="12700">
            <a:solidFill>
              <a:srgbClr val="E417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73ca0b2921_0_181"/>
          <p:cNvPicPr preferRelativeResize="0"/>
          <p:nvPr/>
        </p:nvPicPr>
        <p:blipFill rotWithShape="1">
          <a:blip r:embed="rId5">
            <a:alphaModFix/>
          </a:blip>
          <a:srcRect b="0" l="0" r="0" t="0"/>
          <a:stretch/>
        </p:blipFill>
        <p:spPr>
          <a:xfrm>
            <a:off x="4223123" y="2946400"/>
            <a:ext cx="1549904" cy="1625612"/>
          </a:xfrm>
          <a:prstGeom prst="rect">
            <a:avLst/>
          </a:prstGeom>
          <a:noFill/>
          <a:ln>
            <a:noFill/>
          </a:ln>
        </p:spPr>
      </p:pic>
      <p:sp>
        <p:nvSpPr>
          <p:cNvPr id="213" name="Google Shape;213;g273ca0b2921_0_181"/>
          <p:cNvSpPr/>
          <p:nvPr/>
        </p:nvSpPr>
        <p:spPr>
          <a:xfrm>
            <a:off x="4007351" y="4876812"/>
            <a:ext cx="19815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41729"/>
              </a:buClr>
              <a:buSzPts val="4800"/>
              <a:buFont typeface="Rubik Wet Paint"/>
              <a:buNone/>
            </a:pPr>
            <a:r>
              <a:rPr b="0" i="0" lang="en-US" sz="4800" u="none" cap="none" strike="noStrike">
                <a:solidFill>
                  <a:srgbClr val="E41729"/>
                </a:solidFill>
                <a:latin typeface="Rubik Wet Paint"/>
                <a:ea typeface="Rubik Wet Paint"/>
                <a:cs typeface="Rubik Wet Paint"/>
                <a:sym typeface="Rubik Wet Paint"/>
              </a:rPr>
              <a:t>Basic</a:t>
            </a:r>
            <a:endParaRPr b="0" i="0" sz="4800" u="none" cap="none" strike="noStrike">
              <a:solidFill>
                <a:schemeClr val="dk1"/>
              </a:solidFill>
              <a:latin typeface="Calibri"/>
              <a:ea typeface="Calibri"/>
              <a:cs typeface="Calibri"/>
              <a:sym typeface="Calibri"/>
            </a:endParaRPr>
          </a:p>
        </p:txBody>
      </p:sp>
      <p:sp>
        <p:nvSpPr>
          <p:cNvPr id="214" name="Google Shape;214;g273ca0b2921_0_181"/>
          <p:cNvSpPr/>
          <p:nvPr/>
        </p:nvSpPr>
        <p:spPr>
          <a:xfrm>
            <a:off x="2235479" y="5905512"/>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15" name="Google Shape;215;g273ca0b2921_0_181"/>
          <p:cNvSpPr/>
          <p:nvPr/>
        </p:nvSpPr>
        <p:spPr>
          <a:xfrm>
            <a:off x="3080135" y="10883912"/>
            <a:ext cx="38358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$10/month</a:t>
            </a:r>
            <a:endParaRPr b="0" i="0" sz="4800" u="none" cap="none" strike="noStrike">
              <a:solidFill>
                <a:schemeClr val="dk1"/>
              </a:solidFill>
              <a:latin typeface="Calibri"/>
              <a:ea typeface="Calibri"/>
              <a:cs typeface="Calibri"/>
              <a:sym typeface="Calibri"/>
            </a:endParaRPr>
          </a:p>
        </p:txBody>
      </p:sp>
      <p:sp>
        <p:nvSpPr>
          <p:cNvPr id="216" name="Google Shape;216;g273ca0b2921_0_181"/>
          <p:cNvSpPr/>
          <p:nvPr/>
        </p:nvSpPr>
        <p:spPr>
          <a:xfrm>
            <a:off x="8980022" y="2489200"/>
            <a:ext cx="6439800" cy="9575700"/>
          </a:xfrm>
          <a:prstGeom prst="roundRect">
            <a:avLst>
              <a:gd fmla="val 3124" name="adj"/>
            </a:avLst>
          </a:prstGeom>
          <a:noFill/>
          <a:ln cap="flat" cmpd="sng" w="12700">
            <a:solidFill>
              <a:srgbClr val="E417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73ca0b2921_0_181"/>
          <p:cNvPicPr preferRelativeResize="0"/>
          <p:nvPr/>
        </p:nvPicPr>
        <p:blipFill rotWithShape="1">
          <a:blip r:embed="rId6">
            <a:alphaModFix/>
          </a:blip>
          <a:srcRect b="0" l="0" r="0" t="0"/>
          <a:stretch/>
        </p:blipFill>
        <p:spPr>
          <a:xfrm>
            <a:off x="11318730" y="2946400"/>
            <a:ext cx="1762286" cy="1625612"/>
          </a:xfrm>
          <a:prstGeom prst="rect">
            <a:avLst/>
          </a:prstGeom>
          <a:noFill/>
          <a:ln>
            <a:noFill/>
          </a:ln>
        </p:spPr>
      </p:pic>
      <p:sp>
        <p:nvSpPr>
          <p:cNvPr id="218" name="Google Shape;218;g273ca0b2921_0_181"/>
          <p:cNvSpPr/>
          <p:nvPr/>
        </p:nvSpPr>
        <p:spPr>
          <a:xfrm>
            <a:off x="11323465" y="4876812"/>
            <a:ext cx="17529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41729"/>
              </a:buClr>
              <a:buSzPts val="4800"/>
              <a:buFont typeface="Rubik Wet Paint"/>
              <a:buNone/>
            </a:pPr>
            <a:r>
              <a:rPr b="0" i="0" lang="en-US" sz="4800" u="none" cap="none" strike="noStrike">
                <a:solidFill>
                  <a:srgbClr val="E41729"/>
                </a:solidFill>
                <a:latin typeface="Rubik Wet Paint"/>
                <a:ea typeface="Rubik Wet Paint"/>
                <a:cs typeface="Rubik Wet Paint"/>
                <a:sym typeface="Rubik Wet Paint"/>
              </a:rPr>
              <a:t>Elite</a:t>
            </a:r>
            <a:endParaRPr b="0" i="0" sz="4800" u="none" cap="none" strike="noStrike">
              <a:solidFill>
                <a:schemeClr val="dk1"/>
              </a:solidFill>
              <a:latin typeface="Calibri"/>
              <a:ea typeface="Calibri"/>
              <a:cs typeface="Calibri"/>
              <a:sym typeface="Calibri"/>
            </a:endParaRPr>
          </a:p>
        </p:txBody>
      </p:sp>
      <p:sp>
        <p:nvSpPr>
          <p:cNvPr id="219" name="Google Shape;219;g273ca0b2921_0_181"/>
          <p:cNvSpPr/>
          <p:nvPr/>
        </p:nvSpPr>
        <p:spPr>
          <a:xfrm>
            <a:off x="9437280" y="5905512"/>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20" name="Google Shape;220;g273ca0b2921_0_181"/>
          <p:cNvSpPr/>
          <p:nvPr/>
        </p:nvSpPr>
        <p:spPr>
          <a:xfrm>
            <a:off x="10237480" y="10883912"/>
            <a:ext cx="39249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$50/month</a:t>
            </a:r>
            <a:endParaRPr b="0" i="0" sz="4800" u="none" cap="none" strike="noStrike">
              <a:solidFill>
                <a:schemeClr val="dk1"/>
              </a:solidFill>
              <a:latin typeface="Calibri"/>
              <a:ea typeface="Calibri"/>
              <a:cs typeface="Calibri"/>
              <a:sym typeface="Calibri"/>
            </a:endParaRPr>
          </a:p>
        </p:txBody>
      </p:sp>
      <p:sp>
        <p:nvSpPr>
          <p:cNvPr id="221" name="Google Shape;221;g273ca0b2921_0_181"/>
          <p:cNvSpPr/>
          <p:nvPr/>
        </p:nvSpPr>
        <p:spPr>
          <a:xfrm>
            <a:off x="16181822" y="2489200"/>
            <a:ext cx="6439800" cy="9575700"/>
          </a:xfrm>
          <a:prstGeom prst="roundRect">
            <a:avLst>
              <a:gd fmla="val 3124" name="adj"/>
            </a:avLst>
          </a:prstGeom>
          <a:noFill/>
          <a:ln cap="flat" cmpd="sng" w="12700">
            <a:solidFill>
              <a:srgbClr val="E417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73ca0b2921_0_181"/>
          <p:cNvPicPr preferRelativeResize="0"/>
          <p:nvPr/>
        </p:nvPicPr>
        <p:blipFill rotWithShape="1">
          <a:blip r:embed="rId6">
            <a:alphaModFix/>
          </a:blip>
          <a:srcRect b="0" l="0" r="0" t="0"/>
          <a:stretch/>
        </p:blipFill>
        <p:spPr>
          <a:xfrm>
            <a:off x="18520530" y="2946400"/>
            <a:ext cx="1762286" cy="1625612"/>
          </a:xfrm>
          <a:prstGeom prst="rect">
            <a:avLst/>
          </a:prstGeom>
          <a:noFill/>
          <a:ln>
            <a:noFill/>
          </a:ln>
        </p:spPr>
      </p:pic>
      <p:sp>
        <p:nvSpPr>
          <p:cNvPr id="223" name="Google Shape;223;g273ca0b2921_0_181"/>
          <p:cNvSpPr/>
          <p:nvPr/>
        </p:nvSpPr>
        <p:spPr>
          <a:xfrm>
            <a:off x="17572646" y="4876812"/>
            <a:ext cx="36582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41729"/>
              </a:buClr>
              <a:buSzPts val="4800"/>
              <a:buFont typeface="Rubik Wet Paint"/>
              <a:buNone/>
            </a:pPr>
            <a:r>
              <a:rPr b="0" i="0" lang="en-US" sz="4800" u="none" cap="none" strike="noStrike">
                <a:solidFill>
                  <a:srgbClr val="E41729"/>
                </a:solidFill>
                <a:latin typeface="Rubik Wet Paint"/>
                <a:ea typeface="Rubik Wet Paint"/>
                <a:cs typeface="Rubik Wet Paint"/>
                <a:sym typeface="Rubik Wet Paint"/>
              </a:rPr>
              <a:t>Legendary</a:t>
            </a:r>
            <a:endParaRPr b="0" i="0" sz="4800" u="none" cap="none" strike="noStrike">
              <a:solidFill>
                <a:schemeClr val="dk1"/>
              </a:solidFill>
              <a:latin typeface="Calibri"/>
              <a:ea typeface="Calibri"/>
              <a:cs typeface="Calibri"/>
              <a:sym typeface="Calibri"/>
            </a:endParaRPr>
          </a:p>
        </p:txBody>
      </p:sp>
      <p:sp>
        <p:nvSpPr>
          <p:cNvPr id="224" name="Google Shape;224;g273ca0b2921_0_181"/>
          <p:cNvSpPr/>
          <p:nvPr/>
        </p:nvSpPr>
        <p:spPr>
          <a:xfrm>
            <a:off x="16639080" y="5905512"/>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25" name="Google Shape;225;g273ca0b2921_0_181"/>
          <p:cNvSpPr/>
          <p:nvPr/>
        </p:nvSpPr>
        <p:spPr>
          <a:xfrm>
            <a:off x="17261457" y="10883912"/>
            <a:ext cx="42804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230" name="Shape 230"/>
        <p:cNvGrpSpPr/>
        <p:nvPr/>
      </p:nvGrpSpPr>
      <p:grpSpPr>
        <a:xfrm>
          <a:off x="0" y="0"/>
          <a:ext cx="0" cy="0"/>
          <a:chOff x="0" y="0"/>
          <a:chExt cx="0" cy="0"/>
        </a:xfrm>
      </p:grpSpPr>
      <p:pic>
        <p:nvPicPr>
          <p:cNvPr descr=" " id="231" name="Google Shape;231;g273ca0b2921_0_205"/>
          <p:cNvPicPr preferRelativeResize="0"/>
          <p:nvPr/>
        </p:nvPicPr>
        <p:blipFill rotWithShape="1">
          <a:blip r:embed="rId3">
            <a:alphaModFix/>
          </a:blip>
          <a:srcRect b="0" l="0" r="0" t="0"/>
          <a:stretch/>
        </p:blipFill>
        <p:spPr>
          <a:xfrm>
            <a:off x="0" y="-2349500"/>
            <a:ext cx="24082210" cy="12611100"/>
          </a:xfrm>
          <a:prstGeom prst="rect">
            <a:avLst/>
          </a:prstGeom>
          <a:noFill/>
          <a:ln>
            <a:noFill/>
          </a:ln>
        </p:spPr>
      </p:pic>
      <p:sp>
        <p:nvSpPr>
          <p:cNvPr id="232" name="Google Shape;232;g273ca0b2921_0_2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g273ca0b2921_0_20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34" name="Google Shape;234;g273ca0b2921_0_205"/>
          <p:cNvPicPr preferRelativeResize="0"/>
          <p:nvPr/>
        </p:nvPicPr>
        <p:blipFill rotWithShape="1">
          <a:blip r:embed="rId5">
            <a:alphaModFix/>
          </a:blip>
          <a:srcRect b="0" l="0" r="0" t="0"/>
          <a:stretch/>
        </p:blipFill>
        <p:spPr>
          <a:xfrm>
            <a:off x="990724" y="1574800"/>
            <a:ext cx="22418302" cy="10579100"/>
          </a:xfrm>
          <a:prstGeom prst="rect">
            <a:avLst/>
          </a:prstGeom>
          <a:noFill/>
          <a:ln>
            <a:noFill/>
          </a:ln>
        </p:spPr>
      </p:pic>
      <p:sp>
        <p:nvSpPr>
          <p:cNvPr id="235" name="Google Shape;235;g273ca0b2921_0_205"/>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6" name="Google Shape;236;g273ca0b2921_0_205"/>
          <p:cNvPicPr preferRelativeResize="0"/>
          <p:nvPr/>
        </p:nvPicPr>
        <p:blipFill rotWithShape="1">
          <a:blip r:embed="rId6">
            <a:alphaModFix/>
          </a:blip>
          <a:srcRect b="0" l="0" r="0" t="0"/>
          <a:stretch/>
        </p:blipFill>
        <p:spPr>
          <a:xfrm>
            <a:off x="1270159" y="1574800"/>
            <a:ext cx="5639505" cy="5638800"/>
          </a:xfrm>
          <a:prstGeom prst="rect">
            <a:avLst/>
          </a:prstGeom>
          <a:noFill/>
          <a:ln>
            <a:noFill/>
          </a:ln>
        </p:spPr>
      </p:pic>
      <p:pic>
        <p:nvPicPr>
          <p:cNvPr descr=" " id="237" name="Google Shape;237;g273ca0b2921_0_205"/>
          <p:cNvPicPr preferRelativeResize="0"/>
          <p:nvPr/>
        </p:nvPicPr>
        <p:blipFill rotWithShape="1">
          <a:blip r:embed="rId7">
            <a:alphaModFix/>
          </a:blip>
          <a:srcRect b="0" l="0" r="0" t="0"/>
          <a:stretch/>
        </p:blipFill>
        <p:spPr>
          <a:xfrm>
            <a:off x="3361700" y="3666083"/>
            <a:ext cx="1456422" cy="1456246"/>
          </a:xfrm>
          <a:prstGeom prst="rect">
            <a:avLst/>
          </a:prstGeom>
          <a:noFill/>
          <a:ln>
            <a:noFill/>
          </a:ln>
        </p:spPr>
      </p:pic>
      <p:pic>
        <p:nvPicPr>
          <p:cNvPr descr=" " id="238" name="Google Shape;238;g273ca0b2921_0_205"/>
          <p:cNvPicPr preferRelativeResize="0"/>
          <p:nvPr/>
        </p:nvPicPr>
        <p:blipFill rotWithShape="1">
          <a:blip r:embed="rId6">
            <a:alphaModFix/>
          </a:blip>
          <a:srcRect b="0" l="0" r="0" t="0"/>
          <a:stretch/>
        </p:blipFill>
        <p:spPr>
          <a:xfrm>
            <a:off x="6769946" y="1574800"/>
            <a:ext cx="5639505" cy="5638800"/>
          </a:xfrm>
          <a:prstGeom prst="rect">
            <a:avLst/>
          </a:prstGeom>
          <a:noFill/>
          <a:ln>
            <a:noFill/>
          </a:ln>
        </p:spPr>
      </p:pic>
      <p:pic>
        <p:nvPicPr>
          <p:cNvPr descr=" " id="239" name="Google Shape;239;g273ca0b2921_0_205"/>
          <p:cNvPicPr preferRelativeResize="0"/>
          <p:nvPr/>
        </p:nvPicPr>
        <p:blipFill rotWithShape="1">
          <a:blip r:embed="rId8">
            <a:alphaModFix/>
          </a:blip>
          <a:srcRect b="0" l="0" r="0" t="0"/>
          <a:stretch/>
        </p:blipFill>
        <p:spPr>
          <a:xfrm>
            <a:off x="8776797" y="3581400"/>
            <a:ext cx="1625803" cy="1625600"/>
          </a:xfrm>
          <a:prstGeom prst="rect">
            <a:avLst/>
          </a:prstGeom>
          <a:noFill/>
          <a:ln>
            <a:noFill/>
          </a:ln>
        </p:spPr>
      </p:pic>
      <p:pic>
        <p:nvPicPr>
          <p:cNvPr descr=" " id="240" name="Google Shape;240;g273ca0b2921_0_205"/>
          <p:cNvPicPr preferRelativeResize="0"/>
          <p:nvPr/>
        </p:nvPicPr>
        <p:blipFill rotWithShape="1">
          <a:blip r:embed="rId9">
            <a:alphaModFix/>
          </a:blip>
          <a:srcRect b="0" l="0" r="0" t="0"/>
          <a:stretch/>
        </p:blipFill>
        <p:spPr>
          <a:xfrm>
            <a:off x="8980022" y="3784600"/>
            <a:ext cx="1192256" cy="1190414"/>
          </a:xfrm>
          <a:prstGeom prst="rect">
            <a:avLst/>
          </a:prstGeom>
          <a:noFill/>
          <a:ln>
            <a:noFill/>
          </a:ln>
        </p:spPr>
      </p:pic>
      <p:pic>
        <p:nvPicPr>
          <p:cNvPr descr=" " id="241" name="Google Shape;241;g273ca0b2921_0_205"/>
          <p:cNvPicPr preferRelativeResize="0"/>
          <p:nvPr/>
        </p:nvPicPr>
        <p:blipFill rotWithShape="1">
          <a:blip r:embed="rId6">
            <a:alphaModFix/>
          </a:blip>
          <a:srcRect b="0" l="0" r="0" t="0"/>
          <a:stretch/>
        </p:blipFill>
        <p:spPr>
          <a:xfrm>
            <a:off x="12269734" y="1574800"/>
            <a:ext cx="5639505" cy="5638800"/>
          </a:xfrm>
          <a:prstGeom prst="rect">
            <a:avLst/>
          </a:prstGeom>
          <a:noFill/>
          <a:ln>
            <a:noFill/>
          </a:ln>
        </p:spPr>
      </p:pic>
      <p:pic>
        <p:nvPicPr>
          <p:cNvPr descr=" " id="242" name="Google Shape;242;g273ca0b2921_0_205"/>
          <p:cNvPicPr preferRelativeResize="0"/>
          <p:nvPr/>
        </p:nvPicPr>
        <p:blipFill rotWithShape="1">
          <a:blip r:embed="rId8">
            <a:alphaModFix/>
          </a:blip>
          <a:srcRect b="0" l="0" r="0" t="0"/>
          <a:stretch/>
        </p:blipFill>
        <p:spPr>
          <a:xfrm>
            <a:off x="14276584" y="3581400"/>
            <a:ext cx="1625803" cy="1625600"/>
          </a:xfrm>
          <a:prstGeom prst="rect">
            <a:avLst/>
          </a:prstGeom>
          <a:noFill/>
          <a:ln>
            <a:noFill/>
          </a:ln>
        </p:spPr>
      </p:pic>
      <p:pic>
        <p:nvPicPr>
          <p:cNvPr descr=" " id="243" name="Google Shape;243;g273ca0b2921_0_205"/>
          <p:cNvPicPr preferRelativeResize="0"/>
          <p:nvPr/>
        </p:nvPicPr>
        <p:blipFill rotWithShape="1">
          <a:blip r:embed="rId10">
            <a:alphaModFix/>
          </a:blip>
          <a:srcRect b="0" l="0" r="0" t="0"/>
          <a:stretch/>
        </p:blipFill>
        <p:spPr>
          <a:xfrm>
            <a:off x="14378172" y="3586163"/>
            <a:ext cx="1519452" cy="1519262"/>
          </a:xfrm>
          <a:prstGeom prst="rect">
            <a:avLst/>
          </a:prstGeom>
          <a:noFill/>
          <a:ln>
            <a:noFill/>
          </a:ln>
        </p:spPr>
      </p:pic>
      <p:pic>
        <p:nvPicPr>
          <p:cNvPr descr=" " id="244" name="Google Shape;244;g273ca0b2921_0_205"/>
          <p:cNvPicPr preferRelativeResize="0"/>
          <p:nvPr/>
        </p:nvPicPr>
        <p:blipFill rotWithShape="1">
          <a:blip r:embed="rId6">
            <a:alphaModFix/>
          </a:blip>
          <a:srcRect b="0" l="0" r="0" t="0"/>
          <a:stretch/>
        </p:blipFill>
        <p:spPr>
          <a:xfrm>
            <a:off x="17769521" y="1574800"/>
            <a:ext cx="5639505" cy="5638800"/>
          </a:xfrm>
          <a:prstGeom prst="rect">
            <a:avLst/>
          </a:prstGeom>
          <a:noFill/>
          <a:ln>
            <a:noFill/>
          </a:ln>
        </p:spPr>
      </p:pic>
      <p:pic>
        <p:nvPicPr>
          <p:cNvPr descr=" " id="245" name="Google Shape;245;g273ca0b2921_0_205"/>
          <p:cNvPicPr preferRelativeResize="0"/>
          <p:nvPr/>
        </p:nvPicPr>
        <p:blipFill rotWithShape="1">
          <a:blip r:embed="rId8">
            <a:alphaModFix/>
          </a:blip>
          <a:srcRect b="0" l="0" r="0" t="0"/>
          <a:stretch/>
        </p:blipFill>
        <p:spPr>
          <a:xfrm>
            <a:off x="19776372" y="3581400"/>
            <a:ext cx="1625803" cy="1625600"/>
          </a:xfrm>
          <a:prstGeom prst="rect">
            <a:avLst/>
          </a:prstGeom>
          <a:noFill/>
          <a:ln>
            <a:noFill/>
          </a:ln>
        </p:spPr>
      </p:pic>
      <p:pic>
        <p:nvPicPr>
          <p:cNvPr descr=" " id="246" name="Google Shape;246;g273ca0b2921_0_205"/>
          <p:cNvPicPr preferRelativeResize="0"/>
          <p:nvPr/>
        </p:nvPicPr>
        <p:blipFill rotWithShape="1">
          <a:blip r:embed="rId11">
            <a:alphaModFix/>
          </a:blip>
          <a:srcRect b="0" l="0" r="0" t="0"/>
          <a:stretch/>
        </p:blipFill>
        <p:spPr>
          <a:xfrm>
            <a:off x="19844116" y="3581400"/>
            <a:ext cx="1490319" cy="1625600"/>
          </a:xfrm>
          <a:prstGeom prst="rect">
            <a:avLst/>
          </a:prstGeom>
          <a:noFill/>
          <a:ln>
            <a:noFill/>
          </a:ln>
        </p:spPr>
      </p:pic>
      <p:sp>
        <p:nvSpPr>
          <p:cNvPr id="247" name="Google Shape;247;g273ca0b2921_0_205"/>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73ca0b2921_0_205"/>
          <p:cNvSpPr/>
          <p:nvPr/>
        </p:nvSpPr>
        <p:spPr>
          <a:xfrm>
            <a:off x="990724" y="3835400"/>
            <a:ext cx="1117800" cy="1117500"/>
          </a:xfrm>
          <a:prstGeom prst="roundRect">
            <a:avLst>
              <a:gd fmla="val 378818" name="adj"/>
            </a:avLst>
          </a:prstGeom>
          <a:solidFill>
            <a:srgbClr val="E41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73ca0b2921_0_205"/>
          <p:cNvSpPr/>
          <p:nvPr/>
        </p:nvSpPr>
        <p:spPr>
          <a:xfrm>
            <a:off x="1193949" y="3790950"/>
            <a:ext cx="10500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bik Wet Paint"/>
              <a:buNone/>
            </a:pPr>
            <a:r>
              <a:rPr b="0" i="0" lang="en-US" sz="8000" u="none" cap="none" strike="noStrike">
                <a:solidFill>
                  <a:srgbClr val="FFFFFF"/>
                </a:solidFill>
                <a:latin typeface="Rubik Wet Paint"/>
                <a:ea typeface="Rubik Wet Paint"/>
                <a:cs typeface="Rubik Wet Paint"/>
                <a:sym typeface="Rubik Wet Paint"/>
              </a:rPr>
              <a:t>S</a:t>
            </a:r>
            <a:endParaRPr b="0" i="0" sz="8000" u="none" cap="none" strike="noStrike">
              <a:solidFill>
                <a:schemeClr val="dk1"/>
              </a:solidFill>
              <a:latin typeface="Calibri"/>
              <a:ea typeface="Calibri"/>
              <a:cs typeface="Calibri"/>
              <a:sym typeface="Calibri"/>
            </a:endParaRPr>
          </a:p>
        </p:txBody>
      </p:sp>
      <p:sp>
        <p:nvSpPr>
          <p:cNvPr id="250" name="Google Shape;250;g273ca0b2921_0_205"/>
          <p:cNvSpPr/>
          <p:nvPr/>
        </p:nvSpPr>
        <p:spPr>
          <a:xfrm>
            <a:off x="6427003" y="3835400"/>
            <a:ext cx="1117800" cy="1117500"/>
          </a:xfrm>
          <a:prstGeom prst="roundRect">
            <a:avLst>
              <a:gd fmla="val 378818" name="adj"/>
            </a:avLst>
          </a:prstGeom>
          <a:solidFill>
            <a:srgbClr val="E41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73ca0b2921_0_205"/>
          <p:cNvSpPr/>
          <p:nvPr/>
        </p:nvSpPr>
        <p:spPr>
          <a:xfrm>
            <a:off x="6547668" y="3790950"/>
            <a:ext cx="12150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bik Wet Paint"/>
              <a:buNone/>
            </a:pPr>
            <a:r>
              <a:rPr b="0" i="0" lang="en-US" sz="8000" u="none" cap="none" strike="noStrike">
                <a:solidFill>
                  <a:srgbClr val="FFFFFF"/>
                </a:solidFill>
                <a:latin typeface="Rubik Wet Paint"/>
                <a:ea typeface="Rubik Wet Paint"/>
                <a:cs typeface="Rubik Wet Paint"/>
                <a:sym typeface="Rubik Wet Paint"/>
              </a:rPr>
              <a:t>W</a:t>
            </a:r>
            <a:endParaRPr b="0" i="0" sz="8000" u="none" cap="none" strike="noStrike">
              <a:solidFill>
                <a:schemeClr val="dk1"/>
              </a:solidFill>
              <a:latin typeface="Calibri"/>
              <a:ea typeface="Calibri"/>
              <a:cs typeface="Calibri"/>
              <a:sym typeface="Calibri"/>
            </a:endParaRPr>
          </a:p>
        </p:txBody>
      </p:sp>
      <p:sp>
        <p:nvSpPr>
          <p:cNvPr id="252" name="Google Shape;252;g273ca0b2921_0_205"/>
          <p:cNvSpPr/>
          <p:nvPr/>
        </p:nvSpPr>
        <p:spPr>
          <a:xfrm>
            <a:off x="11863283" y="3835400"/>
            <a:ext cx="1117800" cy="1117500"/>
          </a:xfrm>
          <a:prstGeom prst="roundRect">
            <a:avLst>
              <a:gd fmla="val 378818" name="adj"/>
            </a:avLst>
          </a:prstGeom>
          <a:solidFill>
            <a:srgbClr val="E41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73ca0b2921_0_205"/>
          <p:cNvSpPr/>
          <p:nvPr/>
        </p:nvSpPr>
        <p:spPr>
          <a:xfrm>
            <a:off x="12041105" y="3790950"/>
            <a:ext cx="11007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bik Wet Paint"/>
              <a:buNone/>
            </a:pPr>
            <a:r>
              <a:rPr b="0" i="0" lang="en-US" sz="8000" u="none" cap="none" strike="noStrike">
                <a:solidFill>
                  <a:srgbClr val="FFFFFF"/>
                </a:solidFill>
                <a:latin typeface="Rubik Wet Paint"/>
                <a:ea typeface="Rubik Wet Paint"/>
                <a:cs typeface="Rubik Wet Paint"/>
                <a:sym typeface="Rubik Wet Paint"/>
              </a:rPr>
              <a:t>O</a:t>
            </a:r>
            <a:endParaRPr b="0" i="0" sz="8000" u="none" cap="none" strike="noStrike">
              <a:solidFill>
                <a:schemeClr val="dk1"/>
              </a:solidFill>
              <a:latin typeface="Calibri"/>
              <a:ea typeface="Calibri"/>
              <a:cs typeface="Calibri"/>
              <a:sym typeface="Calibri"/>
            </a:endParaRPr>
          </a:p>
        </p:txBody>
      </p:sp>
      <p:sp>
        <p:nvSpPr>
          <p:cNvPr id="254" name="Google Shape;254;g273ca0b2921_0_205"/>
          <p:cNvSpPr/>
          <p:nvPr/>
        </p:nvSpPr>
        <p:spPr>
          <a:xfrm>
            <a:off x="17299562" y="3835400"/>
            <a:ext cx="1117800" cy="1117500"/>
          </a:xfrm>
          <a:prstGeom prst="roundRect">
            <a:avLst>
              <a:gd fmla="val 378818" name="adj"/>
            </a:avLst>
          </a:prstGeom>
          <a:solidFill>
            <a:srgbClr val="E41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73ca0b2921_0_205"/>
          <p:cNvSpPr/>
          <p:nvPr/>
        </p:nvSpPr>
        <p:spPr>
          <a:xfrm>
            <a:off x="17515489" y="3790950"/>
            <a:ext cx="10245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bik Wet Paint"/>
              <a:buNone/>
            </a:pPr>
            <a:r>
              <a:rPr b="0" i="0" lang="en-US" sz="8000" u="none" cap="none" strike="noStrike">
                <a:solidFill>
                  <a:srgbClr val="FFFFFF"/>
                </a:solidFill>
                <a:latin typeface="Rubik Wet Paint"/>
                <a:ea typeface="Rubik Wet Paint"/>
                <a:cs typeface="Rubik Wet Paint"/>
                <a:sym typeface="Rubik Wet Paint"/>
              </a:rPr>
              <a:t>T</a:t>
            </a:r>
            <a:endParaRPr b="0" i="0" sz="8000" u="none" cap="none" strike="noStrike">
              <a:solidFill>
                <a:schemeClr val="dk1"/>
              </a:solidFill>
              <a:latin typeface="Calibri"/>
              <a:ea typeface="Calibri"/>
              <a:cs typeface="Calibri"/>
              <a:sym typeface="Calibri"/>
            </a:endParaRPr>
          </a:p>
        </p:txBody>
      </p:sp>
      <p:sp>
        <p:nvSpPr>
          <p:cNvPr id="256" name="Google Shape;256;g273ca0b2921_0_205"/>
          <p:cNvSpPr/>
          <p:nvPr/>
        </p:nvSpPr>
        <p:spPr>
          <a:xfrm>
            <a:off x="1270159"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73ca0b2921_0_205"/>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73ca0b2921_0_205"/>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73ca0b2921_0_205"/>
          <p:cNvSpPr/>
          <p:nvPr/>
        </p:nvSpPr>
        <p:spPr>
          <a:xfrm>
            <a:off x="1270159"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Eclipse</a:t>
            </a:r>
            <a:endParaRPr b="0" i="0" sz="3600" u="none" cap="none" strike="noStrike">
              <a:solidFill>
                <a:schemeClr val="dk1"/>
              </a:solidFill>
              <a:latin typeface="Calibri"/>
              <a:ea typeface="Calibri"/>
              <a:cs typeface="Calibri"/>
              <a:sym typeface="Calibri"/>
            </a:endParaRPr>
          </a:p>
        </p:txBody>
      </p:sp>
      <p:sp>
        <p:nvSpPr>
          <p:cNvPr id="260" name="Google Shape;260;g273ca0b2921_0_205"/>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1" name="Google Shape;261;g273ca0b2921_0_205"/>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73ca0b2921_0_205"/>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73ca0b2921_0_205"/>
          <p:cNvSpPr/>
          <p:nvPr/>
        </p:nvSpPr>
        <p:spPr>
          <a:xfrm>
            <a:off x="1270159"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Quest</a:t>
            </a:r>
            <a:endParaRPr b="0" i="0" sz="3600" u="none" cap="none" strike="noStrike">
              <a:solidFill>
                <a:schemeClr val="dk1"/>
              </a:solidFill>
              <a:latin typeface="Calibri"/>
              <a:ea typeface="Calibri"/>
              <a:cs typeface="Calibri"/>
              <a:sym typeface="Calibri"/>
            </a:endParaRPr>
          </a:p>
        </p:txBody>
      </p:sp>
      <p:sp>
        <p:nvSpPr>
          <p:cNvPr id="264" name="Google Shape;264;g273ca0b2921_0_205"/>
          <p:cNvSpPr/>
          <p:nvPr/>
        </p:nvSpPr>
        <p:spPr>
          <a:xfrm>
            <a:off x="1270159"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65" name="Google Shape;265;g273ca0b2921_0_205"/>
          <p:cNvSpPr/>
          <p:nvPr/>
        </p:nvSpPr>
        <p:spPr>
          <a:xfrm>
            <a:off x="6769946"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73ca0b2921_0_205"/>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73ca0b2921_0_205"/>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73ca0b2921_0_205"/>
          <p:cNvSpPr/>
          <p:nvPr/>
        </p:nvSpPr>
        <p:spPr>
          <a:xfrm>
            <a:off x="6769946"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Eclipse</a:t>
            </a:r>
            <a:endParaRPr b="0" i="0" sz="3600" u="none" cap="none" strike="noStrike">
              <a:solidFill>
                <a:schemeClr val="dk1"/>
              </a:solidFill>
              <a:latin typeface="Calibri"/>
              <a:ea typeface="Calibri"/>
              <a:cs typeface="Calibri"/>
              <a:sym typeface="Calibri"/>
            </a:endParaRPr>
          </a:p>
        </p:txBody>
      </p:sp>
      <p:sp>
        <p:nvSpPr>
          <p:cNvPr id="269" name="Google Shape;269;g273ca0b2921_0_205"/>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0" name="Google Shape;270;g273ca0b2921_0_205"/>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73ca0b2921_0_205"/>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73ca0b2921_0_205"/>
          <p:cNvSpPr/>
          <p:nvPr/>
        </p:nvSpPr>
        <p:spPr>
          <a:xfrm>
            <a:off x="6769946"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Quest</a:t>
            </a:r>
            <a:endParaRPr b="0" i="0" sz="3600" u="none" cap="none" strike="noStrike">
              <a:solidFill>
                <a:schemeClr val="dk1"/>
              </a:solidFill>
              <a:latin typeface="Calibri"/>
              <a:ea typeface="Calibri"/>
              <a:cs typeface="Calibri"/>
              <a:sym typeface="Calibri"/>
            </a:endParaRPr>
          </a:p>
        </p:txBody>
      </p:sp>
      <p:sp>
        <p:nvSpPr>
          <p:cNvPr id="273" name="Google Shape;273;g273ca0b2921_0_205"/>
          <p:cNvSpPr/>
          <p:nvPr/>
        </p:nvSpPr>
        <p:spPr>
          <a:xfrm>
            <a:off x="6769946"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74" name="Google Shape;274;g273ca0b2921_0_205"/>
          <p:cNvSpPr/>
          <p:nvPr/>
        </p:nvSpPr>
        <p:spPr>
          <a:xfrm>
            <a:off x="12269734"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73ca0b2921_0_205"/>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73ca0b2921_0_205"/>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73ca0b2921_0_205"/>
          <p:cNvSpPr/>
          <p:nvPr/>
        </p:nvSpPr>
        <p:spPr>
          <a:xfrm>
            <a:off x="12269734"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Eclipse</a:t>
            </a:r>
            <a:endParaRPr b="0" i="0" sz="3600" u="none" cap="none" strike="noStrike">
              <a:solidFill>
                <a:schemeClr val="dk1"/>
              </a:solidFill>
              <a:latin typeface="Calibri"/>
              <a:ea typeface="Calibri"/>
              <a:cs typeface="Calibri"/>
              <a:sym typeface="Calibri"/>
            </a:endParaRPr>
          </a:p>
        </p:txBody>
      </p:sp>
      <p:sp>
        <p:nvSpPr>
          <p:cNvPr id="278" name="Google Shape;278;g273ca0b2921_0_205"/>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9" name="Google Shape;279;g273ca0b2921_0_205"/>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73ca0b2921_0_205"/>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73ca0b2921_0_205"/>
          <p:cNvSpPr/>
          <p:nvPr/>
        </p:nvSpPr>
        <p:spPr>
          <a:xfrm>
            <a:off x="12269734"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Quest</a:t>
            </a:r>
            <a:endParaRPr b="0" i="0" sz="3600" u="none" cap="none" strike="noStrike">
              <a:solidFill>
                <a:schemeClr val="dk1"/>
              </a:solidFill>
              <a:latin typeface="Calibri"/>
              <a:ea typeface="Calibri"/>
              <a:cs typeface="Calibri"/>
              <a:sym typeface="Calibri"/>
            </a:endParaRPr>
          </a:p>
        </p:txBody>
      </p:sp>
      <p:sp>
        <p:nvSpPr>
          <p:cNvPr id="282" name="Google Shape;282;g273ca0b2921_0_205"/>
          <p:cNvSpPr/>
          <p:nvPr/>
        </p:nvSpPr>
        <p:spPr>
          <a:xfrm>
            <a:off x="12269734"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83" name="Google Shape;283;g273ca0b2921_0_205"/>
          <p:cNvSpPr/>
          <p:nvPr/>
        </p:nvSpPr>
        <p:spPr>
          <a:xfrm>
            <a:off x="17769521"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73ca0b2921_0_205"/>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73ca0b2921_0_205"/>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73ca0b2921_0_205"/>
          <p:cNvSpPr/>
          <p:nvPr/>
        </p:nvSpPr>
        <p:spPr>
          <a:xfrm>
            <a:off x="17769521"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Eclipse</a:t>
            </a:r>
            <a:endParaRPr b="0" i="0" sz="3600" u="none" cap="none" strike="noStrike">
              <a:solidFill>
                <a:schemeClr val="dk1"/>
              </a:solidFill>
              <a:latin typeface="Calibri"/>
              <a:ea typeface="Calibri"/>
              <a:cs typeface="Calibri"/>
              <a:sym typeface="Calibri"/>
            </a:endParaRPr>
          </a:p>
        </p:txBody>
      </p:sp>
      <p:sp>
        <p:nvSpPr>
          <p:cNvPr id="287" name="Google Shape;287;g273ca0b2921_0_205"/>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8" name="Google Shape;288;g273ca0b2921_0_205"/>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73ca0b2921_0_205"/>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73ca0b2921_0_205"/>
          <p:cNvSpPr/>
          <p:nvPr/>
        </p:nvSpPr>
        <p:spPr>
          <a:xfrm>
            <a:off x="17769521"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Quest</a:t>
            </a:r>
            <a:endParaRPr b="0" i="0" sz="3600" u="none" cap="none" strike="noStrike">
              <a:solidFill>
                <a:schemeClr val="dk1"/>
              </a:solidFill>
              <a:latin typeface="Calibri"/>
              <a:ea typeface="Calibri"/>
              <a:cs typeface="Calibri"/>
              <a:sym typeface="Calibri"/>
            </a:endParaRPr>
          </a:p>
        </p:txBody>
      </p:sp>
      <p:sp>
        <p:nvSpPr>
          <p:cNvPr id="291" name="Google Shape;291;g273ca0b2921_0_205"/>
          <p:cNvSpPr/>
          <p:nvPr/>
        </p:nvSpPr>
        <p:spPr>
          <a:xfrm>
            <a:off x="17769521"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296" name="Shape 296"/>
        <p:cNvGrpSpPr/>
        <p:nvPr/>
      </p:nvGrpSpPr>
      <p:grpSpPr>
        <a:xfrm>
          <a:off x="0" y="0"/>
          <a:ext cx="0" cy="0"/>
          <a:chOff x="0" y="0"/>
          <a:chExt cx="0" cy="0"/>
        </a:xfrm>
      </p:grpSpPr>
      <p:pic>
        <p:nvPicPr>
          <p:cNvPr descr=" " id="297" name="Google Shape;297;g273ca0b2921_0_270"/>
          <p:cNvPicPr preferRelativeResize="0"/>
          <p:nvPr/>
        </p:nvPicPr>
        <p:blipFill rotWithShape="1">
          <a:blip r:embed="rId3">
            <a:alphaModFix/>
          </a:blip>
          <a:srcRect b="0" l="0" r="0" t="0"/>
          <a:stretch/>
        </p:blipFill>
        <p:spPr>
          <a:xfrm>
            <a:off x="-2" y="-1993900"/>
            <a:ext cx="24120315" cy="10731500"/>
          </a:xfrm>
          <a:prstGeom prst="rect">
            <a:avLst/>
          </a:prstGeom>
          <a:noFill/>
          <a:ln>
            <a:noFill/>
          </a:ln>
        </p:spPr>
      </p:pic>
      <p:sp>
        <p:nvSpPr>
          <p:cNvPr id="298" name="Google Shape;298;g273ca0b2921_0_2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9" name="Google Shape;299;g273ca0b2921_0_27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300" name="Google Shape;300;g273ca0b2921_0_270"/>
          <p:cNvPicPr preferRelativeResize="0"/>
          <p:nvPr/>
        </p:nvPicPr>
        <p:blipFill rotWithShape="1">
          <a:blip r:embed="rId5">
            <a:alphaModFix/>
          </a:blip>
          <a:srcRect b="0" l="0" r="0" t="0"/>
          <a:stretch/>
        </p:blipFill>
        <p:spPr>
          <a:xfrm>
            <a:off x="2667333" y="2616200"/>
            <a:ext cx="10275584" cy="9283700"/>
          </a:xfrm>
          <a:prstGeom prst="rect">
            <a:avLst/>
          </a:prstGeom>
          <a:noFill/>
          <a:ln>
            <a:noFill/>
          </a:ln>
        </p:spPr>
      </p:pic>
      <p:sp>
        <p:nvSpPr>
          <p:cNvPr id="301" name="Google Shape;301;g273ca0b2921_0_270"/>
          <p:cNvSpPr/>
          <p:nvPr/>
        </p:nvSpPr>
        <p:spPr>
          <a:xfrm>
            <a:off x="14543318" y="1651000"/>
            <a:ext cx="75660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ubik Wet Paint"/>
              <a:buNone/>
            </a:pPr>
            <a:r>
              <a:rPr b="0" i="0" lang="en-US" sz="8000" u="none" cap="none" strike="noStrike">
                <a:solidFill>
                  <a:srgbClr val="FFFFFF"/>
                </a:solidFill>
                <a:latin typeface="Rubik Wet Paint"/>
                <a:ea typeface="Rubik Wet Paint"/>
                <a:cs typeface="Rubik Wet Paint"/>
                <a:sym typeface="Rubik Wet Paint"/>
              </a:rPr>
              <a:t>Some Data</a:t>
            </a:r>
            <a:endParaRPr b="0" i="0" sz="8000" u="none" cap="none" strike="noStrike">
              <a:solidFill>
                <a:schemeClr val="dk1"/>
              </a:solidFill>
              <a:latin typeface="Calibri"/>
              <a:ea typeface="Calibri"/>
              <a:cs typeface="Calibri"/>
              <a:sym typeface="Calibri"/>
            </a:endParaRPr>
          </a:p>
        </p:txBody>
      </p:sp>
      <p:sp>
        <p:nvSpPr>
          <p:cNvPr id="302" name="Google Shape;302;g273ca0b2921_0_270"/>
          <p:cNvSpPr/>
          <p:nvPr/>
        </p:nvSpPr>
        <p:spPr>
          <a:xfrm>
            <a:off x="14543318" y="3543300"/>
            <a:ext cx="7875000" cy="744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73ca0b2921_0_270"/>
          <p:cNvSpPr/>
          <p:nvPr/>
        </p:nvSpPr>
        <p:spPr>
          <a:xfrm>
            <a:off x="14543318" y="3543300"/>
            <a:ext cx="78750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73ca0b2921_0_270"/>
          <p:cNvSpPr/>
          <p:nvPr/>
        </p:nvSpPr>
        <p:spPr>
          <a:xfrm>
            <a:off x="14543318" y="3543300"/>
            <a:ext cx="35184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73ca0b2921_0_270"/>
          <p:cNvSpPr/>
          <p:nvPr/>
        </p:nvSpPr>
        <p:spPr>
          <a:xfrm>
            <a:off x="14543318" y="3543300"/>
            <a:ext cx="40602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12800"/>
              <a:buFont typeface="Rubik Wet Paint"/>
              <a:buNone/>
            </a:pPr>
            <a:r>
              <a:rPr b="0" i="0" lang="en-US" sz="12800" u="none" cap="none" strike="noStrike">
                <a:solidFill>
                  <a:srgbClr val="D81828"/>
                </a:solidFill>
                <a:latin typeface="Rubik Wet Paint"/>
                <a:ea typeface="Rubik Wet Paint"/>
                <a:cs typeface="Rubik Wet Paint"/>
                <a:sym typeface="Rubik Wet Paint"/>
              </a:rPr>
              <a:t>75%</a:t>
            </a:r>
            <a:endParaRPr b="0" i="0" sz="12800" u="none" cap="none" strike="noStrike">
              <a:solidFill>
                <a:schemeClr val="dk1"/>
              </a:solidFill>
              <a:latin typeface="Calibri"/>
              <a:ea typeface="Calibri"/>
              <a:cs typeface="Calibri"/>
              <a:sym typeface="Calibri"/>
            </a:endParaRPr>
          </a:p>
        </p:txBody>
      </p:sp>
      <p:sp>
        <p:nvSpPr>
          <p:cNvPr id="306" name="Google Shape;306;g273ca0b2921_0_270"/>
          <p:cNvSpPr/>
          <p:nvPr/>
        </p:nvSpPr>
        <p:spPr>
          <a:xfrm>
            <a:off x="14543318" y="5778500"/>
            <a:ext cx="78750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73ca0b2921_0_270"/>
          <p:cNvSpPr/>
          <p:nvPr/>
        </p:nvSpPr>
        <p:spPr>
          <a:xfrm>
            <a:off x="14543318" y="5778500"/>
            <a:ext cx="8027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Enchanted Creatures</a:t>
            </a:r>
            <a:endParaRPr b="0" i="0" sz="3600" u="none" cap="none" strike="noStrike">
              <a:solidFill>
                <a:schemeClr val="dk1"/>
              </a:solidFill>
              <a:latin typeface="Calibri"/>
              <a:ea typeface="Calibri"/>
              <a:cs typeface="Calibri"/>
              <a:sym typeface="Calibri"/>
            </a:endParaRPr>
          </a:p>
        </p:txBody>
      </p:sp>
      <p:sp>
        <p:nvSpPr>
          <p:cNvPr id="308" name="Google Shape;308;g273ca0b2921_0_270"/>
          <p:cNvSpPr/>
          <p:nvPr/>
        </p:nvSpPr>
        <p:spPr>
          <a:xfrm>
            <a:off x="14543318" y="64262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09" name="Google Shape;309;g273ca0b2921_0_270"/>
          <p:cNvSpPr/>
          <p:nvPr/>
        </p:nvSpPr>
        <p:spPr>
          <a:xfrm>
            <a:off x="14543318" y="7569200"/>
            <a:ext cx="78750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73ca0b2921_0_270"/>
          <p:cNvSpPr/>
          <p:nvPr/>
        </p:nvSpPr>
        <p:spPr>
          <a:xfrm>
            <a:off x="14543318" y="7569200"/>
            <a:ext cx="36708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73ca0b2921_0_270"/>
          <p:cNvSpPr/>
          <p:nvPr/>
        </p:nvSpPr>
        <p:spPr>
          <a:xfrm>
            <a:off x="14543318" y="7569200"/>
            <a:ext cx="42126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12800"/>
              <a:buFont typeface="Rubik Wet Paint"/>
              <a:buNone/>
            </a:pPr>
            <a:r>
              <a:rPr b="0" i="0" lang="en-US" sz="12800" u="none" cap="none" strike="noStrike">
                <a:solidFill>
                  <a:srgbClr val="D81828"/>
                </a:solidFill>
                <a:latin typeface="Rubik Wet Paint"/>
                <a:ea typeface="Rubik Wet Paint"/>
                <a:cs typeface="Rubik Wet Paint"/>
                <a:sym typeface="Rubik Wet Paint"/>
              </a:rPr>
              <a:t>60%</a:t>
            </a:r>
            <a:endParaRPr b="0" i="0" sz="12800" u="none" cap="none" strike="noStrike">
              <a:solidFill>
                <a:schemeClr val="dk1"/>
              </a:solidFill>
              <a:latin typeface="Calibri"/>
              <a:ea typeface="Calibri"/>
              <a:cs typeface="Calibri"/>
              <a:sym typeface="Calibri"/>
            </a:endParaRPr>
          </a:p>
        </p:txBody>
      </p:sp>
      <p:sp>
        <p:nvSpPr>
          <p:cNvPr id="312" name="Google Shape;312;g273ca0b2921_0_270"/>
          <p:cNvSpPr/>
          <p:nvPr/>
        </p:nvSpPr>
        <p:spPr>
          <a:xfrm>
            <a:off x="14543318" y="9804400"/>
            <a:ext cx="78750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73ca0b2921_0_270"/>
          <p:cNvSpPr/>
          <p:nvPr/>
        </p:nvSpPr>
        <p:spPr>
          <a:xfrm>
            <a:off x="14543318" y="9804400"/>
            <a:ext cx="8027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Magic-Wielding Individuals</a:t>
            </a:r>
            <a:endParaRPr b="0" i="0" sz="3600" u="none" cap="none" strike="noStrike">
              <a:solidFill>
                <a:schemeClr val="dk1"/>
              </a:solidFill>
              <a:latin typeface="Calibri"/>
              <a:ea typeface="Calibri"/>
              <a:cs typeface="Calibri"/>
              <a:sym typeface="Calibri"/>
            </a:endParaRPr>
          </a:p>
        </p:txBody>
      </p:sp>
      <p:sp>
        <p:nvSpPr>
          <p:cNvPr id="314" name="Google Shape;314;g273ca0b2921_0_270"/>
          <p:cNvSpPr/>
          <p:nvPr/>
        </p:nvSpPr>
        <p:spPr>
          <a:xfrm>
            <a:off x="14543318" y="104521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319" name="Shape 319"/>
        <p:cNvGrpSpPr/>
        <p:nvPr/>
      </p:nvGrpSpPr>
      <p:grpSpPr>
        <a:xfrm>
          <a:off x="0" y="0"/>
          <a:ext cx="0" cy="0"/>
          <a:chOff x="0" y="0"/>
          <a:chExt cx="0" cy="0"/>
        </a:xfrm>
      </p:grpSpPr>
      <p:pic>
        <p:nvPicPr>
          <p:cNvPr descr=" " id="320" name="Google Shape;320;g273ca0b2921_0_292"/>
          <p:cNvPicPr preferRelativeResize="0"/>
          <p:nvPr/>
        </p:nvPicPr>
        <p:blipFill rotWithShape="1">
          <a:blip r:embed="rId3">
            <a:alphaModFix/>
          </a:blip>
          <a:srcRect b="0" l="0" r="0" t="0"/>
          <a:stretch/>
        </p:blipFill>
        <p:spPr>
          <a:xfrm>
            <a:off x="177822" y="-6451600"/>
            <a:ext cx="24031404" cy="26619200"/>
          </a:xfrm>
          <a:prstGeom prst="rect">
            <a:avLst/>
          </a:prstGeom>
          <a:noFill/>
          <a:ln>
            <a:noFill/>
          </a:ln>
        </p:spPr>
      </p:pic>
      <p:sp>
        <p:nvSpPr>
          <p:cNvPr id="321" name="Google Shape;321;g273ca0b2921_0_2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2" name="Google Shape;322;g273ca0b2921_0_29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3" name="Google Shape;323;g273ca0b2921_0_292"/>
          <p:cNvSpPr/>
          <p:nvPr/>
        </p:nvSpPr>
        <p:spPr>
          <a:xfrm>
            <a:off x="4305838" y="3403600"/>
            <a:ext cx="15762600" cy="619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73ca0b2921_0_292"/>
          <p:cNvSpPr/>
          <p:nvPr/>
        </p:nvSpPr>
        <p:spPr>
          <a:xfrm>
            <a:off x="4305838" y="3403600"/>
            <a:ext cx="15762600" cy="472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73ca0b2921_0_292"/>
          <p:cNvSpPr/>
          <p:nvPr/>
        </p:nvSpPr>
        <p:spPr>
          <a:xfrm>
            <a:off x="5235171" y="3403600"/>
            <a:ext cx="13904100" cy="444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81828"/>
              </a:buClr>
              <a:buSzPts val="23000"/>
              <a:buFont typeface="Rubik Wet Paint"/>
              <a:buNone/>
            </a:pPr>
            <a:r>
              <a:rPr b="0" i="0" lang="en-US" sz="23000" u="none" cap="none" strike="noStrike">
                <a:solidFill>
                  <a:srgbClr val="D81828"/>
                </a:solidFill>
                <a:latin typeface="Rubik Wet Paint"/>
                <a:ea typeface="Rubik Wet Paint"/>
                <a:cs typeface="Rubik Wet Paint"/>
                <a:sym typeface="Rubik Wet Paint"/>
              </a:rPr>
              <a:t>234,567</a:t>
            </a:r>
            <a:endParaRPr b="0" i="0" sz="23000" u="none" cap="none" strike="noStrike">
              <a:solidFill>
                <a:schemeClr val="dk1"/>
              </a:solidFill>
              <a:latin typeface="Calibri"/>
              <a:ea typeface="Calibri"/>
              <a:cs typeface="Calibri"/>
              <a:sym typeface="Calibri"/>
            </a:endParaRPr>
          </a:p>
        </p:txBody>
      </p:sp>
      <p:sp>
        <p:nvSpPr>
          <p:cNvPr id="326" name="Google Shape;326;g273ca0b2921_0_292"/>
          <p:cNvSpPr/>
          <p:nvPr/>
        </p:nvSpPr>
        <p:spPr>
          <a:xfrm>
            <a:off x="4170355" y="70739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27" name="Google Shape;327;g273ca0b2921_0_292"/>
          <p:cNvSpPr/>
          <p:nvPr/>
        </p:nvSpPr>
        <p:spPr>
          <a:xfrm>
            <a:off x="7483352" y="85344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332" name="Shape 332"/>
        <p:cNvGrpSpPr/>
        <p:nvPr/>
      </p:nvGrpSpPr>
      <p:grpSpPr>
        <a:xfrm>
          <a:off x="0" y="0"/>
          <a:ext cx="0" cy="0"/>
          <a:chOff x="0" y="0"/>
          <a:chExt cx="0" cy="0"/>
        </a:xfrm>
      </p:grpSpPr>
      <p:pic>
        <p:nvPicPr>
          <p:cNvPr descr=" " id="333" name="Google Shape;333;g273ca0b2921_0_304"/>
          <p:cNvPicPr preferRelativeResize="0"/>
          <p:nvPr/>
        </p:nvPicPr>
        <p:blipFill rotWithShape="1">
          <a:blip r:embed="rId3">
            <a:alphaModFix/>
          </a:blip>
          <a:srcRect b="0" l="0" r="0" t="0"/>
          <a:stretch/>
        </p:blipFill>
        <p:spPr>
          <a:xfrm>
            <a:off x="0" y="-2349500"/>
            <a:ext cx="24082210" cy="12611100"/>
          </a:xfrm>
          <a:prstGeom prst="rect">
            <a:avLst/>
          </a:prstGeom>
          <a:noFill/>
          <a:ln>
            <a:noFill/>
          </a:ln>
        </p:spPr>
      </p:pic>
      <p:sp>
        <p:nvSpPr>
          <p:cNvPr id="334" name="Google Shape;334;g273ca0b2921_0_3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5" name="Google Shape;335;g273ca0b2921_0_30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36" name="Google Shape;336;g273ca0b2921_0_304"/>
          <p:cNvSpPr/>
          <p:nvPr/>
        </p:nvSpPr>
        <p:spPr>
          <a:xfrm>
            <a:off x="3391324" y="3263900"/>
            <a:ext cx="78750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73ca0b2921_0_304"/>
          <p:cNvSpPr/>
          <p:nvPr/>
        </p:nvSpPr>
        <p:spPr>
          <a:xfrm>
            <a:off x="3003925" y="3263900"/>
            <a:ext cx="86499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73ca0b2921_0_304"/>
          <p:cNvSpPr/>
          <p:nvPr/>
        </p:nvSpPr>
        <p:spPr>
          <a:xfrm>
            <a:off x="3003925" y="3263900"/>
            <a:ext cx="91917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12800"/>
              <a:buFont typeface="Rubik Wet Paint"/>
              <a:buNone/>
            </a:pPr>
            <a:r>
              <a:rPr b="0" i="0" lang="en-US" sz="12800" u="none" cap="none" strike="noStrike">
                <a:solidFill>
                  <a:srgbClr val="D81828"/>
                </a:solidFill>
                <a:latin typeface="Rubik Wet Paint"/>
                <a:ea typeface="Rubik Wet Paint"/>
                <a:cs typeface="Rubik Wet Paint"/>
                <a:sym typeface="Rubik Wet Paint"/>
              </a:rPr>
              <a:t>233 Coins</a:t>
            </a:r>
            <a:endParaRPr b="0" i="0" sz="12800" u="none" cap="none" strike="noStrike">
              <a:solidFill>
                <a:schemeClr val="dk1"/>
              </a:solidFill>
              <a:latin typeface="Calibri"/>
              <a:ea typeface="Calibri"/>
              <a:cs typeface="Calibri"/>
              <a:sym typeface="Calibri"/>
            </a:endParaRPr>
          </a:p>
        </p:txBody>
      </p:sp>
      <p:sp>
        <p:nvSpPr>
          <p:cNvPr id="339" name="Google Shape;339;g273ca0b2921_0_304"/>
          <p:cNvSpPr/>
          <p:nvPr/>
        </p:nvSpPr>
        <p:spPr>
          <a:xfrm>
            <a:off x="3391324" y="51943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73ca0b2921_0_304"/>
          <p:cNvSpPr/>
          <p:nvPr/>
        </p:nvSpPr>
        <p:spPr>
          <a:xfrm>
            <a:off x="3323582" y="51943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41" name="Google Shape;341;g273ca0b2921_0_304"/>
          <p:cNvSpPr/>
          <p:nvPr/>
        </p:nvSpPr>
        <p:spPr>
          <a:xfrm>
            <a:off x="3391324" y="6985000"/>
            <a:ext cx="78750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73ca0b2921_0_304"/>
          <p:cNvSpPr/>
          <p:nvPr/>
        </p:nvSpPr>
        <p:spPr>
          <a:xfrm>
            <a:off x="2857857" y="6985000"/>
            <a:ext cx="89418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73ca0b2921_0_304"/>
          <p:cNvSpPr/>
          <p:nvPr/>
        </p:nvSpPr>
        <p:spPr>
          <a:xfrm>
            <a:off x="2857857" y="6985000"/>
            <a:ext cx="94839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12800"/>
              <a:buFont typeface="Rubik Wet Paint"/>
              <a:buNone/>
            </a:pPr>
            <a:r>
              <a:rPr b="0" i="0" lang="en-US" sz="12800" u="none" cap="none" strike="noStrike">
                <a:solidFill>
                  <a:srgbClr val="D81828"/>
                </a:solidFill>
                <a:latin typeface="Rubik Wet Paint"/>
                <a:ea typeface="Rubik Wet Paint"/>
                <a:cs typeface="Rubik Wet Paint"/>
                <a:sym typeface="Rubik Wet Paint"/>
              </a:rPr>
              <a:t>456 Hours</a:t>
            </a:r>
            <a:endParaRPr b="0" i="0" sz="12800" u="none" cap="none" strike="noStrike">
              <a:solidFill>
                <a:schemeClr val="dk1"/>
              </a:solidFill>
              <a:latin typeface="Calibri"/>
              <a:ea typeface="Calibri"/>
              <a:cs typeface="Calibri"/>
              <a:sym typeface="Calibri"/>
            </a:endParaRPr>
          </a:p>
        </p:txBody>
      </p:sp>
      <p:sp>
        <p:nvSpPr>
          <p:cNvPr id="344" name="Google Shape;344;g273ca0b2921_0_304"/>
          <p:cNvSpPr/>
          <p:nvPr/>
        </p:nvSpPr>
        <p:spPr>
          <a:xfrm>
            <a:off x="3391324" y="8915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73ca0b2921_0_304"/>
          <p:cNvSpPr/>
          <p:nvPr/>
        </p:nvSpPr>
        <p:spPr>
          <a:xfrm>
            <a:off x="3323582" y="8915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346" name="Google Shape;346;g273ca0b2921_0_304"/>
          <p:cNvSpPr/>
          <p:nvPr/>
        </p:nvSpPr>
        <p:spPr>
          <a:xfrm>
            <a:off x="13552594" y="3263900"/>
            <a:ext cx="78750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73ca0b2921_0_304"/>
          <p:cNvSpPr/>
          <p:nvPr/>
        </p:nvSpPr>
        <p:spPr>
          <a:xfrm>
            <a:off x="15661057" y="3263900"/>
            <a:ext cx="36582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73ca0b2921_0_304"/>
          <p:cNvSpPr/>
          <p:nvPr/>
        </p:nvSpPr>
        <p:spPr>
          <a:xfrm>
            <a:off x="15661057" y="3263900"/>
            <a:ext cx="42000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12800"/>
              <a:buFont typeface="Rubik Wet Paint"/>
              <a:buNone/>
            </a:pPr>
            <a:r>
              <a:rPr b="0" i="0" lang="en-US" sz="12800" u="none" cap="none" strike="noStrike">
                <a:solidFill>
                  <a:srgbClr val="D81828"/>
                </a:solidFill>
                <a:latin typeface="Rubik Wet Paint"/>
                <a:ea typeface="Rubik Wet Paint"/>
                <a:cs typeface="Rubik Wet Paint"/>
                <a:sym typeface="Rubik Wet Paint"/>
              </a:rPr>
              <a:t>85%</a:t>
            </a:r>
            <a:endParaRPr b="0" i="0" sz="12800" u="none" cap="none" strike="noStrike">
              <a:solidFill>
                <a:schemeClr val="dk1"/>
              </a:solidFill>
              <a:latin typeface="Calibri"/>
              <a:ea typeface="Calibri"/>
              <a:cs typeface="Calibri"/>
              <a:sym typeface="Calibri"/>
            </a:endParaRPr>
          </a:p>
        </p:txBody>
      </p:sp>
      <p:sp>
        <p:nvSpPr>
          <p:cNvPr id="349" name="Google Shape;349;g273ca0b2921_0_304"/>
          <p:cNvSpPr/>
          <p:nvPr/>
        </p:nvSpPr>
        <p:spPr>
          <a:xfrm>
            <a:off x="13552594" y="51943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73ca0b2921_0_304"/>
          <p:cNvSpPr/>
          <p:nvPr/>
        </p:nvSpPr>
        <p:spPr>
          <a:xfrm>
            <a:off x="13484852" y="51943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51" name="Google Shape;351;g273ca0b2921_0_304"/>
          <p:cNvSpPr/>
          <p:nvPr/>
        </p:nvSpPr>
        <p:spPr>
          <a:xfrm>
            <a:off x="13552594" y="6985000"/>
            <a:ext cx="7875000" cy="246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73ca0b2921_0_304"/>
          <p:cNvSpPr/>
          <p:nvPr/>
        </p:nvSpPr>
        <p:spPr>
          <a:xfrm>
            <a:off x="14270234" y="6985000"/>
            <a:ext cx="64398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73ca0b2921_0_304"/>
          <p:cNvSpPr/>
          <p:nvPr/>
        </p:nvSpPr>
        <p:spPr>
          <a:xfrm>
            <a:off x="14270234" y="6985000"/>
            <a:ext cx="69816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12800"/>
              <a:buFont typeface="Rubik Wet Paint"/>
              <a:buNone/>
            </a:pPr>
            <a:r>
              <a:rPr b="0" i="0" lang="en-US" sz="12800" u="none" cap="none" strike="noStrike">
                <a:solidFill>
                  <a:srgbClr val="D81828"/>
                </a:solidFill>
                <a:latin typeface="Rubik Wet Paint"/>
                <a:ea typeface="Rubik Wet Paint"/>
                <a:cs typeface="Rubik Wet Paint"/>
                <a:sym typeface="Rubik Wet Paint"/>
              </a:rPr>
              <a:t>323 Km</a:t>
            </a:r>
            <a:endParaRPr b="0" i="0" sz="12800" u="none" cap="none" strike="noStrike">
              <a:solidFill>
                <a:schemeClr val="dk1"/>
              </a:solidFill>
              <a:latin typeface="Calibri"/>
              <a:ea typeface="Calibri"/>
              <a:cs typeface="Calibri"/>
              <a:sym typeface="Calibri"/>
            </a:endParaRPr>
          </a:p>
        </p:txBody>
      </p:sp>
      <p:sp>
        <p:nvSpPr>
          <p:cNvPr id="354" name="Google Shape;354;g273ca0b2921_0_304"/>
          <p:cNvSpPr/>
          <p:nvPr/>
        </p:nvSpPr>
        <p:spPr>
          <a:xfrm>
            <a:off x="13552594" y="8915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73ca0b2921_0_304"/>
          <p:cNvSpPr/>
          <p:nvPr/>
        </p:nvSpPr>
        <p:spPr>
          <a:xfrm>
            <a:off x="13484852" y="8915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360" name="Shape 360"/>
        <p:cNvGrpSpPr/>
        <p:nvPr/>
      </p:nvGrpSpPr>
      <p:grpSpPr>
        <a:xfrm>
          <a:off x="0" y="0"/>
          <a:ext cx="0" cy="0"/>
          <a:chOff x="0" y="0"/>
          <a:chExt cx="0" cy="0"/>
        </a:xfrm>
      </p:grpSpPr>
      <p:pic>
        <p:nvPicPr>
          <p:cNvPr descr=" " id="361" name="Google Shape;361;g273ca0b2921_0_331"/>
          <p:cNvPicPr preferRelativeResize="0"/>
          <p:nvPr/>
        </p:nvPicPr>
        <p:blipFill rotWithShape="1">
          <a:blip r:embed="rId3">
            <a:alphaModFix/>
          </a:blip>
          <a:srcRect b="0" l="0" r="0" t="0"/>
          <a:stretch/>
        </p:blipFill>
        <p:spPr>
          <a:xfrm>
            <a:off x="-2" y="-1993900"/>
            <a:ext cx="24120315" cy="10731500"/>
          </a:xfrm>
          <a:prstGeom prst="rect">
            <a:avLst/>
          </a:prstGeom>
          <a:noFill/>
          <a:ln>
            <a:noFill/>
          </a:ln>
        </p:spPr>
      </p:pic>
      <p:sp>
        <p:nvSpPr>
          <p:cNvPr id="362" name="Google Shape;362;g273ca0b2921_0_3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3" name="Google Shape;363;g273ca0b2921_0_33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64" name="Google Shape;364;g273ca0b2921_0_331"/>
          <p:cNvSpPr/>
          <p:nvPr/>
        </p:nvSpPr>
        <p:spPr>
          <a:xfrm>
            <a:off x="6841922" y="1143000"/>
            <a:ext cx="10690500" cy="1545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81828"/>
              </a:buClr>
              <a:buSzPts val="8000"/>
              <a:buFont typeface="Rubik Wet Paint"/>
              <a:buNone/>
            </a:pPr>
            <a:r>
              <a:rPr b="0" i="0" lang="en-US" sz="8000" u="none" cap="none" strike="noStrike">
                <a:solidFill>
                  <a:srgbClr val="D81828"/>
                </a:solidFill>
                <a:latin typeface="Rubik Wet Paint"/>
                <a:ea typeface="Rubik Wet Paint"/>
                <a:cs typeface="Rubik Wet Paint"/>
                <a:sym typeface="Rubik Wet Paint"/>
              </a:rPr>
              <a:t>Some Graph</a:t>
            </a:r>
            <a:endParaRPr b="0" i="0" sz="8000" u="none" cap="none" strike="noStrike">
              <a:solidFill>
                <a:schemeClr val="dk1"/>
              </a:solidFill>
              <a:latin typeface="Calibri"/>
              <a:ea typeface="Calibri"/>
              <a:cs typeface="Calibri"/>
              <a:sym typeface="Calibri"/>
            </a:endParaRPr>
          </a:p>
        </p:txBody>
      </p:sp>
      <p:sp>
        <p:nvSpPr>
          <p:cNvPr id="365" name="Google Shape;365;g273ca0b2921_0_331"/>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73ca0b2921_0_331"/>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1729"/>
              </a:buClr>
              <a:buSzPts val="1820"/>
              <a:buFont typeface="Lato"/>
              <a:buNone/>
            </a:pPr>
            <a:r>
              <a:rPr b="0" i="0" lang="en-US" sz="1820" u="none" cap="none" strike="noStrike">
                <a:solidFill>
                  <a:srgbClr val="E41729"/>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67" name="Google Shape;367;g273ca0b2921_0_331"/>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1729"/>
              </a:buClr>
              <a:buSzPts val="2185"/>
              <a:buFont typeface="Lato"/>
              <a:buNone/>
            </a:pPr>
            <a:r>
              <a:rPr b="0" i="0" lang="en-US" sz="2185" u="none" cap="none" strike="noStrike">
                <a:solidFill>
                  <a:srgbClr val="E41729"/>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68" name="Google Shape;368;g273ca0b2921_0_331"/>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1729"/>
              </a:buClr>
              <a:buSzPts val="2185"/>
              <a:buFont typeface="Lato"/>
              <a:buNone/>
            </a:pPr>
            <a:r>
              <a:rPr b="0" i="0" lang="en-US" sz="2185" u="none" cap="none" strike="noStrike">
                <a:solidFill>
                  <a:srgbClr val="E41729"/>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69" name="Google Shape;369;g273ca0b2921_0_331"/>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1729"/>
              </a:buClr>
              <a:buSzPts val="2185"/>
              <a:buFont typeface="Lato"/>
              <a:buNone/>
            </a:pPr>
            <a:r>
              <a:rPr b="0" i="0" lang="en-US" sz="2185" u="none" cap="none" strike="noStrike">
                <a:solidFill>
                  <a:srgbClr val="E41729"/>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70" name="Google Shape;370;g273ca0b2921_0_331"/>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1729"/>
              </a:buClr>
              <a:buSzPts val="2185"/>
              <a:buFont typeface="Lato"/>
              <a:buNone/>
            </a:pPr>
            <a:r>
              <a:rPr b="0" i="0" lang="en-US" sz="2185" u="none" cap="none" strike="noStrike">
                <a:solidFill>
                  <a:srgbClr val="E41729"/>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71" name="Google Shape;371;g273ca0b2921_0_331"/>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1729"/>
              </a:buClr>
              <a:buSzPts val="2185"/>
              <a:buFont typeface="Lato"/>
              <a:buNone/>
            </a:pPr>
            <a:r>
              <a:rPr b="0" i="0" lang="en-US" sz="2185" u="none" cap="none" strike="noStrike">
                <a:solidFill>
                  <a:srgbClr val="E41729"/>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72" name="Google Shape;372;g273ca0b2921_0_331"/>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1729"/>
              </a:buClr>
              <a:buSzPts val="2185"/>
              <a:buFont typeface="Lato"/>
              <a:buNone/>
            </a:pPr>
            <a:r>
              <a:rPr b="0" i="0" lang="en-US" sz="2185" u="none" cap="none" strike="noStrike">
                <a:solidFill>
                  <a:srgbClr val="E41729"/>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73" name="Google Shape;373;g273ca0b2921_0_331"/>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1729"/>
              </a:buClr>
              <a:buSzPts val="2185"/>
              <a:buFont typeface="Lato"/>
              <a:buNone/>
            </a:pPr>
            <a:r>
              <a:rPr b="0" i="0" lang="en-US" sz="2185" u="none" cap="none" strike="noStrike">
                <a:solidFill>
                  <a:srgbClr val="E41729"/>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74" name="Google Shape;374;g273ca0b2921_0_331"/>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1729"/>
              </a:buClr>
              <a:buSzPts val="2185"/>
              <a:buFont typeface="Lato"/>
              <a:buNone/>
            </a:pPr>
            <a:r>
              <a:rPr b="0" i="0" lang="en-US" sz="2185" u="none" cap="none" strike="noStrike">
                <a:solidFill>
                  <a:srgbClr val="E41729"/>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75" name="Google Shape;375;g273ca0b2921_0_331"/>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1729"/>
              </a:buClr>
              <a:buSzPts val="1820"/>
              <a:buFont typeface="Lato"/>
              <a:buNone/>
            </a:pPr>
            <a:r>
              <a:rPr b="0" i="0" lang="en-US" sz="1820" u="none" cap="none" strike="noStrike">
                <a:solidFill>
                  <a:srgbClr val="E41729"/>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76" name="Google Shape;376;g273ca0b2921_0_331"/>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1729"/>
              </a:buClr>
              <a:buSzPts val="1820"/>
              <a:buFont typeface="Lato"/>
              <a:buNone/>
            </a:pPr>
            <a:r>
              <a:rPr b="0" i="0" lang="en-US" sz="1820" u="none" cap="none" strike="noStrike">
                <a:solidFill>
                  <a:srgbClr val="E41729"/>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77" name="Google Shape;377;g273ca0b2921_0_331"/>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1729"/>
              </a:buClr>
              <a:buSzPts val="1820"/>
              <a:buFont typeface="Lato"/>
              <a:buNone/>
            </a:pPr>
            <a:r>
              <a:rPr b="0" i="0" lang="en-US" sz="1820" u="none" cap="none" strike="noStrike">
                <a:solidFill>
                  <a:srgbClr val="E41729"/>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78" name="Google Shape;378;g273ca0b2921_0_331"/>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1729"/>
              </a:buClr>
              <a:buSzPts val="1820"/>
              <a:buFont typeface="Lato"/>
              <a:buNone/>
            </a:pPr>
            <a:r>
              <a:rPr b="0" i="0" lang="en-US" sz="1820" u="none" cap="none" strike="noStrike">
                <a:solidFill>
                  <a:srgbClr val="E41729"/>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79" name="Google Shape;379;g273ca0b2921_0_331"/>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1729"/>
              </a:buClr>
              <a:buSzPts val="1820"/>
              <a:buFont typeface="Lato"/>
              <a:buNone/>
            </a:pPr>
            <a:r>
              <a:rPr b="0" i="0" lang="en-US" sz="1820" u="none" cap="none" strike="noStrike">
                <a:solidFill>
                  <a:srgbClr val="E41729"/>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80" name="Google Shape;380;g273ca0b2921_0_331"/>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1729"/>
              </a:buClr>
              <a:buSzPts val="1820"/>
              <a:buFont typeface="Lato"/>
              <a:buNone/>
            </a:pPr>
            <a:r>
              <a:rPr b="0" i="0" lang="en-US" sz="1820" u="none" cap="none" strike="noStrike">
                <a:solidFill>
                  <a:srgbClr val="E41729"/>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81" name="Google Shape;381;g273ca0b2921_0_331"/>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1729"/>
              </a:buClr>
              <a:buSzPts val="1820"/>
              <a:buFont typeface="Lato"/>
              <a:buNone/>
            </a:pPr>
            <a:r>
              <a:rPr b="0" i="0" lang="en-US" sz="1820" u="none" cap="none" strike="noStrike">
                <a:solidFill>
                  <a:srgbClr val="E41729"/>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82" name="Google Shape;382;g273ca0b2921_0_331"/>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1729"/>
              </a:buClr>
              <a:buSzPts val="1820"/>
              <a:buFont typeface="Lato"/>
              <a:buNone/>
            </a:pPr>
            <a:r>
              <a:rPr b="0" i="0" lang="en-US" sz="1820" u="none" cap="none" strike="noStrike">
                <a:solidFill>
                  <a:srgbClr val="E41729"/>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83" name="Google Shape;383;g273ca0b2921_0_331"/>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1729"/>
              </a:buClr>
              <a:buSzPts val="1820"/>
              <a:buFont typeface="Lato"/>
              <a:buNone/>
            </a:pPr>
            <a:r>
              <a:rPr b="0" i="0" lang="en-US" sz="1820" u="none" cap="none" strike="noStrike">
                <a:solidFill>
                  <a:srgbClr val="E41729"/>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84" name="Google Shape;384;g273ca0b2921_0_331"/>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1729"/>
              </a:buClr>
              <a:buSzPts val="1820"/>
              <a:buFont typeface="Lato"/>
              <a:buNone/>
            </a:pPr>
            <a:r>
              <a:rPr b="0" i="0" lang="en-US" sz="1820" u="none" cap="none" strike="noStrike">
                <a:solidFill>
                  <a:srgbClr val="E41729"/>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85" name="Google Shape;385;g273ca0b2921_0_331"/>
          <p:cNvPicPr preferRelativeResize="0"/>
          <p:nvPr/>
        </p:nvPicPr>
        <p:blipFill rotWithShape="1">
          <a:blip r:embed="rId5">
            <a:alphaModFix/>
          </a:blip>
          <a:srcRect b="0" l="0" r="0" t="0"/>
          <a:stretch/>
        </p:blipFill>
        <p:spPr>
          <a:xfrm>
            <a:off x="3368467" y="3771900"/>
            <a:ext cx="8291592" cy="5511006"/>
          </a:xfrm>
          <a:prstGeom prst="rect">
            <a:avLst/>
          </a:prstGeom>
          <a:noFill/>
          <a:ln>
            <a:noFill/>
          </a:ln>
        </p:spPr>
      </p:pic>
      <p:pic>
        <p:nvPicPr>
          <p:cNvPr descr=" " id="386" name="Google Shape;386;g273ca0b2921_0_331"/>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87" name="Google Shape;387;g273ca0b2921_0_331"/>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388" name="Google Shape;388;g273ca0b2921_0_331"/>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389" name="Google Shape;389;g273ca0b2921_0_331"/>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390" name="Google Shape;390;g273ca0b2921_0_331"/>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391" name="Google Shape;391;g273ca0b2921_0_331"/>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392" name="Google Shape;392;g273ca0b2921_0_331"/>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393" name="Google Shape;393;g273ca0b2921_0_331"/>
          <p:cNvPicPr preferRelativeResize="0"/>
          <p:nvPr/>
        </p:nvPicPr>
        <p:blipFill rotWithShape="1">
          <a:blip r:embed="rId13">
            <a:alphaModFix/>
          </a:blip>
          <a:srcRect b="0" l="0" r="0" t="0"/>
          <a:stretch/>
        </p:blipFill>
        <p:spPr>
          <a:xfrm>
            <a:off x="3355539" y="5483845"/>
            <a:ext cx="8050167" cy="2373585"/>
          </a:xfrm>
          <a:prstGeom prst="rect">
            <a:avLst/>
          </a:prstGeom>
          <a:noFill/>
          <a:ln>
            <a:noFill/>
          </a:ln>
        </p:spPr>
      </p:pic>
      <p:pic>
        <p:nvPicPr>
          <p:cNvPr descr=" " id="394" name="Google Shape;394;g273ca0b2921_0_331"/>
          <p:cNvPicPr preferRelativeResize="0"/>
          <p:nvPr/>
        </p:nvPicPr>
        <p:blipFill rotWithShape="1">
          <a:blip r:embed="rId14">
            <a:alphaModFix/>
          </a:blip>
          <a:srcRect b="0" l="0" r="0" t="0"/>
          <a:stretch/>
        </p:blipFill>
        <p:spPr>
          <a:xfrm>
            <a:off x="3369143" y="6359525"/>
            <a:ext cx="8044030" cy="2268538"/>
          </a:xfrm>
          <a:prstGeom prst="rect">
            <a:avLst/>
          </a:prstGeom>
          <a:noFill/>
          <a:ln>
            <a:noFill/>
          </a:ln>
        </p:spPr>
      </p:pic>
      <p:pic>
        <p:nvPicPr>
          <p:cNvPr descr=" " id="395" name="Google Shape;395;g273ca0b2921_0_331"/>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96" name="Google Shape;396;g273ca0b2921_0_331"/>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97" name="Google Shape;397;g273ca0b2921_0_331"/>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98" name="Google Shape;398;g273ca0b2921_0_331"/>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99" name="Google Shape;399;g273ca0b2921_0_331"/>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400" name="Google Shape;400;g273ca0b2921_0_331"/>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401" name="Google Shape;401;g273ca0b2921_0_331"/>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402" name="Google Shape;402;g273ca0b2921_0_331"/>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403" name="Google Shape;403;g273ca0b2921_0_331"/>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404" name="Google Shape;404;g273ca0b2921_0_331"/>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405" name="Google Shape;405;g273ca0b2921_0_331"/>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406" name="Google Shape;406;g273ca0b2921_0_331"/>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407" name="Google Shape;407;g273ca0b2921_0_33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73ca0b2921_0_331"/>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9" name="Google Shape;409;g273ca0b2921_0_331"/>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410" name="Google Shape;410;g273ca0b2921_0_331"/>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411" name="Google Shape;411;g273ca0b2921_0_331"/>
          <p:cNvSpPr/>
          <p:nvPr/>
        </p:nvSpPr>
        <p:spPr>
          <a:xfrm>
            <a:off x="16042105" y="6365379"/>
            <a:ext cx="23118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73ca0b2921_0_331"/>
          <p:cNvSpPr/>
          <p:nvPr/>
        </p:nvSpPr>
        <p:spPr>
          <a:xfrm>
            <a:off x="16042105" y="6350000"/>
            <a:ext cx="25149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34.574</a:t>
            </a:r>
            <a:endParaRPr b="0" i="0" sz="4800" u="none" cap="none" strike="noStrike">
              <a:solidFill>
                <a:schemeClr val="dk1"/>
              </a:solidFill>
              <a:latin typeface="Calibri"/>
              <a:ea typeface="Calibri"/>
              <a:cs typeface="Calibri"/>
              <a:sym typeface="Calibri"/>
            </a:endParaRPr>
          </a:p>
        </p:txBody>
      </p:sp>
      <p:sp>
        <p:nvSpPr>
          <p:cNvPr id="413" name="Google Shape;413;g273ca0b2921_0_331"/>
          <p:cNvSpPr/>
          <p:nvPr/>
        </p:nvSpPr>
        <p:spPr>
          <a:xfrm>
            <a:off x="16747043" y="707390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14" name="Google Shape;414;g273ca0b2921_0_331"/>
          <p:cNvSpPr/>
          <p:nvPr/>
        </p:nvSpPr>
        <p:spPr>
          <a:xfrm>
            <a:off x="13260457" y="10515600"/>
            <a:ext cx="78750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273ca0b2921_0_331"/>
          <p:cNvSpPr/>
          <p:nvPr/>
        </p:nvSpPr>
        <p:spPr>
          <a:xfrm>
            <a:off x="13260457" y="10515600"/>
            <a:ext cx="78750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73ca0b2921_0_331"/>
          <p:cNvSpPr/>
          <p:nvPr/>
        </p:nvSpPr>
        <p:spPr>
          <a:xfrm>
            <a:off x="13158845" y="10515600"/>
            <a:ext cx="80781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Treasure Found</a:t>
            </a:r>
            <a:endParaRPr b="0" i="0" sz="4800" u="none" cap="none" strike="noStrike">
              <a:solidFill>
                <a:schemeClr val="dk1"/>
              </a:solidFill>
              <a:latin typeface="Calibri"/>
              <a:ea typeface="Calibri"/>
              <a:cs typeface="Calibri"/>
              <a:sym typeface="Calibri"/>
            </a:endParaRPr>
          </a:p>
        </p:txBody>
      </p:sp>
      <p:sp>
        <p:nvSpPr>
          <p:cNvPr id="417" name="Google Shape;417;g273ca0b2921_0_331"/>
          <p:cNvSpPr/>
          <p:nvPr/>
        </p:nvSpPr>
        <p:spPr>
          <a:xfrm>
            <a:off x="13192716" y="113411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8" name="Google Shape;418;g273ca0b2921_0_331"/>
          <p:cNvSpPr/>
          <p:nvPr/>
        </p:nvSpPr>
        <p:spPr>
          <a:xfrm>
            <a:off x="3251606" y="10515600"/>
            <a:ext cx="78750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73ca0b2921_0_331"/>
          <p:cNvSpPr/>
          <p:nvPr/>
        </p:nvSpPr>
        <p:spPr>
          <a:xfrm>
            <a:off x="3251606" y="10515600"/>
            <a:ext cx="78750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73ca0b2921_0_331"/>
          <p:cNvSpPr/>
          <p:nvPr/>
        </p:nvSpPr>
        <p:spPr>
          <a:xfrm>
            <a:off x="3149994" y="10515600"/>
            <a:ext cx="80781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Spellcasting Progress</a:t>
            </a:r>
            <a:endParaRPr b="0" i="0" sz="4800" u="none" cap="none" strike="noStrike">
              <a:solidFill>
                <a:schemeClr val="dk1"/>
              </a:solidFill>
              <a:latin typeface="Calibri"/>
              <a:ea typeface="Calibri"/>
              <a:cs typeface="Calibri"/>
              <a:sym typeface="Calibri"/>
            </a:endParaRPr>
          </a:p>
        </p:txBody>
      </p:sp>
      <p:sp>
        <p:nvSpPr>
          <p:cNvPr id="421" name="Google Shape;421;g273ca0b2921_0_331"/>
          <p:cNvSpPr/>
          <p:nvPr/>
        </p:nvSpPr>
        <p:spPr>
          <a:xfrm>
            <a:off x="3183865" y="113411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426" name="Shape 426"/>
        <p:cNvGrpSpPr/>
        <p:nvPr/>
      </p:nvGrpSpPr>
      <p:grpSpPr>
        <a:xfrm>
          <a:off x="0" y="0"/>
          <a:ext cx="0" cy="0"/>
          <a:chOff x="0" y="0"/>
          <a:chExt cx="0" cy="0"/>
        </a:xfrm>
      </p:grpSpPr>
      <p:pic>
        <p:nvPicPr>
          <p:cNvPr descr=" " id="427" name="Google Shape;427;g273ca0b2921_0_396"/>
          <p:cNvPicPr preferRelativeResize="0"/>
          <p:nvPr/>
        </p:nvPicPr>
        <p:blipFill rotWithShape="1">
          <a:blip r:embed="rId3">
            <a:alphaModFix/>
          </a:blip>
          <a:srcRect b="0" l="0" r="0" t="0"/>
          <a:stretch/>
        </p:blipFill>
        <p:spPr>
          <a:xfrm>
            <a:off x="508063" y="-2489200"/>
            <a:ext cx="23878985" cy="11252200"/>
          </a:xfrm>
          <a:prstGeom prst="rect">
            <a:avLst/>
          </a:prstGeom>
          <a:noFill/>
          <a:ln>
            <a:noFill/>
          </a:ln>
        </p:spPr>
      </p:pic>
      <p:sp>
        <p:nvSpPr>
          <p:cNvPr id="428" name="Google Shape;428;g273ca0b2921_0_3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9" name="Google Shape;429;g273ca0b2921_0_39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0" name="Google Shape;430;g273ca0b2921_0_396"/>
          <p:cNvSpPr/>
          <p:nvPr/>
        </p:nvSpPr>
        <p:spPr>
          <a:xfrm>
            <a:off x="13450981" y="6870700"/>
            <a:ext cx="8738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73ca0b2921_0_396"/>
          <p:cNvSpPr/>
          <p:nvPr/>
        </p:nvSpPr>
        <p:spPr>
          <a:xfrm>
            <a:off x="13450981" y="6870700"/>
            <a:ext cx="8738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73ca0b2921_0_396"/>
          <p:cNvSpPr/>
          <p:nvPr/>
        </p:nvSpPr>
        <p:spPr>
          <a:xfrm>
            <a:off x="13450981" y="6870700"/>
            <a:ext cx="89418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A web application</a:t>
            </a:r>
            <a:endParaRPr b="0" i="0" sz="4800" u="none" cap="none" strike="noStrike">
              <a:solidFill>
                <a:schemeClr val="dk1"/>
              </a:solidFill>
              <a:latin typeface="Calibri"/>
              <a:ea typeface="Calibri"/>
              <a:cs typeface="Calibri"/>
              <a:sym typeface="Calibri"/>
            </a:endParaRPr>
          </a:p>
        </p:txBody>
      </p:sp>
      <p:sp>
        <p:nvSpPr>
          <p:cNvPr id="433" name="Google Shape;433;g273ca0b2921_0_396"/>
          <p:cNvSpPr/>
          <p:nvPr/>
        </p:nvSpPr>
        <p:spPr>
          <a:xfrm>
            <a:off x="13450981" y="77978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34" name="Google Shape;434;g273ca0b2921_0_396"/>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35" name="Google Shape;435;g273ca0b2921_0_396"/>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36" name="Google Shape;436;g273ca0b2921_0_396"/>
          <p:cNvSpPr/>
          <p:nvPr/>
        </p:nvSpPr>
        <p:spPr>
          <a:xfrm>
            <a:off x="13374772" y="4737100"/>
            <a:ext cx="106905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8000"/>
              <a:buFont typeface="Rubik Wet Paint"/>
              <a:buNone/>
            </a:pPr>
            <a:r>
              <a:rPr b="0" i="0" lang="en-US" sz="8000" u="none" cap="none" strike="noStrike">
                <a:solidFill>
                  <a:srgbClr val="D81828"/>
                </a:solidFill>
                <a:latin typeface="Rubik Wet Paint"/>
                <a:ea typeface="Rubik Wet Paint"/>
                <a:cs typeface="Rubik Wet Paint"/>
                <a:sym typeface="Rubik Wet Paint"/>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441" name="Shape 441"/>
        <p:cNvGrpSpPr/>
        <p:nvPr/>
      </p:nvGrpSpPr>
      <p:grpSpPr>
        <a:xfrm>
          <a:off x="0" y="0"/>
          <a:ext cx="0" cy="0"/>
          <a:chOff x="0" y="0"/>
          <a:chExt cx="0" cy="0"/>
        </a:xfrm>
      </p:grpSpPr>
      <p:pic>
        <p:nvPicPr>
          <p:cNvPr descr=" " id="442" name="Google Shape;442;g273ca0b2921_0_410"/>
          <p:cNvPicPr preferRelativeResize="0"/>
          <p:nvPr/>
        </p:nvPicPr>
        <p:blipFill rotWithShape="1">
          <a:blip r:embed="rId3">
            <a:alphaModFix/>
          </a:blip>
          <a:srcRect b="0" l="0" r="0" t="0"/>
          <a:stretch/>
        </p:blipFill>
        <p:spPr>
          <a:xfrm>
            <a:off x="0" y="-2349500"/>
            <a:ext cx="24082210" cy="12611100"/>
          </a:xfrm>
          <a:prstGeom prst="rect">
            <a:avLst/>
          </a:prstGeom>
          <a:noFill/>
          <a:ln>
            <a:noFill/>
          </a:ln>
        </p:spPr>
      </p:pic>
      <p:sp>
        <p:nvSpPr>
          <p:cNvPr id="443" name="Google Shape;443;g273ca0b2921_0_4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4" name="Google Shape;444;g273ca0b2921_0_4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5" name="Google Shape;445;g273ca0b2921_0_410"/>
          <p:cNvSpPr/>
          <p:nvPr/>
        </p:nvSpPr>
        <p:spPr>
          <a:xfrm>
            <a:off x="2946768" y="4152900"/>
            <a:ext cx="8738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273ca0b2921_0_410"/>
          <p:cNvSpPr/>
          <p:nvPr/>
        </p:nvSpPr>
        <p:spPr>
          <a:xfrm>
            <a:off x="2946768" y="4152900"/>
            <a:ext cx="87387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73ca0b2921_0_410"/>
          <p:cNvSpPr/>
          <p:nvPr/>
        </p:nvSpPr>
        <p:spPr>
          <a:xfrm>
            <a:off x="2946768" y="4152900"/>
            <a:ext cx="89418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An mobile app</a:t>
            </a:r>
            <a:endParaRPr b="0" i="0" sz="4800" u="none" cap="none" strike="noStrike">
              <a:solidFill>
                <a:schemeClr val="dk1"/>
              </a:solidFill>
              <a:latin typeface="Calibri"/>
              <a:ea typeface="Calibri"/>
              <a:cs typeface="Calibri"/>
              <a:sym typeface="Calibri"/>
            </a:endParaRPr>
          </a:p>
        </p:txBody>
      </p:sp>
      <p:sp>
        <p:nvSpPr>
          <p:cNvPr id="448" name="Google Shape;448;g273ca0b2921_0_410"/>
          <p:cNvSpPr/>
          <p:nvPr/>
        </p:nvSpPr>
        <p:spPr>
          <a:xfrm>
            <a:off x="2946768" y="50800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9" name="Google Shape;449;g273ca0b2921_0_410"/>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50" name="Google Shape;450;g273ca0b2921_0_410"/>
          <p:cNvSpPr/>
          <p:nvPr/>
        </p:nvSpPr>
        <p:spPr>
          <a:xfrm>
            <a:off x="2895962" y="1854200"/>
            <a:ext cx="129006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8000"/>
              <a:buFont typeface="Rubik Wet Paint"/>
              <a:buNone/>
            </a:pPr>
            <a:r>
              <a:rPr b="0" i="0" lang="en-US" sz="8000" u="none" cap="none" strike="noStrike">
                <a:solidFill>
                  <a:srgbClr val="D81828"/>
                </a:solidFill>
                <a:latin typeface="Rubik Wet Paint"/>
                <a:ea typeface="Rubik Wet Paint"/>
                <a:cs typeface="Rubik Wet Paint"/>
                <a:sym typeface="Rubik Wet Paint"/>
              </a:rPr>
              <a:t>The Future of Fantasy</a:t>
            </a:r>
            <a:endParaRPr b="0" i="0" sz="8000" u="none" cap="none" strike="noStrike">
              <a:solidFill>
                <a:schemeClr val="dk1"/>
              </a:solidFill>
              <a:latin typeface="Calibri"/>
              <a:ea typeface="Calibri"/>
              <a:cs typeface="Calibri"/>
              <a:sym typeface="Calibri"/>
            </a:endParaRPr>
          </a:p>
        </p:txBody>
      </p:sp>
      <p:pic>
        <p:nvPicPr>
          <p:cNvPr descr=" " id="451" name="Google Shape;451;g273ca0b2921_0_410"/>
          <p:cNvPicPr preferRelativeResize="0"/>
          <p:nvPr/>
        </p:nvPicPr>
        <p:blipFill rotWithShape="1">
          <a:blip r:embed="rId5">
            <a:alphaModFix/>
          </a:blip>
          <a:srcRect b="0" l="0" r="0" t="0"/>
          <a:stretch/>
        </p:blipFill>
        <p:spPr>
          <a:xfrm>
            <a:off x="15457832" y="1028700"/>
            <a:ext cx="5474384" cy="11849100"/>
          </a:xfrm>
          <a:prstGeom prst="rect">
            <a:avLst/>
          </a:prstGeom>
          <a:noFill/>
          <a:ln>
            <a:noFill/>
          </a:ln>
        </p:spPr>
      </p:pic>
      <p:pic>
        <p:nvPicPr>
          <p:cNvPr descr=" " id="452" name="Google Shape;452;g273ca0b2921_0_410"/>
          <p:cNvPicPr preferRelativeResize="0"/>
          <p:nvPr/>
        </p:nvPicPr>
        <p:blipFill rotWithShape="1">
          <a:blip r:embed="rId6">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457" name="Shape 457"/>
        <p:cNvGrpSpPr/>
        <p:nvPr/>
      </p:nvGrpSpPr>
      <p:grpSpPr>
        <a:xfrm>
          <a:off x="0" y="0"/>
          <a:ext cx="0" cy="0"/>
          <a:chOff x="0" y="0"/>
          <a:chExt cx="0" cy="0"/>
        </a:xfrm>
      </p:grpSpPr>
      <p:pic>
        <p:nvPicPr>
          <p:cNvPr descr=" " id="458" name="Google Shape;458;g273ca0b2921_0_425"/>
          <p:cNvPicPr preferRelativeResize="0"/>
          <p:nvPr/>
        </p:nvPicPr>
        <p:blipFill rotWithShape="1">
          <a:blip r:embed="rId3">
            <a:alphaModFix/>
          </a:blip>
          <a:srcRect b="0" l="0" r="0" t="0"/>
          <a:stretch/>
        </p:blipFill>
        <p:spPr>
          <a:xfrm>
            <a:off x="-2" y="-1993900"/>
            <a:ext cx="24120315" cy="10731500"/>
          </a:xfrm>
          <a:prstGeom prst="rect">
            <a:avLst/>
          </a:prstGeom>
          <a:noFill/>
          <a:ln>
            <a:noFill/>
          </a:ln>
        </p:spPr>
      </p:pic>
      <p:sp>
        <p:nvSpPr>
          <p:cNvPr id="459" name="Google Shape;459;g273ca0b2921_0_4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0" name="Google Shape;460;g273ca0b2921_0_42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1" name="Google Shape;461;g273ca0b2921_0_425"/>
          <p:cNvSpPr/>
          <p:nvPr/>
        </p:nvSpPr>
        <p:spPr>
          <a:xfrm>
            <a:off x="16880410" y="4025900"/>
            <a:ext cx="57156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73ca0b2921_0_425"/>
          <p:cNvSpPr/>
          <p:nvPr/>
        </p:nvSpPr>
        <p:spPr>
          <a:xfrm>
            <a:off x="16880410" y="4025900"/>
            <a:ext cx="57156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73ca0b2921_0_425"/>
          <p:cNvSpPr/>
          <p:nvPr/>
        </p:nvSpPr>
        <p:spPr>
          <a:xfrm>
            <a:off x="16880410" y="4025900"/>
            <a:ext cx="5919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A web application</a:t>
            </a:r>
            <a:endParaRPr b="0" i="0" sz="4800" u="none" cap="none" strike="noStrike">
              <a:solidFill>
                <a:schemeClr val="dk1"/>
              </a:solidFill>
              <a:latin typeface="Calibri"/>
              <a:ea typeface="Calibri"/>
              <a:cs typeface="Calibri"/>
              <a:sym typeface="Calibri"/>
            </a:endParaRPr>
          </a:p>
        </p:txBody>
      </p:sp>
      <p:sp>
        <p:nvSpPr>
          <p:cNvPr id="464" name="Google Shape;464;g273ca0b2921_0_425"/>
          <p:cNvSpPr/>
          <p:nvPr/>
        </p:nvSpPr>
        <p:spPr>
          <a:xfrm>
            <a:off x="16880410" y="49530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65" name="Google Shape;465;g273ca0b2921_0_425"/>
          <p:cNvSpPr/>
          <p:nvPr/>
        </p:nvSpPr>
        <p:spPr>
          <a:xfrm>
            <a:off x="825603" y="4064000"/>
            <a:ext cx="7007100" cy="516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8000"/>
              <a:buFont typeface="Rubik Wet Paint"/>
              <a:buNone/>
            </a:pPr>
            <a:r>
              <a:rPr b="0" i="0" lang="en-US" sz="8000" u="none" cap="none" strike="noStrike">
                <a:solidFill>
                  <a:srgbClr val="D81828"/>
                </a:solidFill>
                <a:latin typeface="Rubik Wet Paint"/>
                <a:ea typeface="Rubik Wet Paint"/>
                <a:cs typeface="Rubik Wet Paint"/>
                <a:sym typeface="Rubik Wet Paint"/>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66" name="Google Shape;466;g273ca0b2921_0_425"/>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67" name="Google Shape;467;g273ca0b2921_0_425"/>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68" name="Google Shape;468;g273ca0b2921_0_425"/>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473" name="Shape 473"/>
        <p:cNvGrpSpPr/>
        <p:nvPr/>
      </p:nvGrpSpPr>
      <p:grpSpPr>
        <a:xfrm>
          <a:off x="0" y="0"/>
          <a:ext cx="0" cy="0"/>
          <a:chOff x="0" y="0"/>
          <a:chExt cx="0" cy="0"/>
        </a:xfrm>
      </p:grpSpPr>
      <p:pic>
        <p:nvPicPr>
          <p:cNvPr descr=" " id="474" name="Google Shape;474;g273ca0b2921_0_44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5" name="Google Shape;475;g273ca0b2921_0_4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6" name="Google Shape;476;g273ca0b2921_0_44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7" name="Google Shape;477;g273ca0b2921_0_440"/>
          <p:cNvSpPr/>
          <p:nvPr/>
        </p:nvSpPr>
        <p:spPr>
          <a:xfrm>
            <a:off x="15690694" y="698500"/>
            <a:ext cx="7464300" cy="2751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D81828"/>
              </a:buClr>
              <a:buSzPts val="8000"/>
              <a:buFont typeface="Rubik Wet Paint"/>
              <a:buNone/>
            </a:pPr>
            <a:r>
              <a:rPr b="0" i="0" lang="en-US" sz="8000" u="none" cap="none" strike="noStrike">
                <a:solidFill>
                  <a:srgbClr val="D81828"/>
                </a:solidFill>
                <a:latin typeface="Rubik Wet Paint"/>
                <a:ea typeface="Rubik Wet Paint"/>
                <a:cs typeface="Rubik Wet Paint"/>
                <a:sym typeface="Rubik Wet Paint"/>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26" name="Shape 26"/>
        <p:cNvGrpSpPr/>
        <p:nvPr/>
      </p:nvGrpSpPr>
      <p:grpSpPr>
        <a:xfrm>
          <a:off x="0" y="0"/>
          <a:ext cx="0" cy="0"/>
          <a:chOff x="0" y="0"/>
          <a:chExt cx="0" cy="0"/>
        </a:xfrm>
      </p:grpSpPr>
      <p:pic>
        <p:nvPicPr>
          <p:cNvPr descr=" " id="27" name="Google Shape;27;g273ca0b2921_0_10"/>
          <p:cNvPicPr preferRelativeResize="0"/>
          <p:nvPr/>
        </p:nvPicPr>
        <p:blipFill rotWithShape="1">
          <a:blip r:embed="rId3">
            <a:alphaModFix/>
          </a:blip>
          <a:srcRect b="0" l="0" r="0" t="0"/>
          <a:stretch/>
        </p:blipFill>
        <p:spPr>
          <a:xfrm>
            <a:off x="177822" y="-6451600"/>
            <a:ext cx="24031404" cy="26619200"/>
          </a:xfrm>
          <a:prstGeom prst="rect">
            <a:avLst/>
          </a:prstGeom>
          <a:noFill/>
          <a:ln>
            <a:noFill/>
          </a:ln>
        </p:spPr>
      </p:pic>
      <p:sp>
        <p:nvSpPr>
          <p:cNvPr id="28" name="Google Shape;28;g273ca0b2921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273ca0b2921_0_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g273ca0b2921_0_10"/>
          <p:cNvSpPr/>
          <p:nvPr/>
        </p:nvSpPr>
        <p:spPr>
          <a:xfrm>
            <a:off x="8175588" y="4394200"/>
            <a:ext cx="8048700" cy="247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81828"/>
              </a:buClr>
              <a:buSzPts val="12800"/>
              <a:buFont typeface="Rubik Wet Paint"/>
              <a:buNone/>
            </a:pPr>
            <a:r>
              <a:rPr b="0" i="0" lang="en-US" sz="12800" u="none" cap="none" strike="noStrike">
                <a:solidFill>
                  <a:srgbClr val="D81828"/>
                </a:solidFill>
                <a:latin typeface="Rubik Wet Paint"/>
                <a:ea typeface="Rubik Wet Paint"/>
                <a:cs typeface="Rubik Wet Paint"/>
                <a:sym typeface="Rubik Wet Paint"/>
              </a:rPr>
              <a:t>Welcome</a:t>
            </a:r>
            <a:endParaRPr b="0" i="0" sz="12800" u="none" cap="none" strike="noStrike">
              <a:solidFill>
                <a:schemeClr val="dk1"/>
              </a:solidFill>
              <a:latin typeface="Calibri"/>
              <a:ea typeface="Calibri"/>
              <a:cs typeface="Calibri"/>
              <a:sym typeface="Calibri"/>
            </a:endParaRPr>
          </a:p>
        </p:txBody>
      </p:sp>
      <p:sp>
        <p:nvSpPr>
          <p:cNvPr id="31" name="Google Shape;31;g273ca0b2921_0_10"/>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482" name="Shape 482"/>
        <p:cNvGrpSpPr/>
        <p:nvPr/>
      </p:nvGrpSpPr>
      <p:grpSpPr>
        <a:xfrm>
          <a:off x="0" y="0"/>
          <a:ext cx="0" cy="0"/>
          <a:chOff x="0" y="0"/>
          <a:chExt cx="0" cy="0"/>
        </a:xfrm>
      </p:grpSpPr>
      <p:pic>
        <p:nvPicPr>
          <p:cNvPr descr=" " id="483" name="Google Shape;483;g273ca0b2921_0_448"/>
          <p:cNvPicPr preferRelativeResize="0"/>
          <p:nvPr/>
        </p:nvPicPr>
        <p:blipFill rotWithShape="1">
          <a:blip r:embed="rId3">
            <a:alphaModFix/>
          </a:blip>
          <a:srcRect b="0" l="0" r="0" t="0"/>
          <a:stretch/>
        </p:blipFill>
        <p:spPr>
          <a:xfrm>
            <a:off x="508063" y="-2489200"/>
            <a:ext cx="23878985" cy="11252200"/>
          </a:xfrm>
          <a:prstGeom prst="rect">
            <a:avLst/>
          </a:prstGeom>
          <a:noFill/>
          <a:ln>
            <a:noFill/>
          </a:ln>
        </p:spPr>
      </p:pic>
      <p:sp>
        <p:nvSpPr>
          <p:cNvPr id="484" name="Google Shape;484;g273ca0b2921_0_4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5" name="Google Shape;485;g273ca0b2921_0_44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86" name="Google Shape;486;g273ca0b2921_0_448"/>
          <p:cNvPicPr preferRelativeResize="0"/>
          <p:nvPr/>
        </p:nvPicPr>
        <p:blipFill rotWithShape="1">
          <a:blip r:embed="rId5">
            <a:alphaModFix/>
          </a:blip>
          <a:srcRect b="0" l="0" r="0" t="0"/>
          <a:stretch/>
        </p:blipFill>
        <p:spPr>
          <a:xfrm>
            <a:off x="1079635" y="698500"/>
            <a:ext cx="6566721" cy="5473700"/>
          </a:xfrm>
          <a:prstGeom prst="rect">
            <a:avLst/>
          </a:prstGeom>
          <a:noFill/>
          <a:ln>
            <a:noFill/>
          </a:ln>
        </p:spPr>
      </p:pic>
      <p:pic>
        <p:nvPicPr>
          <p:cNvPr descr=" " id="487" name="Google Shape;487;g273ca0b2921_0_448"/>
          <p:cNvPicPr preferRelativeResize="0"/>
          <p:nvPr/>
        </p:nvPicPr>
        <p:blipFill rotWithShape="1">
          <a:blip r:embed="rId6">
            <a:alphaModFix/>
          </a:blip>
          <a:srcRect b="0" l="0" r="0" t="0"/>
          <a:stretch/>
        </p:blipFill>
        <p:spPr>
          <a:xfrm>
            <a:off x="15991299" y="6756400"/>
            <a:ext cx="6566721" cy="5473700"/>
          </a:xfrm>
          <a:prstGeom prst="rect">
            <a:avLst/>
          </a:prstGeom>
          <a:noFill/>
          <a:ln>
            <a:noFill/>
          </a:ln>
        </p:spPr>
      </p:pic>
      <p:sp>
        <p:nvSpPr>
          <p:cNvPr id="488" name="Google Shape;488;g273ca0b2921_0_448"/>
          <p:cNvSpPr/>
          <p:nvPr/>
        </p:nvSpPr>
        <p:spPr>
          <a:xfrm>
            <a:off x="8675184" y="2171700"/>
            <a:ext cx="66048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73ca0b2921_0_448"/>
          <p:cNvSpPr/>
          <p:nvPr/>
        </p:nvSpPr>
        <p:spPr>
          <a:xfrm>
            <a:off x="8675184" y="2781300"/>
            <a:ext cx="9144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73ca0b2921_0_448"/>
          <p:cNvSpPr/>
          <p:nvPr/>
        </p:nvSpPr>
        <p:spPr>
          <a:xfrm>
            <a:off x="8675184" y="2781300"/>
            <a:ext cx="14565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12800"/>
              <a:buFont typeface="Rubik Wet Paint"/>
              <a:buNone/>
            </a:pPr>
            <a:r>
              <a:rPr b="0" i="0" lang="en-US" sz="12800" u="none" cap="none" strike="noStrike">
                <a:solidFill>
                  <a:srgbClr val="D81828"/>
                </a:solidFill>
                <a:latin typeface="Rubik Wet Paint"/>
                <a:ea typeface="Rubik Wet Paint"/>
                <a:cs typeface="Rubik Wet Paint"/>
                <a:sym typeface="Rubik Wet Paint"/>
              </a:rPr>
              <a:t>1</a:t>
            </a:r>
            <a:endParaRPr b="0" i="0" sz="12800" u="none" cap="none" strike="noStrike">
              <a:solidFill>
                <a:schemeClr val="dk1"/>
              </a:solidFill>
              <a:latin typeface="Calibri"/>
              <a:ea typeface="Calibri"/>
              <a:cs typeface="Calibri"/>
              <a:sym typeface="Calibri"/>
            </a:endParaRPr>
          </a:p>
        </p:txBody>
      </p:sp>
      <p:sp>
        <p:nvSpPr>
          <p:cNvPr id="491" name="Google Shape;491;g273ca0b2921_0_448"/>
          <p:cNvSpPr/>
          <p:nvPr/>
        </p:nvSpPr>
        <p:spPr>
          <a:xfrm>
            <a:off x="9792924" y="2171700"/>
            <a:ext cx="54870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73ca0b2921_0_448"/>
          <p:cNvSpPr/>
          <p:nvPr/>
        </p:nvSpPr>
        <p:spPr>
          <a:xfrm>
            <a:off x="9792924" y="2171700"/>
            <a:ext cx="5690400" cy="16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Discover the secrets</a:t>
            </a:r>
            <a:endParaRPr b="0" i="0" sz="4800" u="none" cap="none" strike="noStrike">
              <a:solidFill>
                <a:schemeClr val="dk1"/>
              </a:solidFill>
              <a:latin typeface="Calibri"/>
              <a:ea typeface="Calibri"/>
              <a:cs typeface="Calibri"/>
              <a:sym typeface="Calibri"/>
            </a:endParaRPr>
          </a:p>
        </p:txBody>
      </p:sp>
      <p:sp>
        <p:nvSpPr>
          <p:cNvPr id="493" name="Google Shape;493;g273ca0b2921_0_448"/>
          <p:cNvSpPr/>
          <p:nvPr/>
        </p:nvSpPr>
        <p:spPr>
          <a:xfrm>
            <a:off x="9792924" y="3721100"/>
            <a:ext cx="5622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94" name="Google Shape;494;g273ca0b2921_0_448"/>
          <p:cNvSpPr/>
          <p:nvPr/>
        </p:nvSpPr>
        <p:spPr>
          <a:xfrm>
            <a:off x="1079635" y="7962900"/>
            <a:ext cx="6604800" cy="368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73ca0b2921_0_448"/>
          <p:cNvSpPr/>
          <p:nvPr/>
        </p:nvSpPr>
        <p:spPr>
          <a:xfrm>
            <a:off x="1079635" y="8839200"/>
            <a:ext cx="11559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73ca0b2921_0_448"/>
          <p:cNvSpPr/>
          <p:nvPr/>
        </p:nvSpPr>
        <p:spPr>
          <a:xfrm>
            <a:off x="1079635" y="8839200"/>
            <a:ext cx="16977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12800"/>
              <a:buFont typeface="Rubik Wet Paint"/>
              <a:buNone/>
            </a:pPr>
            <a:r>
              <a:rPr b="0" i="0" lang="en-US" sz="12800" u="none" cap="none" strike="noStrike">
                <a:solidFill>
                  <a:srgbClr val="D81828"/>
                </a:solidFill>
                <a:latin typeface="Rubik Wet Paint"/>
                <a:ea typeface="Rubik Wet Paint"/>
                <a:cs typeface="Rubik Wet Paint"/>
                <a:sym typeface="Rubik Wet Paint"/>
              </a:rPr>
              <a:t>3</a:t>
            </a:r>
            <a:endParaRPr b="0" i="0" sz="12800" u="none" cap="none" strike="noStrike">
              <a:solidFill>
                <a:schemeClr val="dk1"/>
              </a:solidFill>
              <a:latin typeface="Calibri"/>
              <a:ea typeface="Calibri"/>
              <a:cs typeface="Calibri"/>
              <a:sym typeface="Calibri"/>
            </a:endParaRPr>
          </a:p>
        </p:txBody>
      </p:sp>
      <p:sp>
        <p:nvSpPr>
          <p:cNvPr id="497" name="Google Shape;497;g273ca0b2921_0_448"/>
          <p:cNvSpPr/>
          <p:nvPr/>
        </p:nvSpPr>
        <p:spPr>
          <a:xfrm>
            <a:off x="2438705" y="7962900"/>
            <a:ext cx="5245800" cy="368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73ca0b2921_0_448"/>
          <p:cNvSpPr/>
          <p:nvPr/>
        </p:nvSpPr>
        <p:spPr>
          <a:xfrm>
            <a:off x="2438705" y="7962900"/>
            <a:ext cx="5448900" cy="16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Meet the creatures</a:t>
            </a:r>
            <a:endParaRPr b="0" i="0" sz="4800" u="none" cap="none" strike="noStrike">
              <a:solidFill>
                <a:schemeClr val="dk1"/>
              </a:solidFill>
              <a:latin typeface="Calibri"/>
              <a:ea typeface="Calibri"/>
              <a:cs typeface="Calibri"/>
              <a:sym typeface="Calibri"/>
            </a:endParaRPr>
          </a:p>
        </p:txBody>
      </p:sp>
      <p:sp>
        <p:nvSpPr>
          <p:cNvPr id="499" name="Google Shape;499;g273ca0b2921_0_448"/>
          <p:cNvSpPr/>
          <p:nvPr/>
        </p:nvSpPr>
        <p:spPr>
          <a:xfrm>
            <a:off x="2438705" y="9512300"/>
            <a:ext cx="53811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00" name="Google Shape;500;g273ca0b2921_0_448"/>
          <p:cNvSpPr/>
          <p:nvPr/>
        </p:nvSpPr>
        <p:spPr>
          <a:xfrm>
            <a:off x="8586273" y="7962900"/>
            <a:ext cx="6604800" cy="368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73ca0b2921_0_448"/>
          <p:cNvSpPr/>
          <p:nvPr/>
        </p:nvSpPr>
        <p:spPr>
          <a:xfrm>
            <a:off x="8586273" y="8839200"/>
            <a:ext cx="1206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73ca0b2921_0_448"/>
          <p:cNvSpPr/>
          <p:nvPr/>
        </p:nvSpPr>
        <p:spPr>
          <a:xfrm>
            <a:off x="8586273" y="8839200"/>
            <a:ext cx="17487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12800"/>
              <a:buFont typeface="Rubik Wet Paint"/>
              <a:buNone/>
            </a:pPr>
            <a:r>
              <a:rPr b="0" i="0" lang="en-US" sz="12800" u="none" cap="none" strike="noStrike">
                <a:solidFill>
                  <a:srgbClr val="D81828"/>
                </a:solidFill>
                <a:latin typeface="Rubik Wet Paint"/>
                <a:ea typeface="Rubik Wet Paint"/>
                <a:cs typeface="Rubik Wet Paint"/>
                <a:sym typeface="Rubik Wet Paint"/>
              </a:rPr>
              <a:t>4</a:t>
            </a:r>
            <a:endParaRPr b="0" i="0" sz="12800" u="none" cap="none" strike="noStrike">
              <a:solidFill>
                <a:schemeClr val="dk1"/>
              </a:solidFill>
              <a:latin typeface="Calibri"/>
              <a:ea typeface="Calibri"/>
              <a:cs typeface="Calibri"/>
              <a:sym typeface="Calibri"/>
            </a:endParaRPr>
          </a:p>
        </p:txBody>
      </p:sp>
      <p:sp>
        <p:nvSpPr>
          <p:cNvPr id="503" name="Google Shape;503;g273ca0b2921_0_448"/>
          <p:cNvSpPr/>
          <p:nvPr/>
        </p:nvSpPr>
        <p:spPr>
          <a:xfrm>
            <a:off x="9996149" y="7962900"/>
            <a:ext cx="5194800" cy="368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73ca0b2921_0_448"/>
          <p:cNvSpPr/>
          <p:nvPr/>
        </p:nvSpPr>
        <p:spPr>
          <a:xfrm>
            <a:off x="9996149" y="7962900"/>
            <a:ext cx="5398200" cy="16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Uncover the magic</a:t>
            </a:r>
            <a:endParaRPr b="0" i="0" sz="4800" u="none" cap="none" strike="noStrike">
              <a:solidFill>
                <a:schemeClr val="dk1"/>
              </a:solidFill>
              <a:latin typeface="Calibri"/>
              <a:ea typeface="Calibri"/>
              <a:cs typeface="Calibri"/>
              <a:sym typeface="Calibri"/>
            </a:endParaRPr>
          </a:p>
        </p:txBody>
      </p:sp>
      <p:sp>
        <p:nvSpPr>
          <p:cNvPr id="505" name="Google Shape;505;g273ca0b2921_0_448"/>
          <p:cNvSpPr/>
          <p:nvPr/>
        </p:nvSpPr>
        <p:spPr>
          <a:xfrm>
            <a:off x="9996149" y="9512300"/>
            <a:ext cx="5330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06" name="Google Shape;506;g273ca0b2921_0_448"/>
          <p:cNvSpPr/>
          <p:nvPr/>
        </p:nvSpPr>
        <p:spPr>
          <a:xfrm>
            <a:off x="16181822" y="2171700"/>
            <a:ext cx="66048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73ca0b2921_0_448"/>
          <p:cNvSpPr/>
          <p:nvPr/>
        </p:nvSpPr>
        <p:spPr>
          <a:xfrm>
            <a:off x="16181822" y="2781300"/>
            <a:ext cx="11559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73ca0b2921_0_448"/>
          <p:cNvSpPr/>
          <p:nvPr/>
        </p:nvSpPr>
        <p:spPr>
          <a:xfrm>
            <a:off x="16181822" y="2781300"/>
            <a:ext cx="1697700" cy="247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12800"/>
              <a:buFont typeface="Rubik Wet Paint"/>
              <a:buNone/>
            </a:pPr>
            <a:r>
              <a:rPr b="0" i="0" lang="en-US" sz="12800" u="none" cap="none" strike="noStrike">
                <a:solidFill>
                  <a:srgbClr val="D81828"/>
                </a:solidFill>
                <a:latin typeface="Rubik Wet Paint"/>
                <a:ea typeface="Rubik Wet Paint"/>
                <a:cs typeface="Rubik Wet Paint"/>
                <a:sym typeface="Rubik Wet Paint"/>
              </a:rPr>
              <a:t>2</a:t>
            </a:r>
            <a:endParaRPr b="0" i="0" sz="12800" u="none" cap="none" strike="noStrike">
              <a:solidFill>
                <a:schemeClr val="dk1"/>
              </a:solidFill>
              <a:latin typeface="Calibri"/>
              <a:ea typeface="Calibri"/>
              <a:cs typeface="Calibri"/>
              <a:sym typeface="Calibri"/>
            </a:endParaRPr>
          </a:p>
        </p:txBody>
      </p:sp>
      <p:sp>
        <p:nvSpPr>
          <p:cNvPr id="509" name="Google Shape;509;g273ca0b2921_0_448"/>
          <p:cNvSpPr/>
          <p:nvPr/>
        </p:nvSpPr>
        <p:spPr>
          <a:xfrm>
            <a:off x="17540892" y="2171700"/>
            <a:ext cx="5245800" cy="31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73ca0b2921_0_448"/>
          <p:cNvSpPr/>
          <p:nvPr/>
        </p:nvSpPr>
        <p:spPr>
          <a:xfrm>
            <a:off x="17540892" y="2171700"/>
            <a:ext cx="5448900" cy="16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Find your own path</a:t>
            </a:r>
            <a:endParaRPr b="0" i="0" sz="4800" u="none" cap="none" strike="noStrike">
              <a:solidFill>
                <a:schemeClr val="dk1"/>
              </a:solidFill>
              <a:latin typeface="Calibri"/>
              <a:ea typeface="Calibri"/>
              <a:cs typeface="Calibri"/>
              <a:sym typeface="Calibri"/>
            </a:endParaRPr>
          </a:p>
        </p:txBody>
      </p:sp>
      <p:sp>
        <p:nvSpPr>
          <p:cNvPr id="511" name="Google Shape;511;g273ca0b2921_0_448"/>
          <p:cNvSpPr/>
          <p:nvPr/>
        </p:nvSpPr>
        <p:spPr>
          <a:xfrm>
            <a:off x="17540892" y="3721100"/>
            <a:ext cx="53811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516" name="Shape 516"/>
        <p:cNvGrpSpPr/>
        <p:nvPr/>
      </p:nvGrpSpPr>
      <p:grpSpPr>
        <a:xfrm>
          <a:off x="0" y="0"/>
          <a:ext cx="0" cy="0"/>
          <a:chOff x="0" y="0"/>
          <a:chExt cx="0" cy="0"/>
        </a:xfrm>
      </p:grpSpPr>
      <p:pic>
        <p:nvPicPr>
          <p:cNvPr descr=" " id="517" name="Google Shape;517;g273ca0b2921_0_481"/>
          <p:cNvPicPr preferRelativeResize="0"/>
          <p:nvPr/>
        </p:nvPicPr>
        <p:blipFill rotWithShape="1">
          <a:blip r:embed="rId3">
            <a:alphaModFix/>
          </a:blip>
          <a:srcRect b="0" l="0" r="0" t="0"/>
          <a:stretch/>
        </p:blipFill>
        <p:spPr>
          <a:xfrm>
            <a:off x="0" y="-2349500"/>
            <a:ext cx="24082210" cy="12611100"/>
          </a:xfrm>
          <a:prstGeom prst="rect">
            <a:avLst/>
          </a:prstGeom>
          <a:noFill/>
          <a:ln>
            <a:noFill/>
          </a:ln>
        </p:spPr>
      </p:pic>
      <p:sp>
        <p:nvSpPr>
          <p:cNvPr id="518" name="Google Shape;518;g273ca0b2921_0_4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9" name="Google Shape;519;g273ca0b2921_0_48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20" name="Google Shape;520;g273ca0b2921_0_481"/>
          <p:cNvPicPr preferRelativeResize="0"/>
          <p:nvPr/>
        </p:nvPicPr>
        <p:blipFill rotWithShape="1">
          <a:blip r:embed="rId5">
            <a:alphaModFix/>
          </a:blip>
          <a:srcRect b="0" l="0" r="0" t="0"/>
          <a:stretch/>
        </p:blipFill>
        <p:spPr>
          <a:xfrm>
            <a:off x="8522765" y="3810000"/>
            <a:ext cx="14479810" cy="7861300"/>
          </a:xfrm>
          <a:prstGeom prst="rect">
            <a:avLst/>
          </a:prstGeom>
          <a:noFill/>
          <a:ln>
            <a:noFill/>
          </a:ln>
        </p:spPr>
      </p:pic>
      <p:sp>
        <p:nvSpPr>
          <p:cNvPr id="521" name="Google Shape;521;g273ca0b2921_0_481"/>
          <p:cNvSpPr/>
          <p:nvPr/>
        </p:nvSpPr>
        <p:spPr>
          <a:xfrm>
            <a:off x="5012893" y="1104900"/>
            <a:ext cx="14348700" cy="1545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81828"/>
              </a:buClr>
              <a:buSzPts val="8000"/>
              <a:buFont typeface="Rubik Wet Paint"/>
              <a:buNone/>
            </a:pPr>
            <a:r>
              <a:rPr b="0" i="0" lang="en-US" sz="8000" u="none" cap="none" strike="noStrike">
                <a:solidFill>
                  <a:srgbClr val="D81828"/>
                </a:solidFill>
                <a:latin typeface="Rubik Wet Paint"/>
                <a:ea typeface="Rubik Wet Paint"/>
                <a:cs typeface="Rubik Wet Paint"/>
                <a:sym typeface="Rubik Wet Paint"/>
              </a:rPr>
              <a:t>Fantasy Realm at a Glance</a:t>
            </a:r>
            <a:endParaRPr b="0" i="0" sz="8000" u="none" cap="none" strike="noStrike">
              <a:solidFill>
                <a:schemeClr val="dk1"/>
              </a:solidFill>
              <a:latin typeface="Calibri"/>
              <a:ea typeface="Calibri"/>
              <a:cs typeface="Calibri"/>
              <a:sym typeface="Calibri"/>
            </a:endParaRPr>
          </a:p>
        </p:txBody>
      </p:sp>
      <p:sp>
        <p:nvSpPr>
          <p:cNvPr id="522" name="Google Shape;522;g273ca0b2921_0_481"/>
          <p:cNvSpPr/>
          <p:nvPr/>
        </p:nvSpPr>
        <p:spPr>
          <a:xfrm>
            <a:off x="1714714" y="34480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73ca0b2921_0_481"/>
          <p:cNvSpPr/>
          <p:nvPr/>
        </p:nvSpPr>
        <p:spPr>
          <a:xfrm>
            <a:off x="1714714" y="34480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73ca0b2921_0_481"/>
          <p:cNvSpPr/>
          <p:nvPr/>
        </p:nvSpPr>
        <p:spPr>
          <a:xfrm>
            <a:off x="1714714" y="3448050"/>
            <a:ext cx="7138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The Forest</a:t>
            </a:r>
            <a:endParaRPr b="0" i="0" sz="4800" u="none" cap="none" strike="noStrike">
              <a:solidFill>
                <a:schemeClr val="dk1"/>
              </a:solidFill>
              <a:latin typeface="Calibri"/>
              <a:ea typeface="Calibri"/>
              <a:cs typeface="Calibri"/>
              <a:sym typeface="Calibri"/>
            </a:endParaRPr>
          </a:p>
        </p:txBody>
      </p:sp>
      <p:sp>
        <p:nvSpPr>
          <p:cNvPr id="525" name="Google Shape;525;g273ca0b2921_0_481"/>
          <p:cNvSpPr/>
          <p:nvPr/>
        </p:nvSpPr>
        <p:spPr>
          <a:xfrm>
            <a:off x="1714714" y="42735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26" name="Google Shape;526;g273ca0b2921_0_481"/>
          <p:cNvSpPr/>
          <p:nvPr/>
        </p:nvSpPr>
        <p:spPr>
          <a:xfrm>
            <a:off x="1714714" y="66103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73ca0b2921_0_481"/>
          <p:cNvSpPr/>
          <p:nvPr/>
        </p:nvSpPr>
        <p:spPr>
          <a:xfrm>
            <a:off x="1714714" y="66103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73ca0b2921_0_481"/>
          <p:cNvSpPr/>
          <p:nvPr/>
        </p:nvSpPr>
        <p:spPr>
          <a:xfrm>
            <a:off x="1714714" y="6610350"/>
            <a:ext cx="7138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The Caves</a:t>
            </a:r>
            <a:endParaRPr b="0" i="0" sz="4800" u="none" cap="none" strike="noStrike">
              <a:solidFill>
                <a:schemeClr val="dk1"/>
              </a:solidFill>
              <a:latin typeface="Calibri"/>
              <a:ea typeface="Calibri"/>
              <a:cs typeface="Calibri"/>
              <a:sym typeface="Calibri"/>
            </a:endParaRPr>
          </a:p>
        </p:txBody>
      </p:sp>
      <p:sp>
        <p:nvSpPr>
          <p:cNvPr id="529" name="Google Shape;529;g273ca0b2921_0_481"/>
          <p:cNvSpPr/>
          <p:nvPr/>
        </p:nvSpPr>
        <p:spPr>
          <a:xfrm>
            <a:off x="1714714" y="74358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30" name="Google Shape;530;g273ca0b2921_0_481"/>
          <p:cNvSpPr/>
          <p:nvPr/>
        </p:nvSpPr>
        <p:spPr>
          <a:xfrm>
            <a:off x="1714714" y="97726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73ca0b2921_0_481"/>
          <p:cNvSpPr/>
          <p:nvPr/>
        </p:nvSpPr>
        <p:spPr>
          <a:xfrm>
            <a:off x="1714714" y="9772650"/>
            <a:ext cx="69351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73ca0b2921_0_481"/>
          <p:cNvSpPr/>
          <p:nvPr/>
        </p:nvSpPr>
        <p:spPr>
          <a:xfrm>
            <a:off x="1714714" y="9772650"/>
            <a:ext cx="7138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The Lair</a:t>
            </a:r>
            <a:endParaRPr b="0" i="0" sz="4800" u="none" cap="none" strike="noStrike">
              <a:solidFill>
                <a:schemeClr val="dk1"/>
              </a:solidFill>
              <a:latin typeface="Calibri"/>
              <a:ea typeface="Calibri"/>
              <a:cs typeface="Calibri"/>
              <a:sym typeface="Calibri"/>
            </a:endParaRPr>
          </a:p>
        </p:txBody>
      </p:sp>
      <p:sp>
        <p:nvSpPr>
          <p:cNvPr id="533" name="Google Shape;533;g273ca0b2921_0_481"/>
          <p:cNvSpPr/>
          <p:nvPr/>
        </p:nvSpPr>
        <p:spPr>
          <a:xfrm>
            <a:off x="1714714" y="1059815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538" name="Shape 538"/>
        <p:cNvGrpSpPr/>
        <p:nvPr/>
      </p:nvGrpSpPr>
      <p:grpSpPr>
        <a:xfrm>
          <a:off x="0" y="0"/>
          <a:ext cx="0" cy="0"/>
          <a:chOff x="0" y="0"/>
          <a:chExt cx="0" cy="0"/>
        </a:xfrm>
      </p:grpSpPr>
      <p:pic>
        <p:nvPicPr>
          <p:cNvPr descr=" " id="539" name="Google Shape;539;g273ca0b2921_0_502"/>
          <p:cNvPicPr preferRelativeResize="0"/>
          <p:nvPr/>
        </p:nvPicPr>
        <p:blipFill rotWithShape="1">
          <a:blip r:embed="rId3">
            <a:alphaModFix/>
          </a:blip>
          <a:srcRect b="0" l="0" r="0" t="0"/>
          <a:stretch/>
        </p:blipFill>
        <p:spPr>
          <a:xfrm>
            <a:off x="-2" y="-1993900"/>
            <a:ext cx="24120315" cy="10731500"/>
          </a:xfrm>
          <a:prstGeom prst="rect">
            <a:avLst/>
          </a:prstGeom>
          <a:noFill/>
          <a:ln>
            <a:noFill/>
          </a:ln>
        </p:spPr>
      </p:pic>
      <p:sp>
        <p:nvSpPr>
          <p:cNvPr id="540" name="Google Shape;540;g273ca0b2921_0_5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1" name="Google Shape;541;g273ca0b2921_0_50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42" name="Google Shape;542;g273ca0b2921_0_502"/>
          <p:cNvSpPr/>
          <p:nvPr/>
        </p:nvSpPr>
        <p:spPr>
          <a:xfrm>
            <a:off x="6054423" y="1104900"/>
            <a:ext cx="12278100" cy="1545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81828"/>
              </a:buClr>
              <a:buSzPts val="8000"/>
              <a:buFont typeface="Rubik Wet Paint"/>
              <a:buNone/>
            </a:pPr>
            <a:r>
              <a:rPr b="0" i="0" lang="en-US" sz="8000" u="none" cap="none" strike="noStrike">
                <a:solidFill>
                  <a:srgbClr val="D81828"/>
                </a:solidFill>
                <a:latin typeface="Rubik Wet Paint"/>
                <a:ea typeface="Rubik Wet Paint"/>
                <a:cs typeface="Rubik Wet Paint"/>
                <a:sym typeface="Rubik Wet Paint"/>
              </a:rPr>
              <a:t>The Timeline</a:t>
            </a:r>
            <a:endParaRPr b="0" i="0" sz="8000" u="none" cap="none" strike="noStrike">
              <a:solidFill>
                <a:schemeClr val="dk1"/>
              </a:solidFill>
              <a:latin typeface="Calibri"/>
              <a:ea typeface="Calibri"/>
              <a:cs typeface="Calibri"/>
              <a:sym typeface="Calibri"/>
            </a:endParaRPr>
          </a:p>
        </p:txBody>
      </p:sp>
      <p:sp>
        <p:nvSpPr>
          <p:cNvPr id="543" name="Google Shape;543;g273ca0b2921_0_502"/>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73ca0b2921_0_502"/>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5" name="Google Shape;545;g273ca0b2921_0_502"/>
          <p:cNvPicPr preferRelativeResize="0"/>
          <p:nvPr/>
        </p:nvPicPr>
        <p:blipFill rotWithShape="1">
          <a:blip r:embed="rId5">
            <a:alphaModFix/>
          </a:blip>
          <a:srcRect b="0" l="0" r="0" t="0"/>
          <a:stretch/>
        </p:blipFill>
        <p:spPr>
          <a:xfrm>
            <a:off x="0" y="7912100"/>
            <a:ext cx="24387048" cy="12700"/>
          </a:xfrm>
          <a:prstGeom prst="rect">
            <a:avLst/>
          </a:prstGeom>
          <a:noFill/>
          <a:ln>
            <a:noFill/>
          </a:ln>
        </p:spPr>
      </p:pic>
      <p:pic>
        <p:nvPicPr>
          <p:cNvPr descr=" " id="546" name="Google Shape;546;g273ca0b2921_0_502"/>
          <p:cNvPicPr preferRelativeResize="0"/>
          <p:nvPr/>
        </p:nvPicPr>
        <p:blipFill rotWithShape="1">
          <a:blip r:embed="rId6">
            <a:alphaModFix/>
          </a:blip>
          <a:srcRect b="0" l="0" r="0" t="0"/>
          <a:stretch/>
        </p:blipFill>
        <p:spPr>
          <a:xfrm>
            <a:off x="1244756" y="5016500"/>
            <a:ext cx="190524" cy="2908300"/>
          </a:xfrm>
          <a:prstGeom prst="rect">
            <a:avLst/>
          </a:prstGeom>
          <a:noFill/>
          <a:ln>
            <a:noFill/>
          </a:ln>
        </p:spPr>
      </p:pic>
      <p:pic>
        <p:nvPicPr>
          <p:cNvPr descr=" " id="547" name="Google Shape;547;g273ca0b2921_0_502"/>
          <p:cNvPicPr preferRelativeResize="0"/>
          <p:nvPr/>
        </p:nvPicPr>
        <p:blipFill rotWithShape="1">
          <a:blip r:embed="rId7">
            <a:alphaModFix/>
          </a:blip>
          <a:srcRect b="0" l="0" r="0" t="0"/>
          <a:stretch/>
        </p:blipFill>
        <p:spPr>
          <a:xfrm>
            <a:off x="12561870" y="3505200"/>
            <a:ext cx="190524" cy="4419600"/>
          </a:xfrm>
          <a:prstGeom prst="rect">
            <a:avLst/>
          </a:prstGeom>
          <a:noFill/>
          <a:ln>
            <a:noFill/>
          </a:ln>
        </p:spPr>
      </p:pic>
      <p:pic>
        <p:nvPicPr>
          <p:cNvPr descr=" " id="548" name="Google Shape;548;g273ca0b2921_0_502"/>
          <p:cNvPicPr preferRelativeResize="0"/>
          <p:nvPr/>
        </p:nvPicPr>
        <p:blipFill rotWithShape="1">
          <a:blip r:embed="rId8">
            <a:alphaModFix/>
          </a:blip>
          <a:srcRect b="0" l="0" r="0" t="0"/>
          <a:stretch/>
        </p:blipFill>
        <p:spPr>
          <a:xfrm>
            <a:off x="6884260" y="7924800"/>
            <a:ext cx="190524" cy="5029200"/>
          </a:xfrm>
          <a:prstGeom prst="rect">
            <a:avLst/>
          </a:prstGeom>
          <a:noFill/>
          <a:ln>
            <a:noFill/>
          </a:ln>
        </p:spPr>
      </p:pic>
      <p:pic>
        <p:nvPicPr>
          <p:cNvPr descr=" " id="549" name="Google Shape;549;g273ca0b2921_0_502"/>
          <p:cNvPicPr preferRelativeResize="0"/>
          <p:nvPr/>
        </p:nvPicPr>
        <p:blipFill rotWithShape="1">
          <a:blip r:embed="rId9">
            <a:alphaModFix/>
          </a:blip>
          <a:srcRect b="0" l="0" r="0" t="0"/>
          <a:stretch/>
        </p:blipFill>
        <p:spPr>
          <a:xfrm>
            <a:off x="18214076" y="7924800"/>
            <a:ext cx="190524" cy="3048000"/>
          </a:xfrm>
          <a:prstGeom prst="rect">
            <a:avLst/>
          </a:prstGeom>
          <a:noFill/>
          <a:ln>
            <a:noFill/>
          </a:ln>
        </p:spPr>
      </p:pic>
      <p:sp>
        <p:nvSpPr>
          <p:cNvPr id="550" name="Google Shape;550;g273ca0b2921_0_502"/>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73ca0b2921_0_502"/>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73ca0b2921_0_502"/>
          <p:cNvSpPr/>
          <p:nvPr/>
        </p:nvSpPr>
        <p:spPr>
          <a:xfrm>
            <a:off x="1740117" y="47752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War</a:t>
            </a:r>
            <a:endParaRPr b="0" i="0" sz="3600" u="none" cap="none" strike="noStrike">
              <a:solidFill>
                <a:schemeClr val="dk1"/>
              </a:solidFill>
              <a:latin typeface="Calibri"/>
              <a:ea typeface="Calibri"/>
              <a:cs typeface="Calibri"/>
              <a:sym typeface="Calibri"/>
            </a:endParaRPr>
          </a:p>
        </p:txBody>
      </p:sp>
      <p:sp>
        <p:nvSpPr>
          <p:cNvPr id="553" name="Google Shape;553;g273ca0b2921_0_502"/>
          <p:cNvSpPr/>
          <p:nvPr/>
        </p:nvSpPr>
        <p:spPr>
          <a:xfrm>
            <a:off x="1740117" y="55245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54" name="Google Shape;554;g273ca0b2921_0_502"/>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73ca0b2921_0_502"/>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73ca0b2921_0_502"/>
          <p:cNvSpPr/>
          <p:nvPr/>
        </p:nvSpPr>
        <p:spPr>
          <a:xfrm>
            <a:off x="13069934" y="32893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Transformation</a:t>
            </a:r>
            <a:endParaRPr b="0" i="0" sz="3600" u="none" cap="none" strike="noStrike">
              <a:solidFill>
                <a:schemeClr val="dk1"/>
              </a:solidFill>
              <a:latin typeface="Calibri"/>
              <a:ea typeface="Calibri"/>
              <a:cs typeface="Calibri"/>
              <a:sym typeface="Calibri"/>
            </a:endParaRPr>
          </a:p>
        </p:txBody>
      </p:sp>
      <p:sp>
        <p:nvSpPr>
          <p:cNvPr id="557" name="Google Shape;557;g273ca0b2921_0_502"/>
          <p:cNvSpPr/>
          <p:nvPr/>
        </p:nvSpPr>
        <p:spPr>
          <a:xfrm>
            <a:off x="13069934" y="40386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58" name="Google Shape;558;g273ca0b2921_0_502"/>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73ca0b2921_0_502"/>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73ca0b2921_0_502"/>
          <p:cNvSpPr/>
          <p:nvPr/>
        </p:nvSpPr>
        <p:spPr>
          <a:xfrm>
            <a:off x="7417727"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Rise</a:t>
            </a:r>
            <a:endParaRPr b="0" i="0" sz="3600" u="none" cap="none" strike="noStrike">
              <a:solidFill>
                <a:schemeClr val="dk1"/>
              </a:solidFill>
              <a:latin typeface="Calibri"/>
              <a:ea typeface="Calibri"/>
              <a:cs typeface="Calibri"/>
              <a:sym typeface="Calibri"/>
            </a:endParaRPr>
          </a:p>
        </p:txBody>
      </p:sp>
      <p:sp>
        <p:nvSpPr>
          <p:cNvPr id="561" name="Google Shape;561;g273ca0b2921_0_502"/>
          <p:cNvSpPr/>
          <p:nvPr/>
        </p:nvSpPr>
        <p:spPr>
          <a:xfrm>
            <a:off x="7417727" y="91821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62" name="Google Shape;562;g273ca0b2921_0_502"/>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73ca0b2921_0_502"/>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73ca0b2921_0_502"/>
          <p:cNvSpPr/>
          <p:nvPr/>
        </p:nvSpPr>
        <p:spPr>
          <a:xfrm>
            <a:off x="18747543"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Invasion</a:t>
            </a:r>
            <a:endParaRPr b="0" i="0" sz="3600" u="none" cap="none" strike="noStrike">
              <a:solidFill>
                <a:schemeClr val="dk1"/>
              </a:solidFill>
              <a:latin typeface="Calibri"/>
              <a:ea typeface="Calibri"/>
              <a:cs typeface="Calibri"/>
              <a:sym typeface="Calibri"/>
            </a:endParaRPr>
          </a:p>
        </p:txBody>
      </p:sp>
      <p:sp>
        <p:nvSpPr>
          <p:cNvPr id="565" name="Google Shape;565;g273ca0b2921_0_502"/>
          <p:cNvSpPr/>
          <p:nvPr/>
        </p:nvSpPr>
        <p:spPr>
          <a:xfrm>
            <a:off x="18747543" y="91821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66" name="Google Shape;566;g273ca0b2921_0_502"/>
          <p:cNvSpPr/>
          <p:nvPr/>
        </p:nvSpPr>
        <p:spPr>
          <a:xfrm rot="-5400000">
            <a:off x="762189" y="8425673"/>
            <a:ext cx="14607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3600"/>
              <a:buFont typeface="Rubik Wet Paint"/>
              <a:buNone/>
            </a:pPr>
            <a:r>
              <a:rPr b="0" i="0" lang="en-US" sz="3600" u="none" cap="none" strike="noStrike">
                <a:solidFill>
                  <a:srgbClr val="D81828"/>
                </a:solidFill>
                <a:latin typeface="Rubik Wet Paint"/>
                <a:ea typeface="Rubik Wet Paint"/>
                <a:cs typeface="Rubik Wet Paint"/>
                <a:sym typeface="Rubik Wet Paint"/>
              </a:rPr>
              <a:t>2020</a:t>
            </a:r>
            <a:endParaRPr b="0" i="0" sz="3600" u="none" cap="none" strike="noStrike">
              <a:solidFill>
                <a:schemeClr val="dk1"/>
              </a:solidFill>
              <a:latin typeface="Calibri"/>
              <a:ea typeface="Calibri"/>
              <a:cs typeface="Calibri"/>
              <a:sym typeface="Calibri"/>
            </a:endParaRPr>
          </a:p>
        </p:txBody>
      </p:sp>
      <p:sp>
        <p:nvSpPr>
          <p:cNvPr id="567" name="Google Shape;567;g273ca0b2921_0_502"/>
          <p:cNvSpPr/>
          <p:nvPr/>
        </p:nvSpPr>
        <p:spPr>
          <a:xfrm rot="-5400000">
            <a:off x="12085603" y="8427904"/>
            <a:ext cx="1448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3600"/>
              <a:buFont typeface="Rubik Wet Paint"/>
              <a:buNone/>
            </a:pPr>
            <a:r>
              <a:rPr b="0" i="0" lang="en-US" sz="3600" u="none" cap="none" strike="noStrike">
                <a:solidFill>
                  <a:srgbClr val="D81828"/>
                </a:solidFill>
                <a:latin typeface="Rubik Wet Paint"/>
                <a:ea typeface="Rubik Wet Paint"/>
                <a:cs typeface="Rubik Wet Paint"/>
                <a:sym typeface="Rubik Wet Paint"/>
              </a:rPr>
              <a:t>2022</a:t>
            </a:r>
            <a:endParaRPr b="0" i="0" sz="3600" u="none" cap="none" strike="noStrike">
              <a:solidFill>
                <a:schemeClr val="dk1"/>
              </a:solidFill>
              <a:latin typeface="Calibri"/>
              <a:ea typeface="Calibri"/>
              <a:cs typeface="Calibri"/>
              <a:sym typeface="Calibri"/>
            </a:endParaRPr>
          </a:p>
        </p:txBody>
      </p:sp>
      <p:sp>
        <p:nvSpPr>
          <p:cNvPr id="568" name="Google Shape;568;g273ca0b2921_0_502"/>
          <p:cNvSpPr/>
          <p:nvPr/>
        </p:nvSpPr>
        <p:spPr>
          <a:xfrm rot="-5400000">
            <a:off x="6439794" y="6535030"/>
            <a:ext cx="13845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3600"/>
              <a:buFont typeface="Rubik Wet Paint"/>
              <a:buNone/>
            </a:pPr>
            <a:r>
              <a:rPr b="0" i="0" lang="en-US" sz="3600" u="none" cap="none" strike="noStrike">
                <a:solidFill>
                  <a:srgbClr val="D81828"/>
                </a:solidFill>
                <a:latin typeface="Rubik Wet Paint"/>
                <a:ea typeface="Rubik Wet Paint"/>
                <a:cs typeface="Rubik Wet Paint"/>
                <a:sym typeface="Rubik Wet Paint"/>
              </a:rPr>
              <a:t>2021</a:t>
            </a:r>
            <a:endParaRPr b="0" i="0" sz="3600" u="none" cap="none" strike="noStrike">
              <a:solidFill>
                <a:schemeClr val="dk1"/>
              </a:solidFill>
              <a:latin typeface="Calibri"/>
              <a:ea typeface="Calibri"/>
              <a:cs typeface="Calibri"/>
              <a:sym typeface="Calibri"/>
            </a:endParaRPr>
          </a:p>
        </p:txBody>
      </p:sp>
      <p:sp>
        <p:nvSpPr>
          <p:cNvPr id="569" name="Google Shape;569;g273ca0b2921_0_502"/>
          <p:cNvSpPr/>
          <p:nvPr/>
        </p:nvSpPr>
        <p:spPr>
          <a:xfrm rot="-5400000">
            <a:off x="17737810" y="6497504"/>
            <a:ext cx="1448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3600"/>
              <a:buFont typeface="Rubik Wet Paint"/>
              <a:buNone/>
            </a:pPr>
            <a:r>
              <a:rPr b="0" i="0" lang="en-US" sz="3600" u="none" cap="none" strike="noStrike">
                <a:solidFill>
                  <a:srgbClr val="D81828"/>
                </a:solidFill>
                <a:latin typeface="Rubik Wet Paint"/>
                <a:ea typeface="Rubik Wet Paint"/>
                <a:cs typeface="Rubik Wet Paint"/>
                <a:sym typeface="Rubik Wet Paint"/>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574" name="Shape 574"/>
        <p:cNvGrpSpPr/>
        <p:nvPr/>
      </p:nvGrpSpPr>
      <p:grpSpPr>
        <a:xfrm>
          <a:off x="0" y="0"/>
          <a:ext cx="0" cy="0"/>
          <a:chOff x="0" y="0"/>
          <a:chExt cx="0" cy="0"/>
        </a:xfrm>
      </p:grpSpPr>
      <p:pic>
        <p:nvPicPr>
          <p:cNvPr descr=" " id="575" name="Google Shape;575;g273ca0b2921_0_537"/>
          <p:cNvPicPr preferRelativeResize="0"/>
          <p:nvPr/>
        </p:nvPicPr>
        <p:blipFill rotWithShape="1">
          <a:blip r:embed="rId3">
            <a:alphaModFix/>
          </a:blip>
          <a:srcRect b="0" l="0" r="0" t="0"/>
          <a:stretch/>
        </p:blipFill>
        <p:spPr>
          <a:xfrm>
            <a:off x="508063" y="-2489200"/>
            <a:ext cx="23878985" cy="11252200"/>
          </a:xfrm>
          <a:prstGeom prst="rect">
            <a:avLst/>
          </a:prstGeom>
          <a:noFill/>
          <a:ln>
            <a:noFill/>
          </a:ln>
        </p:spPr>
      </p:pic>
      <p:sp>
        <p:nvSpPr>
          <p:cNvPr id="576" name="Google Shape;576;g273ca0b2921_0_5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273ca0b2921_0_53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78" name="Google Shape;578;g273ca0b2921_0_537"/>
          <p:cNvSpPr/>
          <p:nvPr/>
        </p:nvSpPr>
        <p:spPr>
          <a:xfrm>
            <a:off x="9267925" y="711200"/>
            <a:ext cx="5851200" cy="1545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81828"/>
              </a:buClr>
              <a:buSzPts val="8000"/>
              <a:buFont typeface="Rubik Wet Paint"/>
              <a:buNone/>
            </a:pPr>
            <a:r>
              <a:rPr b="0" i="0" lang="en-US" sz="8000" u="none" cap="none" strike="noStrike">
                <a:solidFill>
                  <a:srgbClr val="D81828"/>
                </a:solidFill>
                <a:latin typeface="Rubik Wet Paint"/>
                <a:ea typeface="Rubik Wet Paint"/>
                <a:cs typeface="Rubik Wet Paint"/>
                <a:sym typeface="Rubik Wet Paint"/>
              </a:rPr>
              <a:t>Our Team</a:t>
            </a:r>
            <a:endParaRPr b="0" i="0" sz="8000" u="none" cap="none" strike="noStrike">
              <a:solidFill>
                <a:schemeClr val="dk1"/>
              </a:solidFill>
              <a:latin typeface="Calibri"/>
              <a:ea typeface="Calibri"/>
              <a:cs typeface="Calibri"/>
              <a:sym typeface="Calibri"/>
            </a:endParaRPr>
          </a:p>
        </p:txBody>
      </p:sp>
      <p:sp>
        <p:nvSpPr>
          <p:cNvPr id="579" name="Google Shape;579;g273ca0b2921_0_537"/>
          <p:cNvSpPr/>
          <p:nvPr/>
        </p:nvSpPr>
        <p:spPr>
          <a:xfrm>
            <a:off x="2553019" y="3003550"/>
            <a:ext cx="6096900" cy="77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273ca0b2921_0_537"/>
          <p:cNvPicPr preferRelativeResize="0"/>
          <p:nvPr/>
        </p:nvPicPr>
        <p:blipFill rotWithShape="1">
          <a:blip r:embed="rId5">
            <a:alphaModFix/>
          </a:blip>
          <a:srcRect b="0" l="0" r="0" t="0"/>
          <a:stretch/>
        </p:blipFill>
        <p:spPr>
          <a:xfrm>
            <a:off x="2553019" y="3003550"/>
            <a:ext cx="6096762" cy="6096000"/>
          </a:xfrm>
          <a:prstGeom prst="rect">
            <a:avLst/>
          </a:prstGeom>
          <a:noFill/>
          <a:ln>
            <a:noFill/>
          </a:ln>
        </p:spPr>
      </p:pic>
      <p:sp>
        <p:nvSpPr>
          <p:cNvPr id="581" name="Google Shape;581;g273ca0b2921_0_537"/>
          <p:cNvSpPr/>
          <p:nvPr/>
        </p:nvSpPr>
        <p:spPr>
          <a:xfrm>
            <a:off x="2553019" y="9302750"/>
            <a:ext cx="60969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73ca0b2921_0_537"/>
          <p:cNvSpPr/>
          <p:nvPr/>
        </p:nvSpPr>
        <p:spPr>
          <a:xfrm>
            <a:off x="2553019" y="9302750"/>
            <a:ext cx="60969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73ca0b2921_0_537"/>
          <p:cNvSpPr/>
          <p:nvPr/>
        </p:nvSpPr>
        <p:spPr>
          <a:xfrm>
            <a:off x="2451406" y="9302750"/>
            <a:ext cx="63000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Eldruin</a:t>
            </a:r>
            <a:endParaRPr b="0" i="0" sz="4800" u="none" cap="none" strike="noStrike">
              <a:solidFill>
                <a:schemeClr val="dk1"/>
              </a:solidFill>
              <a:latin typeface="Calibri"/>
              <a:ea typeface="Calibri"/>
              <a:cs typeface="Calibri"/>
              <a:sym typeface="Calibri"/>
            </a:endParaRPr>
          </a:p>
        </p:txBody>
      </p:sp>
      <p:sp>
        <p:nvSpPr>
          <p:cNvPr id="584" name="Google Shape;584;g273ca0b2921_0_537"/>
          <p:cNvSpPr/>
          <p:nvPr/>
        </p:nvSpPr>
        <p:spPr>
          <a:xfrm>
            <a:off x="2485277" y="101790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85" name="Google Shape;585;g273ca0b2921_0_537"/>
          <p:cNvSpPr/>
          <p:nvPr/>
        </p:nvSpPr>
        <p:spPr>
          <a:xfrm>
            <a:off x="9513489" y="5441950"/>
            <a:ext cx="6096900" cy="77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6" name="Google Shape;586;g273ca0b2921_0_537"/>
          <p:cNvPicPr preferRelativeResize="0"/>
          <p:nvPr/>
        </p:nvPicPr>
        <p:blipFill rotWithShape="1">
          <a:blip r:embed="rId6">
            <a:alphaModFix/>
          </a:blip>
          <a:srcRect b="0" l="0" r="0" t="0"/>
          <a:stretch/>
        </p:blipFill>
        <p:spPr>
          <a:xfrm>
            <a:off x="9513489" y="5441950"/>
            <a:ext cx="6096762" cy="6096000"/>
          </a:xfrm>
          <a:prstGeom prst="rect">
            <a:avLst/>
          </a:prstGeom>
          <a:noFill/>
          <a:ln>
            <a:noFill/>
          </a:ln>
        </p:spPr>
      </p:pic>
      <p:sp>
        <p:nvSpPr>
          <p:cNvPr id="587" name="Google Shape;587;g273ca0b2921_0_537"/>
          <p:cNvSpPr/>
          <p:nvPr/>
        </p:nvSpPr>
        <p:spPr>
          <a:xfrm>
            <a:off x="9513489" y="11741150"/>
            <a:ext cx="60969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73ca0b2921_0_537"/>
          <p:cNvSpPr/>
          <p:nvPr/>
        </p:nvSpPr>
        <p:spPr>
          <a:xfrm>
            <a:off x="9513489" y="11741150"/>
            <a:ext cx="60969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273ca0b2921_0_537"/>
          <p:cNvSpPr/>
          <p:nvPr/>
        </p:nvSpPr>
        <p:spPr>
          <a:xfrm>
            <a:off x="9411876" y="11741150"/>
            <a:ext cx="63000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Elementalen</a:t>
            </a:r>
            <a:endParaRPr b="0" i="0" sz="4800" u="none" cap="none" strike="noStrike">
              <a:solidFill>
                <a:schemeClr val="dk1"/>
              </a:solidFill>
              <a:latin typeface="Calibri"/>
              <a:ea typeface="Calibri"/>
              <a:cs typeface="Calibri"/>
              <a:sym typeface="Calibri"/>
            </a:endParaRPr>
          </a:p>
        </p:txBody>
      </p:sp>
      <p:sp>
        <p:nvSpPr>
          <p:cNvPr id="590" name="Google Shape;590;g273ca0b2921_0_537"/>
          <p:cNvSpPr/>
          <p:nvPr/>
        </p:nvSpPr>
        <p:spPr>
          <a:xfrm>
            <a:off x="9445747" y="126174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591" name="Google Shape;591;g273ca0b2921_0_537"/>
          <p:cNvSpPr/>
          <p:nvPr/>
        </p:nvSpPr>
        <p:spPr>
          <a:xfrm>
            <a:off x="16473959" y="3003550"/>
            <a:ext cx="6096900" cy="77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g273ca0b2921_0_537"/>
          <p:cNvPicPr preferRelativeResize="0"/>
          <p:nvPr/>
        </p:nvPicPr>
        <p:blipFill rotWithShape="1">
          <a:blip r:embed="rId7">
            <a:alphaModFix/>
          </a:blip>
          <a:srcRect b="0" l="0" r="0" t="0"/>
          <a:stretch/>
        </p:blipFill>
        <p:spPr>
          <a:xfrm>
            <a:off x="16473959" y="3003550"/>
            <a:ext cx="6096762" cy="6096000"/>
          </a:xfrm>
          <a:prstGeom prst="rect">
            <a:avLst/>
          </a:prstGeom>
          <a:noFill/>
          <a:ln>
            <a:noFill/>
          </a:ln>
        </p:spPr>
      </p:pic>
      <p:sp>
        <p:nvSpPr>
          <p:cNvPr id="593" name="Google Shape;593;g273ca0b2921_0_537"/>
          <p:cNvSpPr/>
          <p:nvPr/>
        </p:nvSpPr>
        <p:spPr>
          <a:xfrm>
            <a:off x="16473959" y="9302750"/>
            <a:ext cx="60969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73ca0b2921_0_537"/>
          <p:cNvSpPr/>
          <p:nvPr/>
        </p:nvSpPr>
        <p:spPr>
          <a:xfrm>
            <a:off x="16473959" y="9302750"/>
            <a:ext cx="6096900" cy="140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73ca0b2921_0_537"/>
          <p:cNvSpPr/>
          <p:nvPr/>
        </p:nvSpPr>
        <p:spPr>
          <a:xfrm>
            <a:off x="16372346" y="9302750"/>
            <a:ext cx="63000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Lunaria</a:t>
            </a:r>
            <a:endParaRPr b="0" i="0" sz="4800" u="none" cap="none" strike="noStrike">
              <a:solidFill>
                <a:schemeClr val="dk1"/>
              </a:solidFill>
              <a:latin typeface="Calibri"/>
              <a:ea typeface="Calibri"/>
              <a:cs typeface="Calibri"/>
              <a:sym typeface="Calibri"/>
            </a:endParaRPr>
          </a:p>
        </p:txBody>
      </p:sp>
      <p:sp>
        <p:nvSpPr>
          <p:cNvPr id="596" name="Google Shape;596;g273ca0b2921_0_537"/>
          <p:cNvSpPr/>
          <p:nvPr/>
        </p:nvSpPr>
        <p:spPr>
          <a:xfrm>
            <a:off x="16406217" y="1017905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601" name="Shape 601"/>
        <p:cNvGrpSpPr/>
        <p:nvPr/>
      </p:nvGrpSpPr>
      <p:grpSpPr>
        <a:xfrm>
          <a:off x="0" y="0"/>
          <a:ext cx="0" cy="0"/>
          <a:chOff x="0" y="0"/>
          <a:chExt cx="0" cy="0"/>
        </a:xfrm>
      </p:grpSpPr>
      <p:pic>
        <p:nvPicPr>
          <p:cNvPr descr=" " id="602" name="Google Shape;602;g273ca0b2921_0_563"/>
          <p:cNvPicPr preferRelativeResize="0"/>
          <p:nvPr/>
        </p:nvPicPr>
        <p:blipFill rotWithShape="1">
          <a:blip r:embed="rId3">
            <a:alphaModFix/>
          </a:blip>
          <a:srcRect b="0" l="0" r="0" t="0"/>
          <a:stretch/>
        </p:blipFill>
        <p:spPr>
          <a:xfrm>
            <a:off x="-2" y="-1993900"/>
            <a:ext cx="24120315" cy="10731500"/>
          </a:xfrm>
          <a:prstGeom prst="rect">
            <a:avLst/>
          </a:prstGeom>
          <a:noFill/>
          <a:ln>
            <a:noFill/>
          </a:ln>
        </p:spPr>
      </p:pic>
      <p:sp>
        <p:nvSpPr>
          <p:cNvPr id="603" name="Google Shape;603;g273ca0b2921_0_5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4" name="Google Shape;604;g273ca0b2921_0_56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05" name="Google Shape;605;g273ca0b2921_0_563"/>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73ca0b2921_0_563"/>
          <p:cNvSpPr/>
          <p:nvPr/>
        </p:nvSpPr>
        <p:spPr>
          <a:xfrm>
            <a:off x="10618527" y="571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7" name="Google Shape;607;g273ca0b2921_0_563"/>
          <p:cNvPicPr preferRelativeResize="0"/>
          <p:nvPr/>
        </p:nvPicPr>
        <p:blipFill rotWithShape="1">
          <a:blip r:embed="rId5">
            <a:alphaModFix/>
          </a:blip>
          <a:srcRect b="0" l="0" r="0" t="0"/>
          <a:stretch/>
        </p:blipFill>
        <p:spPr>
          <a:xfrm>
            <a:off x="11685461" y="571500"/>
            <a:ext cx="2032254" cy="2032000"/>
          </a:xfrm>
          <a:prstGeom prst="rect">
            <a:avLst/>
          </a:prstGeom>
          <a:noFill/>
          <a:ln>
            <a:noFill/>
          </a:ln>
        </p:spPr>
      </p:pic>
      <p:sp>
        <p:nvSpPr>
          <p:cNvPr id="608" name="Google Shape;608;g273ca0b2921_0_563"/>
          <p:cNvSpPr/>
          <p:nvPr/>
        </p:nvSpPr>
        <p:spPr>
          <a:xfrm>
            <a:off x="10923365" y="2806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73ca0b2921_0_563"/>
          <p:cNvSpPr/>
          <p:nvPr/>
        </p:nvSpPr>
        <p:spPr>
          <a:xfrm>
            <a:off x="10847156" y="2806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Chloe Ng</a:t>
            </a:r>
            <a:endParaRPr b="0" i="0" sz="3600" u="none" cap="none" strike="noStrike">
              <a:solidFill>
                <a:schemeClr val="dk1"/>
              </a:solidFill>
              <a:latin typeface="Calibri"/>
              <a:ea typeface="Calibri"/>
              <a:cs typeface="Calibri"/>
              <a:sym typeface="Calibri"/>
            </a:endParaRPr>
          </a:p>
        </p:txBody>
      </p:sp>
      <p:sp>
        <p:nvSpPr>
          <p:cNvPr id="610" name="Google Shape;610;g273ca0b2921_0_563"/>
          <p:cNvSpPr/>
          <p:nvPr/>
        </p:nvSpPr>
        <p:spPr>
          <a:xfrm>
            <a:off x="10855623" y="3454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611" name="Google Shape;611;g273ca0b2921_0_563"/>
          <p:cNvSpPr/>
          <p:nvPr/>
        </p:nvSpPr>
        <p:spPr>
          <a:xfrm>
            <a:off x="2032254"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2" name="Google Shape;612;g273ca0b2921_0_563"/>
          <p:cNvPicPr preferRelativeResize="0"/>
          <p:nvPr/>
        </p:nvPicPr>
        <p:blipFill rotWithShape="1">
          <a:blip r:embed="rId6">
            <a:alphaModFix/>
          </a:blip>
          <a:srcRect b="0" l="0" r="0" t="0"/>
          <a:stretch/>
        </p:blipFill>
        <p:spPr>
          <a:xfrm>
            <a:off x="3099187" y="8839200"/>
            <a:ext cx="2032254" cy="2032000"/>
          </a:xfrm>
          <a:prstGeom prst="rect">
            <a:avLst/>
          </a:prstGeom>
          <a:noFill/>
          <a:ln>
            <a:noFill/>
          </a:ln>
        </p:spPr>
      </p:pic>
      <p:sp>
        <p:nvSpPr>
          <p:cNvPr id="613" name="Google Shape;613;g273ca0b2921_0_563"/>
          <p:cNvSpPr/>
          <p:nvPr/>
        </p:nvSpPr>
        <p:spPr>
          <a:xfrm>
            <a:off x="2337092"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273ca0b2921_0_563"/>
          <p:cNvSpPr/>
          <p:nvPr/>
        </p:nvSpPr>
        <p:spPr>
          <a:xfrm>
            <a:off x="2260883"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Lyrisa</a:t>
            </a:r>
            <a:endParaRPr b="0" i="0" sz="3600" u="none" cap="none" strike="noStrike">
              <a:solidFill>
                <a:schemeClr val="dk1"/>
              </a:solidFill>
              <a:latin typeface="Calibri"/>
              <a:ea typeface="Calibri"/>
              <a:cs typeface="Calibri"/>
              <a:sym typeface="Calibri"/>
            </a:endParaRPr>
          </a:p>
        </p:txBody>
      </p:sp>
      <p:sp>
        <p:nvSpPr>
          <p:cNvPr id="615" name="Google Shape;615;g273ca0b2921_0_563"/>
          <p:cNvSpPr/>
          <p:nvPr/>
        </p:nvSpPr>
        <p:spPr>
          <a:xfrm>
            <a:off x="2269350"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616" name="Google Shape;616;g273ca0b2921_0_563"/>
          <p:cNvSpPr/>
          <p:nvPr/>
        </p:nvSpPr>
        <p:spPr>
          <a:xfrm>
            <a:off x="6325391"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73ca0b2921_0_563"/>
          <p:cNvPicPr preferRelativeResize="0"/>
          <p:nvPr/>
        </p:nvPicPr>
        <p:blipFill rotWithShape="1">
          <a:blip r:embed="rId7">
            <a:alphaModFix/>
          </a:blip>
          <a:srcRect b="0" l="0" r="0" t="0"/>
          <a:stretch/>
        </p:blipFill>
        <p:spPr>
          <a:xfrm>
            <a:off x="7392324" y="8839200"/>
            <a:ext cx="2032254" cy="2032000"/>
          </a:xfrm>
          <a:prstGeom prst="rect">
            <a:avLst/>
          </a:prstGeom>
          <a:noFill/>
          <a:ln>
            <a:noFill/>
          </a:ln>
        </p:spPr>
      </p:pic>
      <p:sp>
        <p:nvSpPr>
          <p:cNvPr id="618" name="Google Shape;618;g273ca0b2921_0_563"/>
          <p:cNvSpPr/>
          <p:nvPr/>
        </p:nvSpPr>
        <p:spPr>
          <a:xfrm>
            <a:off x="6630229"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73ca0b2921_0_563"/>
          <p:cNvSpPr/>
          <p:nvPr/>
        </p:nvSpPr>
        <p:spPr>
          <a:xfrm>
            <a:off x="6554019"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Lucian</a:t>
            </a:r>
            <a:endParaRPr b="0" i="0" sz="3600" u="none" cap="none" strike="noStrike">
              <a:solidFill>
                <a:schemeClr val="dk1"/>
              </a:solidFill>
              <a:latin typeface="Calibri"/>
              <a:ea typeface="Calibri"/>
              <a:cs typeface="Calibri"/>
              <a:sym typeface="Calibri"/>
            </a:endParaRPr>
          </a:p>
        </p:txBody>
      </p:sp>
      <p:sp>
        <p:nvSpPr>
          <p:cNvPr id="620" name="Google Shape;620;g273ca0b2921_0_563"/>
          <p:cNvSpPr/>
          <p:nvPr/>
        </p:nvSpPr>
        <p:spPr>
          <a:xfrm>
            <a:off x="6562487"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621" name="Google Shape;621;g273ca0b2921_0_563"/>
          <p:cNvSpPr/>
          <p:nvPr/>
        </p:nvSpPr>
        <p:spPr>
          <a:xfrm>
            <a:off x="10618527"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73ca0b2921_0_563"/>
          <p:cNvPicPr preferRelativeResize="0"/>
          <p:nvPr/>
        </p:nvPicPr>
        <p:blipFill rotWithShape="1">
          <a:blip r:embed="rId8">
            <a:alphaModFix/>
          </a:blip>
          <a:srcRect b="0" l="0" r="0" t="0"/>
          <a:stretch/>
        </p:blipFill>
        <p:spPr>
          <a:xfrm>
            <a:off x="11685461" y="8839200"/>
            <a:ext cx="2032254" cy="2032000"/>
          </a:xfrm>
          <a:prstGeom prst="rect">
            <a:avLst/>
          </a:prstGeom>
          <a:noFill/>
          <a:ln>
            <a:noFill/>
          </a:ln>
        </p:spPr>
      </p:pic>
      <p:sp>
        <p:nvSpPr>
          <p:cNvPr id="623" name="Google Shape;623;g273ca0b2921_0_563"/>
          <p:cNvSpPr/>
          <p:nvPr/>
        </p:nvSpPr>
        <p:spPr>
          <a:xfrm>
            <a:off x="10923365"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73ca0b2921_0_563"/>
          <p:cNvSpPr/>
          <p:nvPr/>
        </p:nvSpPr>
        <p:spPr>
          <a:xfrm>
            <a:off x="10847156"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Elvina</a:t>
            </a:r>
            <a:endParaRPr b="0" i="0" sz="3600" u="none" cap="none" strike="noStrike">
              <a:solidFill>
                <a:schemeClr val="dk1"/>
              </a:solidFill>
              <a:latin typeface="Calibri"/>
              <a:ea typeface="Calibri"/>
              <a:cs typeface="Calibri"/>
              <a:sym typeface="Calibri"/>
            </a:endParaRPr>
          </a:p>
        </p:txBody>
      </p:sp>
      <p:sp>
        <p:nvSpPr>
          <p:cNvPr id="625" name="Google Shape;625;g273ca0b2921_0_563"/>
          <p:cNvSpPr/>
          <p:nvPr/>
        </p:nvSpPr>
        <p:spPr>
          <a:xfrm>
            <a:off x="10855623"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626" name="Google Shape;626;g273ca0b2921_0_563"/>
          <p:cNvSpPr/>
          <p:nvPr/>
        </p:nvSpPr>
        <p:spPr>
          <a:xfrm>
            <a:off x="14911664"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g273ca0b2921_0_563"/>
          <p:cNvPicPr preferRelativeResize="0"/>
          <p:nvPr/>
        </p:nvPicPr>
        <p:blipFill rotWithShape="1">
          <a:blip r:embed="rId9">
            <a:alphaModFix/>
          </a:blip>
          <a:srcRect b="0" l="0" r="0" t="0"/>
          <a:stretch/>
        </p:blipFill>
        <p:spPr>
          <a:xfrm>
            <a:off x="15978597" y="8839200"/>
            <a:ext cx="2032254" cy="2032000"/>
          </a:xfrm>
          <a:prstGeom prst="rect">
            <a:avLst/>
          </a:prstGeom>
          <a:noFill/>
          <a:ln>
            <a:noFill/>
          </a:ln>
        </p:spPr>
      </p:pic>
      <p:sp>
        <p:nvSpPr>
          <p:cNvPr id="628" name="Google Shape;628;g273ca0b2921_0_563"/>
          <p:cNvSpPr/>
          <p:nvPr/>
        </p:nvSpPr>
        <p:spPr>
          <a:xfrm>
            <a:off x="15216502"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73ca0b2921_0_563"/>
          <p:cNvSpPr/>
          <p:nvPr/>
        </p:nvSpPr>
        <p:spPr>
          <a:xfrm>
            <a:off x="15140292"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Seraphina</a:t>
            </a:r>
            <a:endParaRPr b="0" i="0" sz="3600" u="none" cap="none" strike="noStrike">
              <a:solidFill>
                <a:schemeClr val="dk1"/>
              </a:solidFill>
              <a:latin typeface="Calibri"/>
              <a:ea typeface="Calibri"/>
              <a:cs typeface="Calibri"/>
              <a:sym typeface="Calibri"/>
            </a:endParaRPr>
          </a:p>
        </p:txBody>
      </p:sp>
      <p:sp>
        <p:nvSpPr>
          <p:cNvPr id="630" name="Google Shape;630;g273ca0b2921_0_563"/>
          <p:cNvSpPr/>
          <p:nvPr/>
        </p:nvSpPr>
        <p:spPr>
          <a:xfrm>
            <a:off x="15148760"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631" name="Google Shape;631;g273ca0b2921_0_563"/>
          <p:cNvSpPr/>
          <p:nvPr/>
        </p:nvSpPr>
        <p:spPr>
          <a:xfrm>
            <a:off x="19204800"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273ca0b2921_0_563"/>
          <p:cNvPicPr preferRelativeResize="0"/>
          <p:nvPr/>
        </p:nvPicPr>
        <p:blipFill rotWithShape="1">
          <a:blip r:embed="rId10">
            <a:alphaModFix/>
          </a:blip>
          <a:srcRect b="0" l="0" r="0" t="0"/>
          <a:stretch/>
        </p:blipFill>
        <p:spPr>
          <a:xfrm>
            <a:off x="20271734" y="8839200"/>
            <a:ext cx="2032254" cy="2032000"/>
          </a:xfrm>
          <a:prstGeom prst="rect">
            <a:avLst/>
          </a:prstGeom>
          <a:noFill/>
          <a:ln>
            <a:noFill/>
          </a:ln>
        </p:spPr>
      </p:pic>
      <p:sp>
        <p:nvSpPr>
          <p:cNvPr id="633" name="Google Shape;633;g273ca0b2921_0_563"/>
          <p:cNvSpPr/>
          <p:nvPr/>
        </p:nvSpPr>
        <p:spPr>
          <a:xfrm>
            <a:off x="19509638"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273ca0b2921_0_563"/>
          <p:cNvSpPr/>
          <p:nvPr/>
        </p:nvSpPr>
        <p:spPr>
          <a:xfrm>
            <a:off x="19433429"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Kaelen</a:t>
            </a:r>
            <a:endParaRPr b="0" i="0" sz="3600" u="none" cap="none" strike="noStrike">
              <a:solidFill>
                <a:schemeClr val="dk1"/>
              </a:solidFill>
              <a:latin typeface="Calibri"/>
              <a:ea typeface="Calibri"/>
              <a:cs typeface="Calibri"/>
              <a:sym typeface="Calibri"/>
            </a:endParaRPr>
          </a:p>
        </p:txBody>
      </p:sp>
      <p:sp>
        <p:nvSpPr>
          <p:cNvPr id="635" name="Google Shape;635;g273ca0b2921_0_563"/>
          <p:cNvSpPr/>
          <p:nvPr/>
        </p:nvSpPr>
        <p:spPr>
          <a:xfrm>
            <a:off x="19441897"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636" name="Google Shape;636;g273ca0b2921_0_563"/>
          <p:cNvSpPr/>
          <p:nvPr/>
        </p:nvSpPr>
        <p:spPr>
          <a:xfrm>
            <a:off x="4267733"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g273ca0b2921_0_563"/>
          <p:cNvPicPr preferRelativeResize="0"/>
          <p:nvPr/>
        </p:nvPicPr>
        <p:blipFill rotWithShape="1">
          <a:blip r:embed="rId11">
            <a:alphaModFix/>
          </a:blip>
          <a:srcRect b="0" l="0" r="0" t="0"/>
          <a:stretch/>
        </p:blipFill>
        <p:spPr>
          <a:xfrm>
            <a:off x="5334667" y="4762500"/>
            <a:ext cx="2032254" cy="2032000"/>
          </a:xfrm>
          <a:prstGeom prst="rect">
            <a:avLst/>
          </a:prstGeom>
          <a:noFill/>
          <a:ln>
            <a:noFill/>
          </a:ln>
        </p:spPr>
      </p:pic>
      <p:sp>
        <p:nvSpPr>
          <p:cNvPr id="638" name="Google Shape;638;g273ca0b2921_0_563"/>
          <p:cNvSpPr/>
          <p:nvPr/>
        </p:nvSpPr>
        <p:spPr>
          <a:xfrm>
            <a:off x="4572572"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73ca0b2921_0_563"/>
          <p:cNvSpPr/>
          <p:nvPr/>
        </p:nvSpPr>
        <p:spPr>
          <a:xfrm>
            <a:off x="4496362"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Aurielle</a:t>
            </a:r>
            <a:endParaRPr b="0" i="0" sz="3600" u="none" cap="none" strike="noStrike">
              <a:solidFill>
                <a:schemeClr val="dk1"/>
              </a:solidFill>
              <a:latin typeface="Calibri"/>
              <a:ea typeface="Calibri"/>
              <a:cs typeface="Calibri"/>
              <a:sym typeface="Calibri"/>
            </a:endParaRPr>
          </a:p>
        </p:txBody>
      </p:sp>
      <p:sp>
        <p:nvSpPr>
          <p:cNvPr id="640" name="Google Shape;640;g273ca0b2921_0_563"/>
          <p:cNvSpPr/>
          <p:nvPr/>
        </p:nvSpPr>
        <p:spPr>
          <a:xfrm>
            <a:off x="4504830"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641" name="Google Shape;641;g273ca0b2921_0_563"/>
          <p:cNvSpPr/>
          <p:nvPr/>
        </p:nvSpPr>
        <p:spPr>
          <a:xfrm>
            <a:off x="17121740"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g273ca0b2921_0_563"/>
          <p:cNvPicPr preferRelativeResize="0"/>
          <p:nvPr/>
        </p:nvPicPr>
        <p:blipFill rotWithShape="1">
          <a:blip r:embed="rId12">
            <a:alphaModFix/>
          </a:blip>
          <a:srcRect b="0" l="0" r="0" t="0"/>
          <a:stretch/>
        </p:blipFill>
        <p:spPr>
          <a:xfrm>
            <a:off x="18188673" y="4762500"/>
            <a:ext cx="2032254" cy="2032000"/>
          </a:xfrm>
          <a:prstGeom prst="rect">
            <a:avLst/>
          </a:prstGeom>
          <a:noFill/>
          <a:ln>
            <a:noFill/>
          </a:ln>
        </p:spPr>
      </p:pic>
      <p:sp>
        <p:nvSpPr>
          <p:cNvPr id="643" name="Google Shape;643;g273ca0b2921_0_563"/>
          <p:cNvSpPr/>
          <p:nvPr/>
        </p:nvSpPr>
        <p:spPr>
          <a:xfrm>
            <a:off x="17426578"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73ca0b2921_0_563"/>
          <p:cNvSpPr/>
          <p:nvPr/>
        </p:nvSpPr>
        <p:spPr>
          <a:xfrm>
            <a:off x="17350369"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Dariana</a:t>
            </a:r>
            <a:endParaRPr b="0" i="0" sz="3600" u="none" cap="none" strike="noStrike">
              <a:solidFill>
                <a:schemeClr val="dk1"/>
              </a:solidFill>
              <a:latin typeface="Calibri"/>
              <a:ea typeface="Calibri"/>
              <a:cs typeface="Calibri"/>
              <a:sym typeface="Calibri"/>
            </a:endParaRPr>
          </a:p>
        </p:txBody>
      </p:sp>
      <p:sp>
        <p:nvSpPr>
          <p:cNvPr id="645" name="Google Shape;645;g273ca0b2921_0_563"/>
          <p:cNvSpPr/>
          <p:nvPr/>
        </p:nvSpPr>
        <p:spPr>
          <a:xfrm>
            <a:off x="17358836"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646" name="Google Shape;646;g273ca0b2921_0_563"/>
          <p:cNvSpPr/>
          <p:nvPr/>
        </p:nvSpPr>
        <p:spPr>
          <a:xfrm>
            <a:off x="10618527"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7" name="Google Shape;647;g273ca0b2921_0_563"/>
          <p:cNvPicPr preferRelativeResize="0"/>
          <p:nvPr/>
        </p:nvPicPr>
        <p:blipFill rotWithShape="1">
          <a:blip r:embed="rId13">
            <a:alphaModFix/>
          </a:blip>
          <a:srcRect b="0" l="0" r="0" t="0"/>
          <a:stretch/>
        </p:blipFill>
        <p:spPr>
          <a:xfrm>
            <a:off x="11685461" y="4762500"/>
            <a:ext cx="2032254" cy="2032000"/>
          </a:xfrm>
          <a:prstGeom prst="rect">
            <a:avLst/>
          </a:prstGeom>
          <a:noFill/>
          <a:ln>
            <a:noFill/>
          </a:ln>
        </p:spPr>
      </p:pic>
      <p:sp>
        <p:nvSpPr>
          <p:cNvPr id="648" name="Google Shape;648;g273ca0b2921_0_563"/>
          <p:cNvSpPr/>
          <p:nvPr/>
        </p:nvSpPr>
        <p:spPr>
          <a:xfrm>
            <a:off x="10923365"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73ca0b2921_0_563"/>
          <p:cNvSpPr/>
          <p:nvPr/>
        </p:nvSpPr>
        <p:spPr>
          <a:xfrm>
            <a:off x="10847156"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Theronis</a:t>
            </a:r>
            <a:endParaRPr b="0" i="0" sz="3600" u="none" cap="none" strike="noStrike">
              <a:solidFill>
                <a:schemeClr val="dk1"/>
              </a:solidFill>
              <a:latin typeface="Calibri"/>
              <a:ea typeface="Calibri"/>
              <a:cs typeface="Calibri"/>
              <a:sym typeface="Calibri"/>
            </a:endParaRPr>
          </a:p>
        </p:txBody>
      </p:sp>
      <p:sp>
        <p:nvSpPr>
          <p:cNvPr id="650" name="Google Shape;650;g273ca0b2921_0_563"/>
          <p:cNvSpPr/>
          <p:nvPr/>
        </p:nvSpPr>
        <p:spPr>
          <a:xfrm>
            <a:off x="10855623"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651" name="Google Shape;651;g273ca0b2921_0_563"/>
          <p:cNvPicPr preferRelativeResize="0"/>
          <p:nvPr/>
        </p:nvPicPr>
        <p:blipFill rotWithShape="1">
          <a:blip r:embed="rId14">
            <a:alphaModFix/>
          </a:blip>
          <a:srcRect b="0" l="0" r="0" t="0"/>
          <a:stretch/>
        </p:blipFill>
        <p:spPr>
          <a:xfrm>
            <a:off x="12688886" y="8140700"/>
            <a:ext cx="12702" cy="812800"/>
          </a:xfrm>
          <a:prstGeom prst="rect">
            <a:avLst/>
          </a:prstGeom>
          <a:noFill/>
          <a:ln>
            <a:noFill/>
          </a:ln>
        </p:spPr>
      </p:pic>
      <p:pic>
        <p:nvPicPr>
          <p:cNvPr descr=" " id="652" name="Google Shape;652;g273ca0b2921_0_563"/>
          <p:cNvPicPr preferRelativeResize="0"/>
          <p:nvPr/>
        </p:nvPicPr>
        <p:blipFill rotWithShape="1">
          <a:blip r:embed="rId14">
            <a:alphaModFix/>
          </a:blip>
          <a:srcRect b="0" l="0" r="0" t="0"/>
          <a:stretch/>
        </p:blipFill>
        <p:spPr>
          <a:xfrm>
            <a:off x="12688886" y="3949700"/>
            <a:ext cx="12702" cy="812800"/>
          </a:xfrm>
          <a:prstGeom prst="rect">
            <a:avLst/>
          </a:prstGeom>
          <a:noFill/>
          <a:ln>
            <a:noFill/>
          </a:ln>
        </p:spPr>
      </p:pic>
      <p:pic>
        <p:nvPicPr>
          <p:cNvPr descr=" " id="653" name="Google Shape;653;g273ca0b2921_0_563"/>
          <p:cNvPicPr preferRelativeResize="0"/>
          <p:nvPr/>
        </p:nvPicPr>
        <p:blipFill rotWithShape="1">
          <a:blip r:embed="rId15">
            <a:alphaModFix/>
          </a:blip>
          <a:srcRect b="0" l="0" r="0" t="0"/>
          <a:stretch/>
        </p:blipFill>
        <p:spPr>
          <a:xfrm>
            <a:off x="6349054" y="3937099"/>
            <a:ext cx="5882575" cy="825401"/>
          </a:xfrm>
          <a:prstGeom prst="rect">
            <a:avLst/>
          </a:prstGeom>
          <a:noFill/>
          <a:ln>
            <a:noFill/>
          </a:ln>
        </p:spPr>
      </p:pic>
      <p:pic>
        <p:nvPicPr>
          <p:cNvPr descr=" " id="654" name="Google Shape;654;g273ca0b2921_0_563"/>
          <p:cNvPicPr preferRelativeResize="0"/>
          <p:nvPr/>
        </p:nvPicPr>
        <p:blipFill rotWithShape="1">
          <a:blip r:embed="rId16">
            <a:alphaModFix/>
          </a:blip>
          <a:srcRect b="0" l="0" r="0" t="0"/>
          <a:stretch/>
        </p:blipFill>
        <p:spPr>
          <a:xfrm>
            <a:off x="4110505" y="8027343"/>
            <a:ext cx="1960854" cy="811857"/>
          </a:xfrm>
          <a:prstGeom prst="rect">
            <a:avLst/>
          </a:prstGeom>
          <a:noFill/>
          <a:ln>
            <a:noFill/>
          </a:ln>
        </p:spPr>
      </p:pic>
      <p:pic>
        <p:nvPicPr>
          <p:cNvPr descr=" " id="655" name="Google Shape;655;g273ca0b2921_0_563"/>
          <p:cNvPicPr preferRelativeResize="0"/>
          <p:nvPr/>
        </p:nvPicPr>
        <p:blipFill rotWithShape="1">
          <a:blip r:embed="rId16">
            <a:alphaModFix/>
          </a:blip>
          <a:srcRect b="0" l="0" r="0" t="0"/>
          <a:stretch/>
        </p:blipFill>
        <p:spPr>
          <a:xfrm>
            <a:off x="17053422" y="8027343"/>
            <a:ext cx="1960854" cy="811857"/>
          </a:xfrm>
          <a:prstGeom prst="rect">
            <a:avLst/>
          </a:prstGeom>
          <a:noFill/>
          <a:ln>
            <a:noFill/>
          </a:ln>
        </p:spPr>
      </p:pic>
      <p:pic>
        <p:nvPicPr>
          <p:cNvPr descr=" " id="656" name="Google Shape;656;g273ca0b2921_0_563"/>
          <p:cNvPicPr preferRelativeResize="0"/>
          <p:nvPr/>
        </p:nvPicPr>
        <p:blipFill rotWithShape="1">
          <a:blip r:embed="rId17">
            <a:alphaModFix/>
          </a:blip>
          <a:srcRect b="0" l="0" r="0" t="0"/>
          <a:stretch/>
        </p:blipFill>
        <p:spPr>
          <a:xfrm>
            <a:off x="6452406" y="8027343"/>
            <a:ext cx="1960854" cy="811857"/>
          </a:xfrm>
          <a:prstGeom prst="rect">
            <a:avLst/>
          </a:prstGeom>
          <a:noFill/>
          <a:ln>
            <a:noFill/>
          </a:ln>
        </p:spPr>
      </p:pic>
      <p:pic>
        <p:nvPicPr>
          <p:cNvPr descr=" " id="657" name="Google Shape;657;g273ca0b2921_0_563"/>
          <p:cNvPicPr preferRelativeResize="0"/>
          <p:nvPr/>
        </p:nvPicPr>
        <p:blipFill rotWithShape="1">
          <a:blip r:embed="rId17">
            <a:alphaModFix/>
          </a:blip>
          <a:srcRect b="0" l="0" r="0" t="0"/>
          <a:stretch/>
        </p:blipFill>
        <p:spPr>
          <a:xfrm>
            <a:off x="19395324" y="8027343"/>
            <a:ext cx="1960854" cy="811857"/>
          </a:xfrm>
          <a:prstGeom prst="rect">
            <a:avLst/>
          </a:prstGeom>
          <a:noFill/>
          <a:ln>
            <a:noFill/>
          </a:ln>
        </p:spPr>
      </p:pic>
      <p:pic>
        <p:nvPicPr>
          <p:cNvPr descr=" " id="658" name="Google Shape;658;g273ca0b2921_0_563"/>
          <p:cNvPicPr preferRelativeResize="0"/>
          <p:nvPr/>
        </p:nvPicPr>
        <p:blipFill rotWithShape="1">
          <a:blip r:embed="rId18">
            <a:alphaModFix/>
          </a:blip>
          <a:srcRect b="0" l="0" r="0" t="0"/>
          <a:stretch/>
        </p:blipFill>
        <p:spPr>
          <a:xfrm>
            <a:off x="13323965" y="3937099"/>
            <a:ext cx="5882575" cy="825401"/>
          </a:xfrm>
          <a:prstGeom prst="rect">
            <a:avLst/>
          </a:prstGeom>
          <a:noFill/>
          <a:ln>
            <a:noFill/>
          </a:ln>
        </p:spPr>
      </p:pic>
      <p:sp>
        <p:nvSpPr>
          <p:cNvPr id="659" name="Google Shape;659;g273ca0b2921_0_563"/>
          <p:cNvSpPr/>
          <p:nvPr/>
        </p:nvSpPr>
        <p:spPr>
          <a:xfrm>
            <a:off x="7747968" y="12801600"/>
            <a:ext cx="834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To download more editable chart, </a:t>
            </a:r>
            <a:r>
              <a:rPr b="0" i="0" lang="en-US" sz="3200" u="sng" cap="none" strike="noStrike">
                <a:solidFill>
                  <a:srgbClr val="FFFFFF"/>
                </a:solidFill>
                <a:latin typeface="DM Sans"/>
                <a:ea typeface="DM Sans"/>
                <a:cs typeface="DM Sans"/>
                <a:sym typeface="DM Sans"/>
                <a:hlinkClick r:id="rId19">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60" name="Google Shape;660;g273ca0b2921_0_563"/>
          <p:cNvSpPr/>
          <p:nvPr/>
        </p:nvSpPr>
        <p:spPr>
          <a:xfrm rot="-5400000">
            <a:off x="-4360010" y="5167574"/>
            <a:ext cx="10754100" cy="1545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D81828"/>
              </a:buClr>
              <a:buSzPts val="8000"/>
              <a:buFont typeface="Rubik Wet Paint"/>
              <a:buNone/>
            </a:pPr>
            <a:r>
              <a:rPr b="0" i="0" lang="en-US" sz="8000" u="none" cap="none" strike="noStrike">
                <a:solidFill>
                  <a:srgbClr val="D81828"/>
                </a:solidFill>
                <a:latin typeface="Rubik Wet Paint"/>
                <a:ea typeface="Rubik Wet Paint"/>
                <a:cs typeface="Rubik Wet Paint"/>
                <a:sym typeface="Rubik Wet Paint"/>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665" name="Shape 665"/>
        <p:cNvGrpSpPr/>
        <p:nvPr/>
      </p:nvGrpSpPr>
      <p:grpSpPr>
        <a:xfrm>
          <a:off x="0" y="0"/>
          <a:ext cx="0" cy="0"/>
          <a:chOff x="0" y="0"/>
          <a:chExt cx="0" cy="0"/>
        </a:xfrm>
      </p:grpSpPr>
      <p:pic>
        <p:nvPicPr>
          <p:cNvPr descr=" " id="666" name="Google Shape;666;g273ca0b2921_0_626"/>
          <p:cNvPicPr preferRelativeResize="0"/>
          <p:nvPr/>
        </p:nvPicPr>
        <p:blipFill rotWithShape="1">
          <a:blip r:embed="rId3">
            <a:alphaModFix/>
          </a:blip>
          <a:srcRect b="0" l="0" r="0" t="0"/>
          <a:stretch/>
        </p:blipFill>
        <p:spPr>
          <a:xfrm>
            <a:off x="177822" y="-6451600"/>
            <a:ext cx="24031404" cy="26619200"/>
          </a:xfrm>
          <a:prstGeom prst="rect">
            <a:avLst/>
          </a:prstGeom>
          <a:noFill/>
          <a:ln>
            <a:noFill/>
          </a:ln>
        </p:spPr>
      </p:pic>
      <p:sp>
        <p:nvSpPr>
          <p:cNvPr id="667" name="Google Shape;667;g273ca0b2921_0_6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8" name="Google Shape;668;g273ca0b2921_0_62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69" name="Google Shape;669;g273ca0b2921_0_626"/>
          <p:cNvSpPr/>
          <p:nvPr/>
        </p:nvSpPr>
        <p:spPr>
          <a:xfrm>
            <a:off x="12930216" y="2159000"/>
            <a:ext cx="10398300" cy="2751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8000"/>
              <a:buFont typeface="Rubik Wet Paint"/>
              <a:buNone/>
            </a:pPr>
            <a:r>
              <a:rPr b="0" i="0" lang="en-US" sz="8000" u="none" cap="none" strike="noStrike">
                <a:solidFill>
                  <a:srgbClr val="D81828"/>
                </a:solidFill>
                <a:latin typeface="Rubik Wet Paint"/>
                <a:ea typeface="Rubik Wet Paint"/>
                <a:cs typeface="Rubik Wet Paint"/>
                <a:sym typeface="Rubik Wet Paint"/>
              </a:rPr>
              <a:t>Thank you for choosing EaTemp</a:t>
            </a:r>
            <a:endParaRPr b="0" i="0" sz="8000" u="none" cap="none" strike="noStrike">
              <a:solidFill>
                <a:schemeClr val="dk1"/>
              </a:solidFill>
              <a:latin typeface="Calibri"/>
              <a:ea typeface="Calibri"/>
              <a:cs typeface="Calibri"/>
              <a:sym typeface="Calibri"/>
            </a:endParaRPr>
          </a:p>
        </p:txBody>
      </p:sp>
      <p:sp>
        <p:nvSpPr>
          <p:cNvPr id="670" name="Google Shape;670;g273ca0b2921_0_626"/>
          <p:cNvSpPr/>
          <p:nvPr/>
        </p:nvSpPr>
        <p:spPr>
          <a:xfrm>
            <a:off x="12930216" y="5562600"/>
            <a:ext cx="9369600" cy="539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71" name="Google Shape;671;g273ca0b2921_0_626"/>
          <p:cNvSpPr/>
          <p:nvPr/>
        </p:nvSpPr>
        <p:spPr>
          <a:xfrm rot="-5400000">
            <a:off x="21677738" y="7772208"/>
            <a:ext cx="4644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Credit | Image: </a:t>
            </a:r>
            <a:r>
              <a:rPr b="0" i="0" lang="en-US" sz="3200" u="sng" cap="none" strike="noStrike">
                <a:solidFill>
                  <a:srgbClr val="FFFFFF"/>
                </a:solidFill>
                <a:latin typeface="DM Sans"/>
                <a:ea typeface="DM Sans"/>
                <a:cs typeface="DM Sans"/>
                <a:sym typeface="DM Sans"/>
                <a:hlinkClick r:id="rId5">
                  <a:extLst>
                    <a:ext uri="{A12FA001-AC4F-418D-AE19-62706E023703}">
                      <ahyp:hlinkClr val="tx"/>
                    </a:ext>
                  </a:extLst>
                </a:hlinkClick>
              </a:rPr>
              <a:t>Unsplash</a:t>
            </a:r>
            <a:r>
              <a:rPr b="0" i="0" lang="en-US" sz="3200" u="none" cap="none" strike="noStrike">
                <a:solidFill>
                  <a:srgbClr val="FFFFFF"/>
                </a:solidFill>
                <a:latin typeface="DM Sans"/>
                <a:ea typeface="DM Sans"/>
                <a:cs typeface="DM Sans"/>
                <a:sym typeface="DM Sans"/>
              </a:rPr>
              <a:t> </a:t>
            </a:r>
            <a:endParaRPr b="0" i="0" sz="3200" u="none" cap="none" strike="noStrike">
              <a:solidFill>
                <a:schemeClr val="dk1"/>
              </a:solidFill>
              <a:latin typeface="Calibri"/>
              <a:ea typeface="Calibri"/>
              <a:cs typeface="Calibri"/>
              <a:sym typeface="Calibri"/>
            </a:endParaRPr>
          </a:p>
        </p:txBody>
      </p:sp>
      <p:pic>
        <p:nvPicPr>
          <p:cNvPr descr=" " id="672" name="Google Shape;672;g273ca0b2921_0_626"/>
          <p:cNvPicPr preferRelativeResize="0"/>
          <p:nvPr/>
        </p:nvPicPr>
        <p:blipFill rotWithShape="1">
          <a:blip r:embed="rId6">
            <a:alphaModFix/>
          </a:blip>
          <a:srcRect b="0" l="0" r="0" t="0"/>
          <a:stretch/>
        </p:blipFill>
        <p:spPr>
          <a:xfrm>
            <a:off x="1295562" y="1143000"/>
            <a:ext cx="11240905" cy="11430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36" name="Shape 36"/>
        <p:cNvGrpSpPr/>
        <p:nvPr/>
      </p:nvGrpSpPr>
      <p:grpSpPr>
        <a:xfrm>
          <a:off x="0" y="0"/>
          <a:ext cx="0" cy="0"/>
          <a:chOff x="0" y="0"/>
          <a:chExt cx="0" cy="0"/>
        </a:xfrm>
      </p:grpSpPr>
      <p:pic>
        <p:nvPicPr>
          <p:cNvPr descr=" " id="37" name="Google Shape;37;g273ca0b2921_0_19"/>
          <p:cNvPicPr preferRelativeResize="0"/>
          <p:nvPr/>
        </p:nvPicPr>
        <p:blipFill rotWithShape="1">
          <a:blip r:embed="rId3">
            <a:alphaModFix/>
          </a:blip>
          <a:srcRect b="0" l="0" r="0" t="0"/>
          <a:stretch/>
        </p:blipFill>
        <p:spPr>
          <a:xfrm>
            <a:off x="0" y="-2349500"/>
            <a:ext cx="24082210" cy="12611100"/>
          </a:xfrm>
          <a:prstGeom prst="rect">
            <a:avLst/>
          </a:prstGeom>
          <a:noFill/>
          <a:ln>
            <a:noFill/>
          </a:ln>
        </p:spPr>
      </p:pic>
      <p:pic>
        <p:nvPicPr>
          <p:cNvPr descr=" " id="38" name="Google Shape;38;g273ca0b2921_0_19"/>
          <p:cNvPicPr preferRelativeResize="0"/>
          <p:nvPr/>
        </p:nvPicPr>
        <p:blipFill rotWithShape="1">
          <a:blip r:embed="rId4">
            <a:alphaModFix/>
          </a:blip>
          <a:srcRect b="0" l="0" r="0" t="0"/>
          <a:stretch/>
        </p:blipFill>
        <p:spPr>
          <a:xfrm>
            <a:off x="7493937" y="3517900"/>
            <a:ext cx="9399175" cy="8089900"/>
          </a:xfrm>
          <a:prstGeom prst="rect">
            <a:avLst/>
          </a:prstGeom>
          <a:noFill/>
          <a:ln>
            <a:noFill/>
          </a:ln>
        </p:spPr>
      </p:pic>
      <p:sp>
        <p:nvSpPr>
          <p:cNvPr id="39" name="Google Shape;39;g273ca0b2921_0_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g273ca0b2921_0_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 name="Google Shape;41;g273ca0b2921_0_19"/>
          <p:cNvSpPr/>
          <p:nvPr/>
        </p:nvSpPr>
        <p:spPr>
          <a:xfrm>
            <a:off x="4365112" y="736600"/>
            <a:ext cx="15656700" cy="247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81828"/>
              </a:buClr>
              <a:buSzPts val="12800"/>
              <a:buFont typeface="Rubik Wet Paint"/>
              <a:buNone/>
            </a:pPr>
            <a:r>
              <a:rPr b="0" i="0" lang="en-US" sz="12800" u="none" cap="none" strike="noStrike">
                <a:solidFill>
                  <a:srgbClr val="D81828"/>
                </a:solidFill>
                <a:latin typeface="Rubik Wet Paint"/>
                <a:ea typeface="Rubik Wet Paint"/>
                <a:cs typeface="Rubik Wet Paint"/>
                <a:sym typeface="Rubik Wet Paint"/>
              </a:rPr>
              <a:t>Table of Contents</a:t>
            </a:r>
            <a:endParaRPr b="0" i="0" sz="12800" u="none" cap="none" strike="noStrike">
              <a:solidFill>
                <a:schemeClr val="dk1"/>
              </a:solidFill>
              <a:latin typeface="Calibri"/>
              <a:ea typeface="Calibri"/>
              <a:cs typeface="Calibri"/>
              <a:sym typeface="Calibri"/>
            </a:endParaRPr>
          </a:p>
        </p:txBody>
      </p:sp>
      <p:sp>
        <p:nvSpPr>
          <p:cNvPr id="42" name="Google Shape;42;g273ca0b2921_0_19"/>
          <p:cNvSpPr/>
          <p:nvPr/>
        </p:nvSpPr>
        <p:spPr>
          <a:xfrm>
            <a:off x="0" y="3886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73ca0b2921_0_19"/>
          <p:cNvSpPr/>
          <p:nvPr/>
        </p:nvSpPr>
        <p:spPr>
          <a:xfrm>
            <a:off x="0" y="4019550"/>
            <a:ext cx="59316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73ca0b2921_0_19"/>
          <p:cNvSpPr/>
          <p:nvPr/>
        </p:nvSpPr>
        <p:spPr>
          <a:xfrm>
            <a:off x="-203225" y="4019550"/>
            <a:ext cx="6135000" cy="927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Introduction</a:t>
            </a:r>
            <a:endParaRPr b="0" i="0" sz="4800" u="none" cap="none" strike="noStrike">
              <a:solidFill>
                <a:schemeClr val="dk1"/>
              </a:solidFill>
              <a:latin typeface="Calibri"/>
              <a:ea typeface="Calibri"/>
              <a:cs typeface="Calibri"/>
              <a:sym typeface="Calibri"/>
            </a:endParaRPr>
          </a:p>
        </p:txBody>
      </p:sp>
      <p:sp>
        <p:nvSpPr>
          <p:cNvPr id="45" name="Google Shape;45;g273ca0b2921_0_19"/>
          <p:cNvSpPr/>
          <p:nvPr/>
        </p:nvSpPr>
        <p:spPr>
          <a:xfrm>
            <a:off x="-135484" y="48450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6" name="Google Shape;46;g273ca0b2921_0_19"/>
          <p:cNvPicPr preferRelativeResize="0"/>
          <p:nvPr/>
        </p:nvPicPr>
        <p:blipFill rotWithShape="1">
          <a:blip r:embed="rId6">
            <a:alphaModFix/>
          </a:blip>
          <a:srcRect b="0" l="0" r="0" t="0"/>
          <a:stretch/>
        </p:blipFill>
        <p:spPr>
          <a:xfrm>
            <a:off x="6134867" y="3886200"/>
            <a:ext cx="1625803" cy="1625600"/>
          </a:xfrm>
          <a:prstGeom prst="rect">
            <a:avLst/>
          </a:prstGeom>
          <a:noFill/>
          <a:ln>
            <a:noFill/>
          </a:ln>
        </p:spPr>
      </p:pic>
      <p:sp>
        <p:nvSpPr>
          <p:cNvPr id="47" name="Google Shape;47;g273ca0b2921_0_19"/>
          <p:cNvSpPr/>
          <p:nvPr/>
        </p:nvSpPr>
        <p:spPr>
          <a:xfrm>
            <a:off x="6134867" y="3886200"/>
            <a:ext cx="1625700" cy="1625700"/>
          </a:xfrm>
          <a:prstGeom prst="roundRect">
            <a:avLst>
              <a:gd fmla="val 781313" name="adj"/>
            </a:avLst>
          </a:prstGeom>
          <a:noFill/>
          <a:ln cap="flat" cmpd="sng" w="50800">
            <a:solidFill>
              <a:srgbClr val="E417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273ca0b2921_0_19"/>
          <p:cNvSpPr/>
          <p:nvPr/>
        </p:nvSpPr>
        <p:spPr>
          <a:xfrm>
            <a:off x="6452406" y="4235450"/>
            <a:ext cx="9906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41729"/>
              </a:buClr>
              <a:buSzPts val="4800"/>
              <a:buFont typeface="Rubik Wet Paint"/>
              <a:buNone/>
            </a:pPr>
            <a:r>
              <a:rPr b="0" i="0" lang="en-US" sz="4800" u="none" cap="none" strike="noStrike">
                <a:solidFill>
                  <a:srgbClr val="E41729"/>
                </a:solidFill>
                <a:latin typeface="Rubik Wet Paint"/>
                <a:ea typeface="Rubik Wet Paint"/>
                <a:cs typeface="Rubik Wet Paint"/>
                <a:sym typeface="Rubik Wet Paint"/>
              </a:rPr>
              <a:t>01</a:t>
            </a:r>
            <a:endParaRPr b="0" i="0" sz="4800" u="none" cap="none" strike="noStrike">
              <a:solidFill>
                <a:schemeClr val="dk1"/>
              </a:solidFill>
              <a:latin typeface="Calibri"/>
              <a:ea typeface="Calibri"/>
              <a:cs typeface="Calibri"/>
              <a:sym typeface="Calibri"/>
            </a:endParaRPr>
          </a:p>
        </p:txBody>
      </p:sp>
      <p:sp>
        <p:nvSpPr>
          <p:cNvPr id="49" name="Google Shape;49;g273ca0b2921_0_19"/>
          <p:cNvSpPr/>
          <p:nvPr/>
        </p:nvSpPr>
        <p:spPr>
          <a:xfrm>
            <a:off x="16626378" y="3886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 name="Google Shape;50;g273ca0b2921_0_19"/>
          <p:cNvPicPr preferRelativeResize="0"/>
          <p:nvPr/>
        </p:nvPicPr>
        <p:blipFill rotWithShape="1">
          <a:blip r:embed="rId6">
            <a:alphaModFix/>
          </a:blip>
          <a:srcRect b="0" l="0" r="0" t="0"/>
          <a:stretch/>
        </p:blipFill>
        <p:spPr>
          <a:xfrm>
            <a:off x="16626378" y="3886200"/>
            <a:ext cx="1625803" cy="1625600"/>
          </a:xfrm>
          <a:prstGeom prst="rect">
            <a:avLst/>
          </a:prstGeom>
          <a:noFill/>
          <a:ln>
            <a:noFill/>
          </a:ln>
        </p:spPr>
      </p:pic>
      <p:sp>
        <p:nvSpPr>
          <p:cNvPr id="51" name="Google Shape;51;g273ca0b2921_0_19"/>
          <p:cNvSpPr/>
          <p:nvPr/>
        </p:nvSpPr>
        <p:spPr>
          <a:xfrm>
            <a:off x="16626378" y="3886200"/>
            <a:ext cx="1625700" cy="1625700"/>
          </a:xfrm>
          <a:prstGeom prst="roundRect">
            <a:avLst>
              <a:gd fmla="val 781313" name="adj"/>
            </a:avLst>
          </a:prstGeom>
          <a:noFill/>
          <a:ln cap="flat" cmpd="sng" w="50800">
            <a:solidFill>
              <a:srgbClr val="E417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73ca0b2921_0_19"/>
          <p:cNvSpPr/>
          <p:nvPr/>
        </p:nvSpPr>
        <p:spPr>
          <a:xfrm>
            <a:off x="16899462" y="4235450"/>
            <a:ext cx="10797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41729"/>
              </a:buClr>
              <a:buSzPts val="4800"/>
              <a:buFont typeface="Rubik Wet Paint"/>
              <a:buNone/>
            </a:pPr>
            <a:r>
              <a:rPr b="0" i="0" lang="en-US" sz="4800" u="none" cap="none" strike="noStrike">
                <a:solidFill>
                  <a:srgbClr val="E41729"/>
                </a:solidFill>
                <a:latin typeface="Rubik Wet Paint"/>
                <a:ea typeface="Rubik Wet Paint"/>
                <a:cs typeface="Rubik Wet Paint"/>
                <a:sym typeface="Rubik Wet Paint"/>
              </a:rPr>
              <a:t>02</a:t>
            </a:r>
            <a:endParaRPr b="0" i="0" sz="4800" u="none" cap="none" strike="noStrike">
              <a:solidFill>
                <a:schemeClr val="dk1"/>
              </a:solidFill>
              <a:latin typeface="Calibri"/>
              <a:ea typeface="Calibri"/>
              <a:cs typeface="Calibri"/>
              <a:sym typeface="Calibri"/>
            </a:endParaRPr>
          </a:p>
        </p:txBody>
      </p:sp>
      <p:sp>
        <p:nvSpPr>
          <p:cNvPr id="53" name="Google Shape;53;g273ca0b2921_0_19"/>
          <p:cNvSpPr/>
          <p:nvPr/>
        </p:nvSpPr>
        <p:spPr>
          <a:xfrm>
            <a:off x="18455407" y="4019550"/>
            <a:ext cx="59316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73ca0b2921_0_19"/>
          <p:cNvSpPr/>
          <p:nvPr/>
        </p:nvSpPr>
        <p:spPr>
          <a:xfrm>
            <a:off x="18455407" y="4019550"/>
            <a:ext cx="6135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Encounters</a:t>
            </a:r>
            <a:endParaRPr b="0" i="0" sz="4800" u="none" cap="none" strike="noStrike">
              <a:solidFill>
                <a:schemeClr val="dk1"/>
              </a:solidFill>
              <a:latin typeface="Calibri"/>
              <a:ea typeface="Calibri"/>
              <a:cs typeface="Calibri"/>
              <a:sym typeface="Calibri"/>
            </a:endParaRPr>
          </a:p>
        </p:txBody>
      </p:sp>
      <p:sp>
        <p:nvSpPr>
          <p:cNvPr id="55" name="Google Shape;55;g273ca0b2921_0_19"/>
          <p:cNvSpPr/>
          <p:nvPr/>
        </p:nvSpPr>
        <p:spPr>
          <a:xfrm>
            <a:off x="18455407" y="48450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6" name="Google Shape;56;g273ca0b2921_0_19"/>
          <p:cNvSpPr/>
          <p:nvPr/>
        </p:nvSpPr>
        <p:spPr>
          <a:xfrm>
            <a:off x="0" y="6870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73ca0b2921_0_19"/>
          <p:cNvSpPr/>
          <p:nvPr/>
        </p:nvSpPr>
        <p:spPr>
          <a:xfrm>
            <a:off x="0" y="7004050"/>
            <a:ext cx="59316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73ca0b2921_0_19"/>
          <p:cNvSpPr/>
          <p:nvPr/>
        </p:nvSpPr>
        <p:spPr>
          <a:xfrm>
            <a:off x="-203225" y="7004050"/>
            <a:ext cx="6135000" cy="927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Wonders</a:t>
            </a:r>
            <a:endParaRPr b="0" i="0" sz="4800" u="none" cap="none" strike="noStrike">
              <a:solidFill>
                <a:schemeClr val="dk1"/>
              </a:solidFill>
              <a:latin typeface="Calibri"/>
              <a:ea typeface="Calibri"/>
              <a:cs typeface="Calibri"/>
              <a:sym typeface="Calibri"/>
            </a:endParaRPr>
          </a:p>
        </p:txBody>
      </p:sp>
      <p:sp>
        <p:nvSpPr>
          <p:cNvPr id="59" name="Google Shape;59;g273ca0b2921_0_19"/>
          <p:cNvSpPr/>
          <p:nvPr/>
        </p:nvSpPr>
        <p:spPr>
          <a:xfrm>
            <a:off x="-135484" y="78295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0" name="Google Shape;60;g273ca0b2921_0_19"/>
          <p:cNvPicPr preferRelativeResize="0"/>
          <p:nvPr/>
        </p:nvPicPr>
        <p:blipFill rotWithShape="1">
          <a:blip r:embed="rId6">
            <a:alphaModFix/>
          </a:blip>
          <a:srcRect b="0" l="0" r="0" t="0"/>
          <a:stretch/>
        </p:blipFill>
        <p:spPr>
          <a:xfrm>
            <a:off x="6134867" y="6870700"/>
            <a:ext cx="1625803" cy="1625600"/>
          </a:xfrm>
          <a:prstGeom prst="rect">
            <a:avLst/>
          </a:prstGeom>
          <a:noFill/>
          <a:ln>
            <a:noFill/>
          </a:ln>
        </p:spPr>
      </p:pic>
      <p:sp>
        <p:nvSpPr>
          <p:cNvPr id="61" name="Google Shape;61;g273ca0b2921_0_19"/>
          <p:cNvSpPr/>
          <p:nvPr/>
        </p:nvSpPr>
        <p:spPr>
          <a:xfrm>
            <a:off x="6134867" y="6870700"/>
            <a:ext cx="1625700" cy="1625700"/>
          </a:xfrm>
          <a:prstGeom prst="roundRect">
            <a:avLst>
              <a:gd fmla="val 781313" name="adj"/>
            </a:avLst>
          </a:prstGeom>
          <a:noFill/>
          <a:ln cap="flat" cmpd="sng" w="50800">
            <a:solidFill>
              <a:srgbClr val="E417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73ca0b2921_0_19"/>
          <p:cNvSpPr/>
          <p:nvPr/>
        </p:nvSpPr>
        <p:spPr>
          <a:xfrm>
            <a:off x="6407951" y="7219950"/>
            <a:ext cx="10797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41729"/>
              </a:buClr>
              <a:buSzPts val="4800"/>
              <a:buFont typeface="Rubik Wet Paint"/>
              <a:buNone/>
            </a:pPr>
            <a:r>
              <a:rPr b="0" i="0" lang="en-US" sz="4800" u="none" cap="none" strike="noStrike">
                <a:solidFill>
                  <a:srgbClr val="E41729"/>
                </a:solidFill>
                <a:latin typeface="Rubik Wet Paint"/>
                <a:ea typeface="Rubik Wet Paint"/>
                <a:cs typeface="Rubik Wet Paint"/>
                <a:sym typeface="Rubik Wet Paint"/>
              </a:rPr>
              <a:t>03</a:t>
            </a:r>
            <a:endParaRPr b="0" i="0" sz="4800" u="none" cap="none" strike="noStrike">
              <a:solidFill>
                <a:schemeClr val="dk1"/>
              </a:solidFill>
              <a:latin typeface="Calibri"/>
              <a:ea typeface="Calibri"/>
              <a:cs typeface="Calibri"/>
              <a:sym typeface="Calibri"/>
            </a:endParaRPr>
          </a:p>
        </p:txBody>
      </p:sp>
      <p:sp>
        <p:nvSpPr>
          <p:cNvPr id="63" name="Google Shape;63;g273ca0b2921_0_19"/>
          <p:cNvSpPr/>
          <p:nvPr/>
        </p:nvSpPr>
        <p:spPr>
          <a:xfrm>
            <a:off x="16626378" y="6870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 name="Google Shape;64;g273ca0b2921_0_19"/>
          <p:cNvPicPr preferRelativeResize="0"/>
          <p:nvPr/>
        </p:nvPicPr>
        <p:blipFill rotWithShape="1">
          <a:blip r:embed="rId6">
            <a:alphaModFix/>
          </a:blip>
          <a:srcRect b="0" l="0" r="0" t="0"/>
          <a:stretch/>
        </p:blipFill>
        <p:spPr>
          <a:xfrm>
            <a:off x="16626378" y="6870700"/>
            <a:ext cx="1625803" cy="1625600"/>
          </a:xfrm>
          <a:prstGeom prst="rect">
            <a:avLst/>
          </a:prstGeom>
          <a:noFill/>
          <a:ln>
            <a:noFill/>
          </a:ln>
        </p:spPr>
      </p:pic>
      <p:sp>
        <p:nvSpPr>
          <p:cNvPr id="65" name="Google Shape;65;g273ca0b2921_0_19"/>
          <p:cNvSpPr/>
          <p:nvPr/>
        </p:nvSpPr>
        <p:spPr>
          <a:xfrm>
            <a:off x="16626378" y="6870700"/>
            <a:ext cx="1625700" cy="1625700"/>
          </a:xfrm>
          <a:prstGeom prst="roundRect">
            <a:avLst>
              <a:gd fmla="val 781313" name="adj"/>
            </a:avLst>
          </a:prstGeom>
          <a:noFill/>
          <a:ln cap="flat" cmpd="sng" w="50800">
            <a:solidFill>
              <a:srgbClr val="E417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73ca0b2921_0_19"/>
          <p:cNvSpPr/>
          <p:nvPr/>
        </p:nvSpPr>
        <p:spPr>
          <a:xfrm>
            <a:off x="16893111" y="7219950"/>
            <a:ext cx="10923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41729"/>
              </a:buClr>
              <a:buSzPts val="4800"/>
              <a:buFont typeface="Rubik Wet Paint"/>
              <a:buNone/>
            </a:pPr>
            <a:r>
              <a:rPr b="0" i="0" lang="en-US" sz="4800" u="none" cap="none" strike="noStrike">
                <a:solidFill>
                  <a:srgbClr val="E41729"/>
                </a:solidFill>
                <a:latin typeface="Rubik Wet Paint"/>
                <a:ea typeface="Rubik Wet Paint"/>
                <a:cs typeface="Rubik Wet Paint"/>
                <a:sym typeface="Rubik Wet Paint"/>
              </a:rPr>
              <a:t>04</a:t>
            </a:r>
            <a:endParaRPr b="0" i="0" sz="4800" u="none" cap="none" strike="noStrike">
              <a:solidFill>
                <a:schemeClr val="dk1"/>
              </a:solidFill>
              <a:latin typeface="Calibri"/>
              <a:ea typeface="Calibri"/>
              <a:cs typeface="Calibri"/>
              <a:sym typeface="Calibri"/>
            </a:endParaRPr>
          </a:p>
        </p:txBody>
      </p:sp>
      <p:sp>
        <p:nvSpPr>
          <p:cNvPr id="67" name="Google Shape;67;g273ca0b2921_0_19"/>
          <p:cNvSpPr/>
          <p:nvPr/>
        </p:nvSpPr>
        <p:spPr>
          <a:xfrm>
            <a:off x="18455407" y="7004050"/>
            <a:ext cx="59316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73ca0b2921_0_19"/>
          <p:cNvSpPr/>
          <p:nvPr/>
        </p:nvSpPr>
        <p:spPr>
          <a:xfrm>
            <a:off x="18455407" y="7004050"/>
            <a:ext cx="6135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Magic</a:t>
            </a:r>
            <a:endParaRPr b="0" i="0" sz="4800" u="none" cap="none" strike="noStrike">
              <a:solidFill>
                <a:schemeClr val="dk1"/>
              </a:solidFill>
              <a:latin typeface="Calibri"/>
              <a:ea typeface="Calibri"/>
              <a:cs typeface="Calibri"/>
              <a:sym typeface="Calibri"/>
            </a:endParaRPr>
          </a:p>
        </p:txBody>
      </p:sp>
      <p:sp>
        <p:nvSpPr>
          <p:cNvPr id="69" name="Google Shape;69;g273ca0b2921_0_19"/>
          <p:cNvSpPr/>
          <p:nvPr/>
        </p:nvSpPr>
        <p:spPr>
          <a:xfrm>
            <a:off x="18455407" y="78295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0" name="Google Shape;70;g273ca0b2921_0_19"/>
          <p:cNvSpPr/>
          <p:nvPr/>
        </p:nvSpPr>
        <p:spPr>
          <a:xfrm>
            <a:off x="0" y="9855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73ca0b2921_0_19"/>
          <p:cNvSpPr/>
          <p:nvPr/>
        </p:nvSpPr>
        <p:spPr>
          <a:xfrm>
            <a:off x="0" y="9988550"/>
            <a:ext cx="59316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73ca0b2921_0_19"/>
          <p:cNvSpPr/>
          <p:nvPr/>
        </p:nvSpPr>
        <p:spPr>
          <a:xfrm>
            <a:off x="-203225" y="9988550"/>
            <a:ext cx="6135000" cy="927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Adventure</a:t>
            </a:r>
            <a:endParaRPr b="0" i="0" sz="4800" u="none" cap="none" strike="noStrike">
              <a:solidFill>
                <a:schemeClr val="dk1"/>
              </a:solidFill>
              <a:latin typeface="Calibri"/>
              <a:ea typeface="Calibri"/>
              <a:cs typeface="Calibri"/>
              <a:sym typeface="Calibri"/>
            </a:endParaRPr>
          </a:p>
        </p:txBody>
      </p:sp>
      <p:sp>
        <p:nvSpPr>
          <p:cNvPr id="73" name="Google Shape;73;g273ca0b2921_0_19"/>
          <p:cNvSpPr/>
          <p:nvPr/>
        </p:nvSpPr>
        <p:spPr>
          <a:xfrm>
            <a:off x="-135484" y="1081405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4" name="Google Shape;74;g273ca0b2921_0_19"/>
          <p:cNvPicPr preferRelativeResize="0"/>
          <p:nvPr/>
        </p:nvPicPr>
        <p:blipFill rotWithShape="1">
          <a:blip r:embed="rId6">
            <a:alphaModFix/>
          </a:blip>
          <a:srcRect b="0" l="0" r="0" t="0"/>
          <a:stretch/>
        </p:blipFill>
        <p:spPr>
          <a:xfrm>
            <a:off x="6134867" y="9855200"/>
            <a:ext cx="1625803" cy="1625600"/>
          </a:xfrm>
          <a:prstGeom prst="rect">
            <a:avLst/>
          </a:prstGeom>
          <a:noFill/>
          <a:ln>
            <a:noFill/>
          </a:ln>
        </p:spPr>
      </p:pic>
      <p:sp>
        <p:nvSpPr>
          <p:cNvPr id="75" name="Google Shape;75;g273ca0b2921_0_19"/>
          <p:cNvSpPr/>
          <p:nvPr/>
        </p:nvSpPr>
        <p:spPr>
          <a:xfrm>
            <a:off x="6134867" y="9855200"/>
            <a:ext cx="1625700" cy="1625700"/>
          </a:xfrm>
          <a:prstGeom prst="roundRect">
            <a:avLst>
              <a:gd fmla="val 781313" name="adj"/>
            </a:avLst>
          </a:prstGeom>
          <a:noFill/>
          <a:ln cap="flat" cmpd="sng" w="50800">
            <a:solidFill>
              <a:srgbClr val="E417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73ca0b2921_0_19"/>
          <p:cNvSpPr/>
          <p:nvPr/>
        </p:nvSpPr>
        <p:spPr>
          <a:xfrm>
            <a:off x="6414302" y="10204450"/>
            <a:ext cx="10668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41729"/>
              </a:buClr>
              <a:buSzPts val="4800"/>
              <a:buFont typeface="Rubik Wet Paint"/>
              <a:buNone/>
            </a:pPr>
            <a:r>
              <a:rPr b="0" i="0" lang="en-US" sz="4800" u="none" cap="none" strike="noStrike">
                <a:solidFill>
                  <a:srgbClr val="E41729"/>
                </a:solidFill>
                <a:latin typeface="Rubik Wet Paint"/>
                <a:ea typeface="Rubik Wet Paint"/>
                <a:cs typeface="Rubik Wet Paint"/>
                <a:sym typeface="Rubik Wet Paint"/>
              </a:rPr>
              <a:t>05</a:t>
            </a:r>
            <a:endParaRPr b="0" i="0" sz="4800" u="none" cap="none" strike="noStrike">
              <a:solidFill>
                <a:schemeClr val="dk1"/>
              </a:solidFill>
              <a:latin typeface="Calibri"/>
              <a:ea typeface="Calibri"/>
              <a:cs typeface="Calibri"/>
              <a:sym typeface="Calibri"/>
            </a:endParaRPr>
          </a:p>
        </p:txBody>
      </p:sp>
      <p:sp>
        <p:nvSpPr>
          <p:cNvPr id="77" name="Google Shape;77;g273ca0b2921_0_19"/>
          <p:cNvSpPr/>
          <p:nvPr/>
        </p:nvSpPr>
        <p:spPr>
          <a:xfrm>
            <a:off x="16626378" y="9855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g273ca0b2921_0_19"/>
          <p:cNvPicPr preferRelativeResize="0"/>
          <p:nvPr/>
        </p:nvPicPr>
        <p:blipFill rotWithShape="1">
          <a:blip r:embed="rId6">
            <a:alphaModFix/>
          </a:blip>
          <a:srcRect b="0" l="0" r="0" t="0"/>
          <a:stretch/>
        </p:blipFill>
        <p:spPr>
          <a:xfrm>
            <a:off x="16626378" y="9855200"/>
            <a:ext cx="1625803" cy="1625600"/>
          </a:xfrm>
          <a:prstGeom prst="rect">
            <a:avLst/>
          </a:prstGeom>
          <a:noFill/>
          <a:ln>
            <a:noFill/>
          </a:ln>
        </p:spPr>
      </p:pic>
      <p:sp>
        <p:nvSpPr>
          <p:cNvPr id="79" name="Google Shape;79;g273ca0b2921_0_19"/>
          <p:cNvSpPr/>
          <p:nvPr/>
        </p:nvSpPr>
        <p:spPr>
          <a:xfrm>
            <a:off x="16626378" y="9855200"/>
            <a:ext cx="1625700" cy="1625700"/>
          </a:xfrm>
          <a:prstGeom prst="roundRect">
            <a:avLst>
              <a:gd fmla="val 781313" name="adj"/>
            </a:avLst>
          </a:prstGeom>
          <a:noFill/>
          <a:ln cap="flat" cmpd="sng" w="50800">
            <a:solidFill>
              <a:srgbClr val="E417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73ca0b2921_0_19"/>
          <p:cNvSpPr/>
          <p:nvPr/>
        </p:nvSpPr>
        <p:spPr>
          <a:xfrm>
            <a:off x="16905813" y="10204450"/>
            <a:ext cx="1066800" cy="927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41729"/>
              </a:buClr>
              <a:buSzPts val="4800"/>
              <a:buFont typeface="Rubik Wet Paint"/>
              <a:buNone/>
            </a:pPr>
            <a:r>
              <a:rPr b="0" i="0" lang="en-US" sz="4800" u="none" cap="none" strike="noStrike">
                <a:solidFill>
                  <a:srgbClr val="E41729"/>
                </a:solidFill>
                <a:latin typeface="Rubik Wet Paint"/>
                <a:ea typeface="Rubik Wet Paint"/>
                <a:cs typeface="Rubik Wet Paint"/>
                <a:sym typeface="Rubik Wet Paint"/>
              </a:rPr>
              <a:t>06</a:t>
            </a:r>
            <a:endParaRPr b="0" i="0" sz="4800" u="none" cap="none" strike="noStrike">
              <a:solidFill>
                <a:schemeClr val="dk1"/>
              </a:solidFill>
              <a:latin typeface="Calibri"/>
              <a:ea typeface="Calibri"/>
              <a:cs typeface="Calibri"/>
              <a:sym typeface="Calibri"/>
            </a:endParaRPr>
          </a:p>
        </p:txBody>
      </p:sp>
      <p:sp>
        <p:nvSpPr>
          <p:cNvPr id="81" name="Google Shape;81;g273ca0b2921_0_19"/>
          <p:cNvSpPr/>
          <p:nvPr/>
        </p:nvSpPr>
        <p:spPr>
          <a:xfrm>
            <a:off x="18455407" y="9988550"/>
            <a:ext cx="5931600" cy="135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73ca0b2921_0_19"/>
          <p:cNvSpPr/>
          <p:nvPr/>
        </p:nvSpPr>
        <p:spPr>
          <a:xfrm>
            <a:off x="18455407" y="9988550"/>
            <a:ext cx="61350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Conclusion</a:t>
            </a:r>
            <a:endParaRPr b="0" i="0" sz="4800" u="none" cap="none" strike="noStrike">
              <a:solidFill>
                <a:schemeClr val="dk1"/>
              </a:solidFill>
              <a:latin typeface="Calibri"/>
              <a:ea typeface="Calibri"/>
              <a:cs typeface="Calibri"/>
              <a:sym typeface="Calibri"/>
            </a:endParaRPr>
          </a:p>
        </p:txBody>
      </p:sp>
      <p:sp>
        <p:nvSpPr>
          <p:cNvPr id="83" name="Google Shape;83;g273ca0b2921_0_19"/>
          <p:cNvSpPr/>
          <p:nvPr/>
        </p:nvSpPr>
        <p:spPr>
          <a:xfrm>
            <a:off x="18455407" y="1081405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88" name="Shape 88"/>
        <p:cNvGrpSpPr/>
        <p:nvPr/>
      </p:nvGrpSpPr>
      <p:grpSpPr>
        <a:xfrm>
          <a:off x="0" y="0"/>
          <a:ext cx="0" cy="0"/>
          <a:chOff x="0" y="0"/>
          <a:chExt cx="0" cy="0"/>
        </a:xfrm>
      </p:grpSpPr>
      <p:pic>
        <p:nvPicPr>
          <p:cNvPr descr=" " id="89" name="Google Shape;89;g273ca0b2921_0_70"/>
          <p:cNvPicPr preferRelativeResize="0"/>
          <p:nvPr/>
        </p:nvPicPr>
        <p:blipFill rotWithShape="1">
          <a:blip r:embed="rId3">
            <a:alphaModFix/>
          </a:blip>
          <a:srcRect b="0" l="0" r="0" t="0"/>
          <a:stretch/>
        </p:blipFill>
        <p:spPr>
          <a:xfrm>
            <a:off x="-2" y="-1993900"/>
            <a:ext cx="24120315" cy="10731500"/>
          </a:xfrm>
          <a:prstGeom prst="rect">
            <a:avLst/>
          </a:prstGeom>
          <a:noFill/>
          <a:ln>
            <a:noFill/>
          </a:ln>
        </p:spPr>
      </p:pic>
      <p:sp>
        <p:nvSpPr>
          <p:cNvPr id="90" name="Google Shape;90;g273ca0b2921_0_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1" name="Google Shape;91;g273ca0b2921_0_7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92" name="Google Shape;92;g273ca0b2921_0_70"/>
          <p:cNvSpPr/>
          <p:nvPr/>
        </p:nvSpPr>
        <p:spPr>
          <a:xfrm>
            <a:off x="2959470" y="2743200"/>
            <a:ext cx="17079300" cy="154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81828"/>
              </a:buClr>
              <a:buSzPts val="8000"/>
              <a:buFont typeface="Rubik Wet Paint"/>
              <a:buNone/>
            </a:pPr>
            <a:r>
              <a:rPr b="0" i="0" lang="en-US" sz="8000" u="none" cap="none" strike="noStrike">
                <a:solidFill>
                  <a:srgbClr val="D81828"/>
                </a:solidFill>
                <a:latin typeface="Rubik Wet Paint"/>
                <a:ea typeface="Rubik Wet Paint"/>
                <a:cs typeface="Rubik Wet Paint"/>
                <a:sym typeface="Rubik Wet Paint"/>
              </a:rPr>
              <a:t>The Realm of the Extraordinary</a:t>
            </a:r>
            <a:endParaRPr b="0" i="0" sz="8000" u="none" cap="none" strike="noStrike">
              <a:solidFill>
                <a:schemeClr val="dk1"/>
              </a:solidFill>
              <a:latin typeface="Calibri"/>
              <a:ea typeface="Calibri"/>
              <a:cs typeface="Calibri"/>
              <a:sym typeface="Calibri"/>
            </a:endParaRPr>
          </a:p>
        </p:txBody>
      </p:sp>
      <p:sp>
        <p:nvSpPr>
          <p:cNvPr id="93" name="Google Shape;93;g273ca0b2921_0_70"/>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4" name="Google Shape;94;g273ca0b2921_0_70"/>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99" name="Shape 99"/>
        <p:cNvGrpSpPr/>
        <p:nvPr/>
      </p:nvGrpSpPr>
      <p:grpSpPr>
        <a:xfrm>
          <a:off x="0" y="0"/>
          <a:ext cx="0" cy="0"/>
          <a:chOff x="0" y="0"/>
          <a:chExt cx="0" cy="0"/>
        </a:xfrm>
      </p:grpSpPr>
      <p:pic>
        <p:nvPicPr>
          <p:cNvPr descr=" " id="100" name="Google Shape;100;g273ca0b2921_0_80"/>
          <p:cNvPicPr preferRelativeResize="0"/>
          <p:nvPr/>
        </p:nvPicPr>
        <p:blipFill rotWithShape="1">
          <a:blip r:embed="rId3">
            <a:alphaModFix/>
          </a:blip>
          <a:srcRect b="0" l="0" r="0" t="0"/>
          <a:stretch/>
        </p:blipFill>
        <p:spPr>
          <a:xfrm>
            <a:off x="508063" y="-2489200"/>
            <a:ext cx="23878985" cy="11252200"/>
          </a:xfrm>
          <a:prstGeom prst="rect">
            <a:avLst/>
          </a:prstGeom>
          <a:noFill/>
          <a:ln>
            <a:noFill/>
          </a:ln>
        </p:spPr>
      </p:pic>
      <p:sp>
        <p:nvSpPr>
          <p:cNvPr id="101" name="Google Shape;101;g273ca0b2921_0_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73ca0b2921_0_8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03" name="Google Shape;103;g273ca0b2921_0_80"/>
          <p:cNvPicPr preferRelativeResize="0"/>
          <p:nvPr/>
        </p:nvPicPr>
        <p:blipFill rotWithShape="1">
          <a:blip r:embed="rId5">
            <a:alphaModFix/>
          </a:blip>
          <a:srcRect b="0" l="0" r="0" t="0"/>
          <a:stretch/>
        </p:blipFill>
        <p:spPr>
          <a:xfrm>
            <a:off x="0" y="0"/>
            <a:ext cx="24387048" cy="8305800"/>
          </a:xfrm>
          <a:prstGeom prst="rect">
            <a:avLst/>
          </a:prstGeom>
          <a:noFill/>
          <a:ln>
            <a:noFill/>
          </a:ln>
        </p:spPr>
      </p:pic>
      <p:sp>
        <p:nvSpPr>
          <p:cNvPr id="104" name="Google Shape;104;g273ca0b2921_0_80"/>
          <p:cNvSpPr/>
          <p:nvPr/>
        </p:nvSpPr>
        <p:spPr>
          <a:xfrm>
            <a:off x="1816327" y="9499600"/>
            <a:ext cx="99072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g273ca0b2921_0_80"/>
          <p:cNvPicPr preferRelativeResize="0"/>
          <p:nvPr/>
        </p:nvPicPr>
        <p:blipFill rotWithShape="1">
          <a:blip r:embed="rId6">
            <a:alphaModFix/>
          </a:blip>
          <a:srcRect b="0" l="0" r="0" t="0"/>
          <a:stretch/>
        </p:blipFill>
        <p:spPr>
          <a:xfrm>
            <a:off x="1816327" y="9950444"/>
            <a:ext cx="1561536" cy="1625606"/>
          </a:xfrm>
          <a:prstGeom prst="rect">
            <a:avLst/>
          </a:prstGeom>
          <a:noFill/>
          <a:ln>
            <a:noFill/>
          </a:ln>
        </p:spPr>
      </p:pic>
      <p:sp>
        <p:nvSpPr>
          <p:cNvPr id="106" name="Google Shape;106;g273ca0b2921_0_80"/>
          <p:cNvSpPr/>
          <p:nvPr/>
        </p:nvSpPr>
        <p:spPr>
          <a:xfrm>
            <a:off x="3784313" y="9499600"/>
            <a:ext cx="79392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273ca0b2921_0_80"/>
          <p:cNvSpPr/>
          <p:nvPr/>
        </p:nvSpPr>
        <p:spPr>
          <a:xfrm>
            <a:off x="3784313" y="9499600"/>
            <a:ext cx="81426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Unicorn Sightings</a:t>
            </a:r>
            <a:endParaRPr b="0" i="0" sz="4800" u="none" cap="none" strike="noStrike">
              <a:solidFill>
                <a:schemeClr val="dk1"/>
              </a:solidFill>
              <a:latin typeface="Calibri"/>
              <a:ea typeface="Calibri"/>
              <a:cs typeface="Calibri"/>
              <a:sym typeface="Calibri"/>
            </a:endParaRPr>
          </a:p>
        </p:txBody>
      </p:sp>
      <p:sp>
        <p:nvSpPr>
          <p:cNvPr id="108" name="Google Shape;108;g273ca0b2921_0_80"/>
          <p:cNvSpPr/>
          <p:nvPr/>
        </p:nvSpPr>
        <p:spPr>
          <a:xfrm>
            <a:off x="3784313" y="10426700"/>
            <a:ext cx="80748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09" name="Google Shape;109;g273ca0b2921_0_80"/>
          <p:cNvSpPr/>
          <p:nvPr/>
        </p:nvSpPr>
        <p:spPr>
          <a:xfrm>
            <a:off x="12676184" y="9499600"/>
            <a:ext cx="99072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g273ca0b2921_0_80"/>
          <p:cNvPicPr preferRelativeResize="0"/>
          <p:nvPr/>
        </p:nvPicPr>
        <p:blipFill rotWithShape="1">
          <a:blip r:embed="rId7">
            <a:alphaModFix/>
          </a:blip>
          <a:srcRect b="0" l="0" r="0" t="0"/>
          <a:stretch/>
        </p:blipFill>
        <p:spPr>
          <a:xfrm>
            <a:off x="12676184" y="9950450"/>
            <a:ext cx="1694970" cy="1625594"/>
          </a:xfrm>
          <a:prstGeom prst="rect">
            <a:avLst/>
          </a:prstGeom>
          <a:noFill/>
          <a:ln>
            <a:noFill/>
          </a:ln>
        </p:spPr>
      </p:pic>
      <p:sp>
        <p:nvSpPr>
          <p:cNvPr id="111" name="Google Shape;111;g273ca0b2921_0_80"/>
          <p:cNvSpPr/>
          <p:nvPr/>
        </p:nvSpPr>
        <p:spPr>
          <a:xfrm>
            <a:off x="14777606" y="9499600"/>
            <a:ext cx="78057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73ca0b2921_0_80"/>
          <p:cNvSpPr/>
          <p:nvPr/>
        </p:nvSpPr>
        <p:spPr>
          <a:xfrm>
            <a:off x="14777606" y="9499600"/>
            <a:ext cx="80091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Dragon Taming</a:t>
            </a:r>
            <a:endParaRPr b="0" i="0" sz="4800" u="none" cap="none" strike="noStrike">
              <a:solidFill>
                <a:schemeClr val="dk1"/>
              </a:solidFill>
              <a:latin typeface="Calibri"/>
              <a:ea typeface="Calibri"/>
              <a:cs typeface="Calibri"/>
              <a:sym typeface="Calibri"/>
            </a:endParaRPr>
          </a:p>
        </p:txBody>
      </p:sp>
      <p:sp>
        <p:nvSpPr>
          <p:cNvPr id="113" name="Google Shape;113;g273ca0b2921_0_80"/>
          <p:cNvSpPr/>
          <p:nvPr/>
        </p:nvSpPr>
        <p:spPr>
          <a:xfrm>
            <a:off x="14777606" y="10426700"/>
            <a:ext cx="79413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118" name="Shape 118"/>
        <p:cNvGrpSpPr/>
        <p:nvPr/>
      </p:nvGrpSpPr>
      <p:grpSpPr>
        <a:xfrm>
          <a:off x="0" y="0"/>
          <a:ext cx="0" cy="0"/>
          <a:chOff x="0" y="0"/>
          <a:chExt cx="0" cy="0"/>
        </a:xfrm>
      </p:grpSpPr>
      <p:pic>
        <p:nvPicPr>
          <p:cNvPr descr=" " id="119" name="Google Shape;119;g273ca0b2921_0_98"/>
          <p:cNvPicPr preferRelativeResize="0"/>
          <p:nvPr/>
        </p:nvPicPr>
        <p:blipFill rotWithShape="1">
          <a:blip r:embed="rId3">
            <a:alphaModFix/>
          </a:blip>
          <a:srcRect b="0" l="0" r="0" t="0"/>
          <a:stretch/>
        </p:blipFill>
        <p:spPr>
          <a:xfrm>
            <a:off x="0" y="-2349500"/>
            <a:ext cx="24082210" cy="12611100"/>
          </a:xfrm>
          <a:prstGeom prst="rect">
            <a:avLst/>
          </a:prstGeom>
          <a:noFill/>
          <a:ln>
            <a:noFill/>
          </a:ln>
        </p:spPr>
      </p:pic>
      <p:sp>
        <p:nvSpPr>
          <p:cNvPr id="120" name="Google Shape;120;g273ca0b2921_0_9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73ca0b2921_0_9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2" name="Google Shape;122;g273ca0b2921_0_98"/>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73ca0b2921_0_98"/>
          <p:cNvSpPr/>
          <p:nvPr/>
        </p:nvSpPr>
        <p:spPr>
          <a:xfrm>
            <a:off x="914514" y="3492500"/>
            <a:ext cx="5855400" cy="72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73ca0b2921_0_98"/>
          <p:cNvSpPr/>
          <p:nvPr/>
        </p:nvSpPr>
        <p:spPr>
          <a:xfrm>
            <a:off x="914514" y="3492500"/>
            <a:ext cx="60588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Unicorn Sightings</a:t>
            </a:r>
            <a:endParaRPr b="0" i="0" sz="4800" u="none" cap="none" strike="noStrike">
              <a:solidFill>
                <a:schemeClr val="dk1"/>
              </a:solidFill>
              <a:latin typeface="Calibri"/>
              <a:ea typeface="Calibri"/>
              <a:cs typeface="Calibri"/>
              <a:sym typeface="Calibri"/>
            </a:endParaRPr>
          </a:p>
        </p:txBody>
      </p:sp>
      <p:sp>
        <p:nvSpPr>
          <p:cNvPr id="125" name="Google Shape;125;g273ca0b2921_0_98"/>
          <p:cNvSpPr/>
          <p:nvPr/>
        </p:nvSpPr>
        <p:spPr>
          <a:xfrm>
            <a:off x="914514" y="48260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273ca0b2921_0_98"/>
          <p:cNvSpPr/>
          <p:nvPr/>
        </p:nvSpPr>
        <p:spPr>
          <a:xfrm>
            <a:off x="914514" y="48260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7" name="Google Shape;127;g273ca0b2921_0_98"/>
          <p:cNvPicPr preferRelativeResize="0"/>
          <p:nvPr/>
        </p:nvPicPr>
        <p:blipFill rotWithShape="1">
          <a:blip r:embed="rId5">
            <a:alphaModFix/>
          </a:blip>
          <a:srcRect b="0" l="0" r="0" t="0"/>
          <a:stretch/>
        </p:blipFill>
        <p:spPr>
          <a:xfrm>
            <a:off x="914514" y="7035800"/>
            <a:ext cx="7023978" cy="5219700"/>
          </a:xfrm>
          <a:prstGeom prst="rect">
            <a:avLst/>
          </a:prstGeom>
          <a:noFill/>
          <a:ln>
            <a:noFill/>
          </a:ln>
        </p:spPr>
      </p:pic>
      <p:sp>
        <p:nvSpPr>
          <p:cNvPr id="128" name="Google Shape;128;g273ca0b2921_0_98"/>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g273ca0b2921_0_98"/>
          <p:cNvSpPr/>
          <p:nvPr/>
        </p:nvSpPr>
        <p:spPr>
          <a:xfrm>
            <a:off x="15826178" y="3492500"/>
            <a:ext cx="5855400" cy="72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g273ca0b2921_0_98"/>
          <p:cNvSpPr/>
          <p:nvPr/>
        </p:nvSpPr>
        <p:spPr>
          <a:xfrm>
            <a:off x="15826178" y="3492500"/>
            <a:ext cx="60588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Unicorn Sightings</a:t>
            </a:r>
            <a:endParaRPr b="0" i="0" sz="4800" u="none" cap="none" strike="noStrike">
              <a:solidFill>
                <a:schemeClr val="dk1"/>
              </a:solidFill>
              <a:latin typeface="Calibri"/>
              <a:ea typeface="Calibri"/>
              <a:cs typeface="Calibri"/>
              <a:sym typeface="Calibri"/>
            </a:endParaRPr>
          </a:p>
        </p:txBody>
      </p:sp>
      <p:sp>
        <p:nvSpPr>
          <p:cNvPr id="131" name="Google Shape;131;g273ca0b2921_0_98"/>
          <p:cNvSpPr/>
          <p:nvPr/>
        </p:nvSpPr>
        <p:spPr>
          <a:xfrm>
            <a:off x="15826178" y="48260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73ca0b2921_0_98"/>
          <p:cNvSpPr/>
          <p:nvPr/>
        </p:nvSpPr>
        <p:spPr>
          <a:xfrm>
            <a:off x="15826178" y="48260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3" name="Google Shape;133;g273ca0b2921_0_98"/>
          <p:cNvPicPr preferRelativeResize="0"/>
          <p:nvPr/>
        </p:nvPicPr>
        <p:blipFill rotWithShape="1">
          <a:blip r:embed="rId6">
            <a:alphaModFix/>
          </a:blip>
          <a:srcRect b="0" l="0" r="0" t="0"/>
          <a:stretch/>
        </p:blipFill>
        <p:spPr>
          <a:xfrm>
            <a:off x="15826178" y="7035800"/>
            <a:ext cx="7023978" cy="5219700"/>
          </a:xfrm>
          <a:prstGeom prst="rect">
            <a:avLst/>
          </a:prstGeom>
          <a:noFill/>
          <a:ln>
            <a:noFill/>
          </a:ln>
        </p:spPr>
      </p:pic>
      <p:sp>
        <p:nvSpPr>
          <p:cNvPr id="134" name="Google Shape;134;g273ca0b2921_0_98"/>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73ca0b2921_0_98"/>
          <p:cNvSpPr/>
          <p:nvPr/>
        </p:nvSpPr>
        <p:spPr>
          <a:xfrm>
            <a:off x="8370346" y="1498600"/>
            <a:ext cx="4813800" cy="72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73ca0b2921_0_98"/>
          <p:cNvSpPr/>
          <p:nvPr/>
        </p:nvSpPr>
        <p:spPr>
          <a:xfrm>
            <a:off x="8370346" y="1498600"/>
            <a:ext cx="5017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Dragon Taming</a:t>
            </a:r>
            <a:endParaRPr b="0" i="0" sz="4800" u="none" cap="none" strike="noStrike">
              <a:solidFill>
                <a:schemeClr val="dk1"/>
              </a:solidFill>
              <a:latin typeface="Calibri"/>
              <a:ea typeface="Calibri"/>
              <a:cs typeface="Calibri"/>
              <a:sym typeface="Calibri"/>
            </a:endParaRPr>
          </a:p>
        </p:txBody>
      </p:sp>
      <p:sp>
        <p:nvSpPr>
          <p:cNvPr id="137" name="Google Shape;137;g273ca0b2921_0_98"/>
          <p:cNvSpPr/>
          <p:nvPr/>
        </p:nvSpPr>
        <p:spPr>
          <a:xfrm>
            <a:off x="8370346" y="28321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273ca0b2921_0_98"/>
          <p:cNvSpPr/>
          <p:nvPr/>
        </p:nvSpPr>
        <p:spPr>
          <a:xfrm>
            <a:off x="8370346" y="28321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9" name="Google Shape;139;g273ca0b2921_0_98"/>
          <p:cNvPicPr preferRelativeResize="0"/>
          <p:nvPr/>
        </p:nvPicPr>
        <p:blipFill rotWithShape="1">
          <a:blip r:embed="rId7">
            <a:alphaModFix/>
          </a:blip>
          <a:srcRect b="0" l="0" r="0" t="0"/>
          <a:stretch/>
        </p:blipFill>
        <p:spPr>
          <a:xfrm>
            <a:off x="8370346" y="5041900"/>
            <a:ext cx="7023978" cy="5219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144" name="Shape 144"/>
        <p:cNvGrpSpPr/>
        <p:nvPr/>
      </p:nvGrpSpPr>
      <p:grpSpPr>
        <a:xfrm>
          <a:off x="0" y="0"/>
          <a:ext cx="0" cy="0"/>
          <a:chOff x="0" y="0"/>
          <a:chExt cx="0" cy="0"/>
        </a:xfrm>
      </p:grpSpPr>
      <p:pic>
        <p:nvPicPr>
          <p:cNvPr descr=" " id="145" name="Google Shape;145;g273ca0b2921_0_123"/>
          <p:cNvPicPr preferRelativeResize="0"/>
          <p:nvPr/>
        </p:nvPicPr>
        <p:blipFill rotWithShape="1">
          <a:blip r:embed="rId3">
            <a:alphaModFix/>
          </a:blip>
          <a:srcRect b="0" l="0" r="0" t="0"/>
          <a:stretch/>
        </p:blipFill>
        <p:spPr>
          <a:xfrm>
            <a:off x="177822" y="-6451600"/>
            <a:ext cx="24031404" cy="26619200"/>
          </a:xfrm>
          <a:prstGeom prst="rect">
            <a:avLst/>
          </a:prstGeom>
          <a:noFill/>
          <a:ln>
            <a:noFill/>
          </a:ln>
        </p:spPr>
      </p:pic>
      <p:sp>
        <p:nvSpPr>
          <p:cNvPr id="146" name="Google Shape;146;g273ca0b2921_0_1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7" name="Google Shape;147;g273ca0b2921_0_12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48" name="Google Shape;148;g273ca0b2921_0_123"/>
          <p:cNvPicPr preferRelativeResize="0"/>
          <p:nvPr/>
        </p:nvPicPr>
        <p:blipFill rotWithShape="1">
          <a:blip r:embed="rId5">
            <a:alphaModFix/>
          </a:blip>
          <a:srcRect b="0" l="0" r="0" t="0"/>
          <a:stretch/>
        </p:blipFill>
        <p:spPr>
          <a:xfrm>
            <a:off x="-508063" y="1384300"/>
            <a:ext cx="5966698" cy="4437893"/>
          </a:xfrm>
          <a:prstGeom prst="rect">
            <a:avLst/>
          </a:prstGeom>
          <a:noFill/>
          <a:ln>
            <a:noFill/>
          </a:ln>
        </p:spPr>
      </p:pic>
      <p:sp>
        <p:nvSpPr>
          <p:cNvPr id="149" name="Google Shape;149;g273ca0b2921_0_123"/>
          <p:cNvSpPr/>
          <p:nvPr/>
        </p:nvSpPr>
        <p:spPr>
          <a:xfrm>
            <a:off x="5842730" y="4229100"/>
            <a:ext cx="13603500" cy="51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73ca0b2921_0_123"/>
          <p:cNvSpPr/>
          <p:nvPr/>
        </p:nvSpPr>
        <p:spPr>
          <a:xfrm>
            <a:off x="5842730" y="4229100"/>
            <a:ext cx="13806600" cy="454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1" name="Google Shape;151;g273ca0b2921_0_123"/>
          <p:cNvSpPr/>
          <p:nvPr/>
        </p:nvSpPr>
        <p:spPr>
          <a:xfrm>
            <a:off x="15051381" y="8877300"/>
            <a:ext cx="45471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ubik Wet Paint"/>
              <a:buNone/>
            </a:pPr>
            <a:r>
              <a:rPr b="0" i="0" lang="en-US" sz="3600" u="none" cap="none" strike="noStrike">
                <a:solidFill>
                  <a:srgbClr val="FFFFFF"/>
                </a:solidFill>
                <a:latin typeface="Rubik Wet Paint"/>
                <a:ea typeface="Rubik Wet Paint"/>
                <a:cs typeface="Rubik Wet Paint"/>
                <a:sym typeface="Rubik Wet Paint"/>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156" name="Shape 156"/>
        <p:cNvGrpSpPr/>
        <p:nvPr/>
      </p:nvGrpSpPr>
      <p:grpSpPr>
        <a:xfrm>
          <a:off x="0" y="0"/>
          <a:ext cx="0" cy="0"/>
          <a:chOff x="0" y="0"/>
          <a:chExt cx="0" cy="0"/>
        </a:xfrm>
      </p:grpSpPr>
      <p:pic>
        <p:nvPicPr>
          <p:cNvPr descr=" " id="157" name="Google Shape;157;g273ca0b2921_0_134"/>
          <p:cNvPicPr preferRelativeResize="0"/>
          <p:nvPr/>
        </p:nvPicPr>
        <p:blipFill rotWithShape="1">
          <a:blip r:embed="rId3">
            <a:alphaModFix/>
          </a:blip>
          <a:srcRect b="0" l="0" r="0" t="0"/>
          <a:stretch/>
        </p:blipFill>
        <p:spPr>
          <a:xfrm>
            <a:off x="-2" y="-1993900"/>
            <a:ext cx="24120315" cy="10731500"/>
          </a:xfrm>
          <a:prstGeom prst="rect">
            <a:avLst/>
          </a:prstGeom>
          <a:noFill/>
          <a:ln>
            <a:noFill/>
          </a:ln>
        </p:spPr>
      </p:pic>
      <p:sp>
        <p:nvSpPr>
          <p:cNvPr id="158" name="Google Shape;158;g273ca0b2921_0_1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g273ca0b2921_0_13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60" name="Google Shape;160;g273ca0b2921_0_134"/>
          <p:cNvPicPr preferRelativeResize="0"/>
          <p:nvPr/>
        </p:nvPicPr>
        <p:blipFill rotWithShape="1">
          <a:blip r:embed="rId5">
            <a:alphaModFix/>
          </a:blip>
          <a:srcRect b="0" l="0" r="0" t="0"/>
          <a:stretch/>
        </p:blipFill>
        <p:spPr>
          <a:xfrm>
            <a:off x="2514914" y="1866900"/>
            <a:ext cx="12041105" cy="9994900"/>
          </a:xfrm>
          <a:prstGeom prst="rect">
            <a:avLst/>
          </a:prstGeom>
          <a:noFill/>
          <a:ln>
            <a:noFill/>
          </a:ln>
        </p:spPr>
      </p:pic>
      <p:sp>
        <p:nvSpPr>
          <p:cNvPr id="161" name="Google Shape;161;g273ca0b2921_0_134"/>
          <p:cNvSpPr/>
          <p:nvPr/>
        </p:nvSpPr>
        <p:spPr>
          <a:xfrm>
            <a:off x="16004000" y="3111500"/>
            <a:ext cx="71637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73ca0b2921_0_134"/>
          <p:cNvSpPr/>
          <p:nvPr/>
        </p:nvSpPr>
        <p:spPr>
          <a:xfrm>
            <a:off x="16004000" y="3111500"/>
            <a:ext cx="7366800" cy="16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Dragon Taming Technique</a:t>
            </a:r>
            <a:endParaRPr b="0" i="0" sz="4800" u="none" cap="none" strike="noStrike">
              <a:solidFill>
                <a:schemeClr val="dk1"/>
              </a:solidFill>
              <a:latin typeface="Calibri"/>
              <a:ea typeface="Calibri"/>
              <a:cs typeface="Calibri"/>
              <a:sym typeface="Calibri"/>
            </a:endParaRPr>
          </a:p>
        </p:txBody>
      </p:sp>
      <p:sp>
        <p:nvSpPr>
          <p:cNvPr id="163" name="Google Shape;163;g273ca0b2921_0_134"/>
          <p:cNvSpPr/>
          <p:nvPr/>
        </p:nvSpPr>
        <p:spPr>
          <a:xfrm>
            <a:off x="16004000" y="48641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4" name="Google Shape;164;g273ca0b2921_0_134"/>
          <p:cNvSpPr/>
          <p:nvPr/>
        </p:nvSpPr>
        <p:spPr>
          <a:xfrm>
            <a:off x="16004000" y="6540500"/>
            <a:ext cx="71637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73ca0b2921_0_134"/>
          <p:cNvSpPr/>
          <p:nvPr/>
        </p:nvSpPr>
        <p:spPr>
          <a:xfrm>
            <a:off x="16004000" y="6540500"/>
            <a:ext cx="7366800" cy="165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The Art of Unicorn Sighting</a:t>
            </a:r>
            <a:endParaRPr b="0" i="0" sz="4800" u="none" cap="none" strike="noStrike">
              <a:solidFill>
                <a:schemeClr val="dk1"/>
              </a:solidFill>
              <a:latin typeface="Calibri"/>
              <a:ea typeface="Calibri"/>
              <a:cs typeface="Calibri"/>
              <a:sym typeface="Calibri"/>
            </a:endParaRPr>
          </a:p>
        </p:txBody>
      </p:sp>
      <p:sp>
        <p:nvSpPr>
          <p:cNvPr id="166" name="Google Shape;166;g273ca0b2921_0_134"/>
          <p:cNvSpPr/>
          <p:nvPr/>
        </p:nvSpPr>
        <p:spPr>
          <a:xfrm>
            <a:off x="16004000" y="82931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0909"/>
        </a:solidFill>
      </p:bgPr>
    </p:bg>
    <p:spTree>
      <p:nvGrpSpPr>
        <p:cNvPr id="171" name="Shape 171"/>
        <p:cNvGrpSpPr/>
        <p:nvPr/>
      </p:nvGrpSpPr>
      <p:grpSpPr>
        <a:xfrm>
          <a:off x="0" y="0"/>
          <a:ext cx="0" cy="0"/>
          <a:chOff x="0" y="0"/>
          <a:chExt cx="0" cy="0"/>
        </a:xfrm>
      </p:grpSpPr>
      <p:pic>
        <p:nvPicPr>
          <p:cNvPr descr=" " id="172" name="Google Shape;172;g273ca0b2921_0_148"/>
          <p:cNvPicPr preferRelativeResize="0"/>
          <p:nvPr/>
        </p:nvPicPr>
        <p:blipFill rotWithShape="1">
          <a:blip r:embed="rId3">
            <a:alphaModFix/>
          </a:blip>
          <a:srcRect b="0" l="0" r="0" t="0"/>
          <a:stretch/>
        </p:blipFill>
        <p:spPr>
          <a:xfrm>
            <a:off x="508063" y="-2489200"/>
            <a:ext cx="23878985" cy="11252200"/>
          </a:xfrm>
          <a:prstGeom prst="rect">
            <a:avLst/>
          </a:prstGeom>
          <a:noFill/>
          <a:ln>
            <a:noFill/>
          </a:ln>
        </p:spPr>
      </p:pic>
      <p:sp>
        <p:nvSpPr>
          <p:cNvPr id="173" name="Google Shape;173;g273ca0b2921_0_148"/>
          <p:cNvSpPr/>
          <p:nvPr/>
        </p:nvSpPr>
        <p:spPr>
          <a:xfrm>
            <a:off x="2091528" y="1574800"/>
            <a:ext cx="20216700" cy="1545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81828"/>
              </a:buClr>
              <a:buSzPts val="8000"/>
              <a:buFont typeface="Rubik Wet Paint"/>
              <a:buNone/>
            </a:pPr>
            <a:r>
              <a:rPr b="0" i="0" lang="en-US" sz="8000" u="none" cap="none" strike="noStrike">
                <a:solidFill>
                  <a:srgbClr val="D81828"/>
                </a:solidFill>
                <a:latin typeface="Rubik Wet Paint"/>
                <a:ea typeface="Rubik Wet Paint"/>
                <a:cs typeface="Rubik Wet Paint"/>
                <a:sym typeface="Rubik Wet Paint"/>
              </a:rPr>
              <a:t>The Magic of Dragons: A Research</a:t>
            </a:r>
            <a:endParaRPr b="0" i="0" sz="8000" u="none" cap="none" strike="noStrike">
              <a:solidFill>
                <a:schemeClr val="dk1"/>
              </a:solidFill>
              <a:latin typeface="Calibri"/>
              <a:ea typeface="Calibri"/>
              <a:cs typeface="Calibri"/>
              <a:sym typeface="Calibri"/>
            </a:endParaRPr>
          </a:p>
        </p:txBody>
      </p:sp>
      <p:sp>
        <p:nvSpPr>
          <p:cNvPr id="174" name="Google Shape;174;g273ca0b2921_0_148"/>
          <p:cNvSpPr/>
          <p:nvPr/>
        </p:nvSpPr>
        <p:spPr>
          <a:xfrm>
            <a:off x="14352794" y="4025900"/>
            <a:ext cx="6642900" cy="767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73ca0b2921_0_148"/>
          <p:cNvSpPr/>
          <p:nvPr/>
        </p:nvSpPr>
        <p:spPr>
          <a:xfrm>
            <a:off x="15165695" y="4025900"/>
            <a:ext cx="50172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Dragon Taming</a:t>
            </a:r>
            <a:endParaRPr b="0" i="0" sz="4800" u="none" cap="none" strike="noStrike">
              <a:solidFill>
                <a:schemeClr val="dk1"/>
              </a:solidFill>
              <a:latin typeface="Calibri"/>
              <a:ea typeface="Calibri"/>
              <a:cs typeface="Calibri"/>
              <a:sym typeface="Calibri"/>
            </a:endParaRPr>
          </a:p>
        </p:txBody>
      </p:sp>
      <p:sp>
        <p:nvSpPr>
          <p:cNvPr id="176" name="Google Shape;176;g273ca0b2921_0_148"/>
          <p:cNvSpPr/>
          <p:nvPr/>
        </p:nvSpPr>
        <p:spPr>
          <a:xfrm>
            <a:off x="14352794" y="50546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g273ca0b2921_0_148"/>
          <p:cNvPicPr preferRelativeResize="0"/>
          <p:nvPr/>
        </p:nvPicPr>
        <p:blipFill rotWithShape="1">
          <a:blip r:embed="rId4">
            <a:alphaModFix/>
          </a:blip>
          <a:srcRect b="0" l="0" r="0" t="0"/>
          <a:stretch/>
        </p:blipFill>
        <p:spPr>
          <a:xfrm>
            <a:off x="14352794" y="5054600"/>
            <a:ext cx="6642930" cy="6642100"/>
          </a:xfrm>
          <a:prstGeom prst="rect">
            <a:avLst/>
          </a:prstGeom>
          <a:noFill/>
          <a:ln>
            <a:noFill/>
          </a:ln>
        </p:spPr>
      </p:pic>
      <p:pic>
        <p:nvPicPr>
          <p:cNvPr descr=" " id="178" name="Google Shape;178;g273ca0b2921_0_148"/>
          <p:cNvPicPr preferRelativeResize="0"/>
          <p:nvPr/>
        </p:nvPicPr>
        <p:blipFill rotWithShape="1">
          <a:blip r:embed="rId5">
            <a:alphaModFix/>
          </a:blip>
          <a:srcRect b="0" l="0" r="0" t="0"/>
          <a:stretch/>
        </p:blipFill>
        <p:spPr>
          <a:xfrm>
            <a:off x="14352791" y="5054600"/>
            <a:ext cx="6642933" cy="6642100"/>
          </a:xfrm>
          <a:prstGeom prst="rect">
            <a:avLst/>
          </a:prstGeom>
          <a:noFill/>
          <a:ln>
            <a:noFill/>
          </a:ln>
        </p:spPr>
      </p:pic>
      <p:sp>
        <p:nvSpPr>
          <p:cNvPr id="179" name="Google Shape;179;g273ca0b2921_0_148"/>
          <p:cNvSpPr/>
          <p:nvPr/>
        </p:nvSpPr>
        <p:spPr>
          <a:xfrm>
            <a:off x="15762670" y="6451600"/>
            <a:ext cx="3835800" cy="3835500"/>
          </a:xfrm>
          <a:prstGeom prst="roundRect">
            <a:avLst>
              <a:gd fmla="val 3311285" name="adj"/>
            </a:avLst>
          </a:prstGeom>
          <a:solidFill>
            <a:srgbClr val="3606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0" name="Google Shape;180;g273ca0b2921_0_148"/>
          <p:cNvPicPr preferRelativeResize="0"/>
          <p:nvPr/>
        </p:nvPicPr>
        <p:blipFill rotWithShape="1">
          <a:blip r:embed="rId6">
            <a:alphaModFix/>
          </a:blip>
          <a:srcRect b="0" l="0" r="0" t="0"/>
          <a:stretch/>
        </p:blipFill>
        <p:spPr>
          <a:xfrm>
            <a:off x="16904805" y="7042162"/>
            <a:ext cx="1551609" cy="1625588"/>
          </a:xfrm>
          <a:prstGeom prst="rect">
            <a:avLst/>
          </a:prstGeom>
          <a:noFill/>
          <a:ln>
            <a:noFill/>
          </a:ln>
        </p:spPr>
      </p:pic>
      <p:sp>
        <p:nvSpPr>
          <p:cNvPr id="181" name="Google Shape;181;g273ca0b2921_0_148"/>
          <p:cNvSpPr/>
          <p:nvPr/>
        </p:nvSpPr>
        <p:spPr>
          <a:xfrm>
            <a:off x="15915089" y="8972538"/>
            <a:ext cx="3531000" cy="72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73ca0b2921_0_148"/>
          <p:cNvSpPr/>
          <p:nvPr/>
        </p:nvSpPr>
        <p:spPr>
          <a:xfrm>
            <a:off x="15813476" y="8972538"/>
            <a:ext cx="3734400" cy="92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Unicorn </a:t>
            </a:r>
            <a:endParaRPr b="0" i="0" sz="4800" u="none" cap="none" strike="noStrike">
              <a:solidFill>
                <a:schemeClr val="dk1"/>
              </a:solidFill>
              <a:latin typeface="Calibri"/>
              <a:ea typeface="Calibri"/>
              <a:cs typeface="Calibri"/>
              <a:sym typeface="Calibri"/>
            </a:endParaRPr>
          </a:p>
        </p:txBody>
      </p:sp>
      <p:sp>
        <p:nvSpPr>
          <p:cNvPr id="183" name="Google Shape;183;g273ca0b2921_0_1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g273ca0b2921_0_14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85" name="Google Shape;185;g273ca0b2921_0_148"/>
          <p:cNvSpPr/>
          <p:nvPr/>
        </p:nvSpPr>
        <p:spPr>
          <a:xfrm>
            <a:off x="3149994" y="4318000"/>
            <a:ext cx="3620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73ca0b2921_0_148"/>
          <p:cNvSpPr/>
          <p:nvPr/>
        </p:nvSpPr>
        <p:spPr>
          <a:xfrm>
            <a:off x="3149994" y="4318000"/>
            <a:ext cx="3620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73ca0b2921_0_148"/>
          <p:cNvSpPr/>
          <p:nvPr/>
        </p:nvSpPr>
        <p:spPr>
          <a:xfrm>
            <a:off x="3149994" y="4318000"/>
            <a:ext cx="3823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Archery</a:t>
            </a:r>
            <a:endParaRPr b="0" i="0" sz="4800" u="none" cap="none" strike="noStrike">
              <a:solidFill>
                <a:schemeClr val="dk1"/>
              </a:solidFill>
              <a:latin typeface="Calibri"/>
              <a:ea typeface="Calibri"/>
              <a:cs typeface="Calibri"/>
              <a:sym typeface="Calibri"/>
            </a:endParaRPr>
          </a:p>
        </p:txBody>
      </p:sp>
      <p:sp>
        <p:nvSpPr>
          <p:cNvPr id="188" name="Google Shape;188;g273ca0b2921_0_148"/>
          <p:cNvSpPr/>
          <p:nvPr/>
        </p:nvSpPr>
        <p:spPr>
          <a:xfrm>
            <a:off x="3149994" y="52451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9" name="Google Shape;189;g273ca0b2921_0_148"/>
          <p:cNvSpPr/>
          <p:nvPr/>
        </p:nvSpPr>
        <p:spPr>
          <a:xfrm>
            <a:off x="8370346" y="8547100"/>
            <a:ext cx="3620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73ca0b2921_0_148"/>
          <p:cNvSpPr/>
          <p:nvPr/>
        </p:nvSpPr>
        <p:spPr>
          <a:xfrm>
            <a:off x="8370346" y="8547100"/>
            <a:ext cx="3620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73ca0b2921_0_148"/>
          <p:cNvSpPr/>
          <p:nvPr/>
        </p:nvSpPr>
        <p:spPr>
          <a:xfrm>
            <a:off x="8370346" y="8547100"/>
            <a:ext cx="3823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Unicorn</a:t>
            </a:r>
            <a:endParaRPr b="0" i="0" sz="4800" u="none" cap="none" strike="noStrike">
              <a:solidFill>
                <a:schemeClr val="dk1"/>
              </a:solidFill>
              <a:latin typeface="Calibri"/>
              <a:ea typeface="Calibri"/>
              <a:cs typeface="Calibri"/>
              <a:sym typeface="Calibri"/>
            </a:endParaRPr>
          </a:p>
        </p:txBody>
      </p:sp>
      <p:sp>
        <p:nvSpPr>
          <p:cNvPr id="192" name="Google Shape;192;g273ca0b2921_0_148"/>
          <p:cNvSpPr/>
          <p:nvPr/>
        </p:nvSpPr>
        <p:spPr>
          <a:xfrm>
            <a:off x="8370346" y="9474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3" name="Google Shape;193;g273ca0b2921_0_148"/>
          <p:cNvSpPr/>
          <p:nvPr/>
        </p:nvSpPr>
        <p:spPr>
          <a:xfrm>
            <a:off x="8370346" y="4318000"/>
            <a:ext cx="3620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73ca0b2921_0_148"/>
          <p:cNvSpPr/>
          <p:nvPr/>
        </p:nvSpPr>
        <p:spPr>
          <a:xfrm>
            <a:off x="8370346" y="4318000"/>
            <a:ext cx="3620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73ca0b2921_0_148"/>
          <p:cNvSpPr/>
          <p:nvPr/>
        </p:nvSpPr>
        <p:spPr>
          <a:xfrm>
            <a:off x="8370346" y="4318000"/>
            <a:ext cx="3823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Music</a:t>
            </a:r>
            <a:endParaRPr b="0" i="0" sz="4800" u="none" cap="none" strike="noStrike">
              <a:solidFill>
                <a:schemeClr val="dk1"/>
              </a:solidFill>
              <a:latin typeface="Calibri"/>
              <a:ea typeface="Calibri"/>
              <a:cs typeface="Calibri"/>
              <a:sym typeface="Calibri"/>
            </a:endParaRPr>
          </a:p>
        </p:txBody>
      </p:sp>
      <p:sp>
        <p:nvSpPr>
          <p:cNvPr id="196" name="Google Shape;196;g273ca0b2921_0_148"/>
          <p:cNvSpPr/>
          <p:nvPr/>
        </p:nvSpPr>
        <p:spPr>
          <a:xfrm>
            <a:off x="8370346" y="52451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97" name="Google Shape;197;g273ca0b2921_0_148"/>
          <p:cNvSpPr/>
          <p:nvPr/>
        </p:nvSpPr>
        <p:spPr>
          <a:xfrm>
            <a:off x="3149994" y="8547100"/>
            <a:ext cx="3620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73ca0b2921_0_148"/>
          <p:cNvSpPr/>
          <p:nvPr/>
        </p:nvSpPr>
        <p:spPr>
          <a:xfrm>
            <a:off x="3149994" y="8547100"/>
            <a:ext cx="3620100" cy="306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73ca0b2921_0_148"/>
          <p:cNvSpPr/>
          <p:nvPr/>
        </p:nvSpPr>
        <p:spPr>
          <a:xfrm>
            <a:off x="3149994" y="8547100"/>
            <a:ext cx="3823200" cy="927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ubik Wet Paint"/>
              <a:buNone/>
            </a:pPr>
            <a:r>
              <a:rPr b="0" i="0" lang="en-US" sz="4800" u="none" cap="none" strike="noStrike">
                <a:solidFill>
                  <a:srgbClr val="FFFFFF"/>
                </a:solidFill>
                <a:latin typeface="Rubik Wet Paint"/>
                <a:ea typeface="Rubik Wet Paint"/>
                <a:cs typeface="Rubik Wet Paint"/>
                <a:sym typeface="Rubik Wet Paint"/>
              </a:rPr>
              <a:t>Life</a:t>
            </a:r>
            <a:endParaRPr b="0" i="0" sz="4800" u="none" cap="none" strike="noStrike">
              <a:solidFill>
                <a:schemeClr val="dk1"/>
              </a:solidFill>
              <a:latin typeface="Calibri"/>
              <a:ea typeface="Calibri"/>
              <a:cs typeface="Calibri"/>
              <a:sym typeface="Calibri"/>
            </a:endParaRPr>
          </a:p>
        </p:txBody>
      </p:sp>
      <p:sp>
        <p:nvSpPr>
          <p:cNvPr id="200" name="Google Shape;200;g273ca0b2921_0_148"/>
          <p:cNvSpPr/>
          <p:nvPr/>
        </p:nvSpPr>
        <p:spPr>
          <a:xfrm>
            <a:off x="3149994" y="94742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DM Sans"/>
              <a:buNone/>
            </a:pPr>
            <a:r>
              <a:rPr b="0" i="0" lang="en-US" sz="3200" u="none" cap="none" strike="noStrike">
                <a:solidFill>
                  <a:srgbClr val="FFFFFF"/>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2024-06-18T07:17:51Z</dcterms:created>
  <dc:creator>PptxGenJS</dc:creator>
</cp:coreProperties>
</file>