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handoutMasterIdLst>
    <p:handoutMasterId r:id="rId14"/>
  </p:handoutMasterIdLst>
  <p:sldIdLst>
    <p:sldId id="260" r:id="rId2"/>
    <p:sldId id="300" r:id="rId3"/>
    <p:sldId id="288" r:id="rId4"/>
    <p:sldId id="285" r:id="rId5"/>
    <p:sldId id="277" r:id="rId6"/>
    <p:sldId id="299" r:id="rId7"/>
    <p:sldId id="289" r:id="rId8"/>
    <p:sldId id="302" r:id="rId9"/>
    <p:sldId id="301" r:id="rId10"/>
    <p:sldId id="296" r:id="rId11"/>
    <p:sldId id="293"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CDA4"/>
    <a:srgbClr val="1C6758"/>
    <a:srgbClr val="393E46"/>
    <a:srgbClr val="00ADB5"/>
    <a:srgbClr val="EFEFEF"/>
    <a:srgbClr val="070707"/>
    <a:srgbClr val="383548"/>
    <a:srgbClr val="1693A5"/>
    <a:srgbClr val="0E616C"/>
    <a:srgbClr val="1A9C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63" autoAdjust="0"/>
    <p:restoredTop sz="94291" autoAdjust="0"/>
  </p:normalViewPr>
  <p:slideViewPr>
    <p:cSldViewPr snapToGrid="0">
      <p:cViewPr varScale="1">
        <p:scale>
          <a:sx n="79" d="100"/>
          <a:sy n="79" d="100"/>
        </p:scale>
        <p:origin x="120" y="64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4" d="100"/>
          <a:sy n="84" d="100"/>
        </p:scale>
        <p:origin x="10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CD5AD0-9D4A-4678-880D-5E059BE9B8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0E00D8E6-4502-46C5-89A8-91321074F7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EFE037-783B-4FE3-80B4-3DA4B2D2C1FC}" type="datetimeFigureOut">
              <a:rPr lang="fr-FR" smtClean="0"/>
              <a:t>26/09/2022</a:t>
            </a:fld>
            <a:endParaRPr lang="fr-FR"/>
          </a:p>
        </p:txBody>
      </p:sp>
      <p:sp>
        <p:nvSpPr>
          <p:cNvPr id="4" name="Footer Placeholder 3">
            <a:extLst>
              <a:ext uri="{FF2B5EF4-FFF2-40B4-BE49-F238E27FC236}">
                <a16:creationId xmlns:a16="http://schemas.microsoft.com/office/drawing/2014/main" id="{FB4BC830-0278-4E60-8452-7EBAD09C4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BB6BBC89-63CA-4CDE-9F35-586CE1D0A9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642C6A-F7CB-4828-823F-5CB84E580E7B}" type="slidenum">
              <a:rPr lang="fr-FR" smtClean="0"/>
              <a:t>‹#›</a:t>
            </a:fld>
            <a:endParaRPr lang="fr-FR"/>
          </a:p>
        </p:txBody>
      </p:sp>
    </p:spTree>
    <p:extLst>
      <p:ext uri="{BB962C8B-B14F-4D97-AF65-F5344CB8AC3E}">
        <p14:creationId xmlns:p14="http://schemas.microsoft.com/office/powerpoint/2010/main" val="694676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t>26/09/2022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t>‹#›</a:t>
            </a:fld>
            <a:endParaRPr lang="fr-FR"/>
          </a:p>
        </p:txBody>
      </p:sp>
    </p:spTree>
    <p:extLst>
      <p:ext uri="{BB962C8B-B14F-4D97-AF65-F5344CB8AC3E}">
        <p14:creationId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a:t>
            </a:fld>
            <a:endParaRPr lang="fr-FR"/>
          </a:p>
        </p:txBody>
      </p:sp>
    </p:spTree>
    <p:extLst>
      <p:ext uri="{BB962C8B-B14F-4D97-AF65-F5344CB8AC3E}">
        <p14:creationId xmlns:p14="http://schemas.microsoft.com/office/powerpoint/2010/main" val="368048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10</a:t>
            </a:fld>
            <a:endParaRPr lang="fr-FR"/>
          </a:p>
        </p:txBody>
      </p:sp>
    </p:spTree>
    <p:extLst>
      <p:ext uri="{BB962C8B-B14F-4D97-AF65-F5344CB8AC3E}">
        <p14:creationId xmlns:p14="http://schemas.microsoft.com/office/powerpoint/2010/main" val="421287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11</a:t>
            </a:fld>
            <a:endParaRPr lang="fr-FR"/>
          </a:p>
        </p:txBody>
      </p:sp>
    </p:spTree>
    <p:extLst>
      <p:ext uri="{BB962C8B-B14F-4D97-AF65-F5344CB8AC3E}">
        <p14:creationId xmlns:p14="http://schemas.microsoft.com/office/powerpoint/2010/main" val="191706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2</a:t>
            </a:fld>
            <a:endParaRPr lang="fr-FR"/>
          </a:p>
        </p:txBody>
      </p:sp>
    </p:spTree>
    <p:extLst>
      <p:ext uri="{BB962C8B-B14F-4D97-AF65-F5344CB8AC3E}">
        <p14:creationId xmlns:p14="http://schemas.microsoft.com/office/powerpoint/2010/main" val="47315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3</a:t>
            </a:fld>
            <a:endParaRPr lang="fr-FR"/>
          </a:p>
        </p:txBody>
      </p:sp>
    </p:spTree>
    <p:extLst>
      <p:ext uri="{BB962C8B-B14F-4D97-AF65-F5344CB8AC3E}">
        <p14:creationId xmlns:p14="http://schemas.microsoft.com/office/powerpoint/2010/main" val="336292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4</a:t>
            </a:fld>
            <a:endParaRPr lang="fr-FR"/>
          </a:p>
        </p:txBody>
      </p:sp>
    </p:spTree>
    <p:extLst>
      <p:ext uri="{BB962C8B-B14F-4D97-AF65-F5344CB8AC3E}">
        <p14:creationId xmlns:p14="http://schemas.microsoft.com/office/powerpoint/2010/main" val="304983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5</a:t>
            </a:fld>
            <a:endParaRPr lang="fr-FR"/>
          </a:p>
        </p:txBody>
      </p:sp>
    </p:spTree>
    <p:extLst>
      <p:ext uri="{BB962C8B-B14F-4D97-AF65-F5344CB8AC3E}">
        <p14:creationId xmlns:p14="http://schemas.microsoft.com/office/powerpoint/2010/main" val="3894382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6</a:t>
            </a:fld>
            <a:endParaRPr lang="fr-FR"/>
          </a:p>
        </p:txBody>
      </p:sp>
    </p:spTree>
    <p:extLst>
      <p:ext uri="{BB962C8B-B14F-4D97-AF65-F5344CB8AC3E}">
        <p14:creationId xmlns:p14="http://schemas.microsoft.com/office/powerpoint/2010/main" val="425251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7</a:t>
            </a:fld>
            <a:endParaRPr lang="fr-FR"/>
          </a:p>
        </p:txBody>
      </p:sp>
    </p:spTree>
    <p:extLst>
      <p:ext uri="{BB962C8B-B14F-4D97-AF65-F5344CB8AC3E}">
        <p14:creationId xmlns:p14="http://schemas.microsoft.com/office/powerpoint/2010/main" val="74056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8</a:t>
            </a:fld>
            <a:endParaRPr lang="fr-FR"/>
          </a:p>
        </p:txBody>
      </p:sp>
    </p:spTree>
    <p:extLst>
      <p:ext uri="{BB962C8B-B14F-4D97-AF65-F5344CB8AC3E}">
        <p14:creationId xmlns:p14="http://schemas.microsoft.com/office/powerpoint/2010/main" val="65343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9</a:t>
            </a:fld>
            <a:endParaRPr lang="fr-FR"/>
          </a:p>
        </p:txBody>
      </p:sp>
    </p:spTree>
    <p:extLst>
      <p:ext uri="{BB962C8B-B14F-4D97-AF65-F5344CB8AC3E}">
        <p14:creationId xmlns:p14="http://schemas.microsoft.com/office/powerpoint/2010/main" val="342101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376BD-0D3F-4BCA-81DB-8C18DDB2F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C63C0526-24A2-409B-8AFD-E0AE89F0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8951FC37-4B27-4BA9-AD20-DA8C4BC5AF16}"/>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77E939D0-A10C-46D1-8683-9DBF1F6F4C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D5647D9-D1E2-433D-8479-DD8CD3F3B032}"/>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19980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2E02-3C45-4A0C-BE23-D715A52C4A7A}"/>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FA153FA-5FE0-4F2A-8F04-050A8D3D753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00D1FE58-D18A-4381-8AAF-AF9A0B5C29EE}"/>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065033D2-B363-4F7A-B56C-5AC7F264C6E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F6A85AF3-0172-4DA1-815B-25ADC489F068}"/>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A959449C-D015-ABF7-ECB2-9BF4346680D3}"/>
              </a:ext>
            </a:extLst>
          </p:cNvPr>
          <p:cNvSpPr>
            <a:spLocks noGrp="1"/>
          </p:cNvSpPr>
          <p:nvPr>
            <p:ph type="pic" sz="quarter" idx="11"/>
          </p:nvPr>
        </p:nvSpPr>
        <p:spPr>
          <a:xfrm>
            <a:off x="1058576" y="1083520"/>
            <a:ext cx="2388832" cy="2993140"/>
          </a:xfrm>
        </p:spPr>
        <p:txBody>
          <a:bodyPr/>
          <a:lstStyle/>
          <a:p>
            <a:endParaRPr lang="fr-FR"/>
          </a:p>
        </p:txBody>
      </p:sp>
      <p:sp>
        <p:nvSpPr>
          <p:cNvPr id="13" name="Picture Placeholder 5">
            <a:extLst>
              <a:ext uri="{FF2B5EF4-FFF2-40B4-BE49-F238E27FC236}">
                <a16:creationId xmlns:a16="http://schemas.microsoft.com/office/drawing/2014/main" id="{E6D0B0AC-DB81-520A-BAE9-2FFFB0668B0D}"/>
              </a:ext>
            </a:extLst>
          </p:cNvPr>
          <p:cNvSpPr>
            <a:spLocks noGrp="1"/>
          </p:cNvSpPr>
          <p:nvPr>
            <p:ph type="pic" sz="quarter" idx="12"/>
          </p:nvPr>
        </p:nvSpPr>
        <p:spPr>
          <a:xfrm>
            <a:off x="3770947" y="1083520"/>
            <a:ext cx="2388832" cy="2993140"/>
          </a:xfrm>
        </p:spPr>
        <p:txBody>
          <a:bodyPr/>
          <a:lstStyle/>
          <a:p>
            <a:endParaRPr lang="fr-FR"/>
          </a:p>
        </p:txBody>
      </p:sp>
      <p:sp>
        <p:nvSpPr>
          <p:cNvPr id="15" name="Picture Placeholder 5">
            <a:extLst>
              <a:ext uri="{FF2B5EF4-FFF2-40B4-BE49-F238E27FC236}">
                <a16:creationId xmlns:a16="http://schemas.microsoft.com/office/drawing/2014/main" id="{1A561111-C4B9-86DA-6804-954AF6E44BA3}"/>
              </a:ext>
            </a:extLst>
          </p:cNvPr>
          <p:cNvSpPr>
            <a:spLocks noGrp="1"/>
          </p:cNvSpPr>
          <p:nvPr>
            <p:ph type="pic" sz="quarter" idx="13"/>
          </p:nvPr>
        </p:nvSpPr>
        <p:spPr>
          <a:xfrm>
            <a:off x="6483318" y="1083520"/>
            <a:ext cx="2388832" cy="2993140"/>
          </a:xfrm>
        </p:spPr>
        <p:txBody>
          <a:bodyPr/>
          <a:lstStyle/>
          <a:p>
            <a:endParaRPr lang="fr-FR"/>
          </a:p>
        </p:txBody>
      </p:sp>
      <p:sp>
        <p:nvSpPr>
          <p:cNvPr id="17" name="Picture Placeholder 5">
            <a:extLst>
              <a:ext uri="{FF2B5EF4-FFF2-40B4-BE49-F238E27FC236}">
                <a16:creationId xmlns:a16="http://schemas.microsoft.com/office/drawing/2014/main" id="{B659AF62-4264-C4B7-4264-4529AB555EF0}"/>
              </a:ext>
            </a:extLst>
          </p:cNvPr>
          <p:cNvSpPr>
            <a:spLocks noGrp="1"/>
          </p:cNvSpPr>
          <p:nvPr>
            <p:ph type="pic" sz="quarter" idx="14"/>
          </p:nvPr>
        </p:nvSpPr>
        <p:spPr>
          <a:xfrm>
            <a:off x="9195689" y="1083520"/>
            <a:ext cx="2388832" cy="2993140"/>
          </a:xfrm>
        </p:spPr>
        <p:txBody>
          <a:bodyPr/>
          <a:lstStyle/>
          <a:p>
            <a:endParaRPr lang="fr-FR"/>
          </a:p>
        </p:txBody>
      </p:sp>
      <p:sp>
        <p:nvSpPr>
          <p:cNvPr id="7" name="Rectangle 6">
            <a:extLst>
              <a:ext uri="{FF2B5EF4-FFF2-40B4-BE49-F238E27FC236}">
                <a16:creationId xmlns:a16="http://schemas.microsoft.com/office/drawing/2014/main" id="{4977C770-4E60-4DD0-6772-781CA3A121E9}"/>
              </a:ext>
            </a:extLst>
          </p:cNvPr>
          <p:cNvSpPr/>
          <p:nvPr userDrawn="1"/>
        </p:nvSpPr>
        <p:spPr>
          <a:xfrm>
            <a:off x="1054343" y="4073319"/>
            <a:ext cx="1602888" cy="192023"/>
          </a:xfrm>
          <a:prstGeom prst="rect">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A982F7C4-66A2-CC3B-A80E-C94E547FD021}"/>
              </a:ext>
            </a:extLst>
          </p:cNvPr>
          <p:cNvSpPr/>
          <p:nvPr userDrawn="1"/>
        </p:nvSpPr>
        <p:spPr>
          <a:xfrm>
            <a:off x="3766714" y="4073319"/>
            <a:ext cx="1602888" cy="192023"/>
          </a:xfrm>
          <a:prstGeom prst="rect">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BB3C117-FDE5-9760-1C76-631727340291}"/>
              </a:ext>
            </a:extLst>
          </p:cNvPr>
          <p:cNvSpPr/>
          <p:nvPr userDrawn="1"/>
        </p:nvSpPr>
        <p:spPr>
          <a:xfrm>
            <a:off x="6479085" y="4073319"/>
            <a:ext cx="1602888" cy="192023"/>
          </a:xfrm>
          <a:prstGeom prst="rect">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1E4A9F23-0DCD-305E-0614-EA39059CFCF5}"/>
              </a:ext>
            </a:extLst>
          </p:cNvPr>
          <p:cNvSpPr/>
          <p:nvPr userDrawn="1"/>
        </p:nvSpPr>
        <p:spPr>
          <a:xfrm>
            <a:off x="9191456" y="4073319"/>
            <a:ext cx="1602888" cy="192023"/>
          </a:xfrm>
          <a:prstGeom prst="rect">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195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20953D5-B3A8-2C6C-C892-ECA279670747}"/>
              </a:ext>
            </a:extLst>
          </p:cNvPr>
          <p:cNvSpPr>
            <a:spLocks noGrp="1"/>
          </p:cNvSpPr>
          <p:nvPr>
            <p:ph type="pic" sz="quarter" idx="10"/>
          </p:nvPr>
        </p:nvSpPr>
        <p:spPr>
          <a:xfrm>
            <a:off x="7295323" y="894521"/>
            <a:ext cx="3975652" cy="4671392"/>
          </a:xfrm>
        </p:spPr>
        <p:txBody>
          <a:bodyPr/>
          <a:lstStyle/>
          <a:p>
            <a:endParaRPr lang="fr-FR"/>
          </a:p>
        </p:txBody>
      </p:sp>
    </p:spTree>
    <p:extLst>
      <p:ext uri="{BB962C8B-B14F-4D97-AF65-F5344CB8AC3E}">
        <p14:creationId xmlns:p14="http://schemas.microsoft.com/office/powerpoint/2010/main" val="1077801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3B8CCE2-E9FA-4A41-0810-2766903A3085}"/>
              </a:ext>
            </a:extLst>
          </p:cNvPr>
          <p:cNvSpPr>
            <a:spLocks noGrp="1"/>
          </p:cNvSpPr>
          <p:nvPr>
            <p:ph type="pic" sz="quarter" idx="10"/>
          </p:nvPr>
        </p:nvSpPr>
        <p:spPr>
          <a:xfrm>
            <a:off x="6675184" y="832104"/>
            <a:ext cx="5370512" cy="5193792"/>
          </a:xfrm>
          <a:custGeom>
            <a:avLst/>
            <a:gdLst>
              <a:gd name="connsiteX0" fmla="*/ 0 w 5370512"/>
              <a:gd name="connsiteY0" fmla="*/ 0 h 5193792"/>
              <a:gd name="connsiteX1" fmla="*/ 2773616 w 5370512"/>
              <a:gd name="connsiteY1" fmla="*/ 0 h 5193792"/>
              <a:gd name="connsiteX2" fmla="*/ 5370512 w 5370512"/>
              <a:gd name="connsiteY2" fmla="*/ 2596896 h 5193792"/>
              <a:gd name="connsiteX3" fmla="*/ 2773616 w 5370512"/>
              <a:gd name="connsiteY3" fmla="*/ 5193792 h 5193792"/>
              <a:gd name="connsiteX4" fmla="*/ 0 w 5370512"/>
              <a:gd name="connsiteY4" fmla="*/ 5193792 h 519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512" h="5193792">
                <a:moveTo>
                  <a:pt x="0" y="0"/>
                </a:moveTo>
                <a:lnTo>
                  <a:pt x="2773616" y="0"/>
                </a:lnTo>
                <a:lnTo>
                  <a:pt x="5370512" y="2596896"/>
                </a:lnTo>
                <a:lnTo>
                  <a:pt x="2773616" y="5193792"/>
                </a:lnTo>
                <a:lnTo>
                  <a:pt x="0" y="5193792"/>
                </a:lnTo>
                <a:close/>
              </a:path>
            </a:pathLst>
          </a:custGeom>
        </p:spPr>
        <p:txBody>
          <a:bodyPr wrap="square">
            <a:noAutofit/>
          </a:bodyPr>
          <a:lstStyle/>
          <a:p>
            <a:endParaRPr lang="fr-FR"/>
          </a:p>
        </p:txBody>
      </p:sp>
    </p:spTree>
    <p:extLst>
      <p:ext uri="{BB962C8B-B14F-4D97-AF65-F5344CB8AC3E}">
        <p14:creationId xmlns:p14="http://schemas.microsoft.com/office/powerpoint/2010/main" val="56381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48526-0FC6-40F4-95D5-481DE4E00EDC}"/>
              </a:ext>
            </a:extLst>
          </p:cNvPr>
          <p:cNvSpPr>
            <a:spLocks noGrp="1"/>
          </p:cNvSpPr>
          <p:nvPr>
            <p:ph type="dt" sz="half" idx="10"/>
          </p:nvPr>
        </p:nvSpPr>
        <p:spPr/>
        <p:txBody>
          <a:bodyPr/>
          <a:lstStyle/>
          <a:p>
            <a:endParaRPr lang="fr-FR"/>
          </a:p>
        </p:txBody>
      </p:sp>
      <p:sp>
        <p:nvSpPr>
          <p:cNvPr id="3" name="Footer Placeholder 2">
            <a:extLst>
              <a:ext uri="{FF2B5EF4-FFF2-40B4-BE49-F238E27FC236}">
                <a16:creationId xmlns:a16="http://schemas.microsoft.com/office/drawing/2014/main" id="{886E3F22-2035-43BE-92D8-303B85908E4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2971BF2-377C-46F3-8EBD-20E33B5E5159}"/>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99309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p:txBody>
          <a:bodyPr/>
          <a:lstStyle/>
          <a:p>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10228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28F-A020-48AF-96DA-C426EF70CF12}"/>
              </a:ext>
            </a:extLst>
          </p:cNvPr>
          <p:cNvSpPr>
            <a:spLocks noGrp="1"/>
          </p:cNvSpPr>
          <p:nvPr>
            <p:ph type="dt" sz="half" idx="10"/>
          </p:nvPr>
        </p:nvSpPr>
        <p:spPr/>
        <p:txBody>
          <a:bodyPr/>
          <a:lstStyle/>
          <a:p>
            <a:endParaRPr lang="fr-FR"/>
          </a:p>
        </p:txBody>
      </p:sp>
      <p:sp>
        <p:nvSpPr>
          <p:cNvPr id="6" name="Footer Placeholder 5">
            <a:extLst>
              <a:ext uri="{FF2B5EF4-FFF2-40B4-BE49-F238E27FC236}">
                <a16:creationId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66504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A7316A-F806-436E-ADD8-A66553953C4E}"/>
              </a:ext>
            </a:extLst>
          </p:cNvPr>
          <p:cNvSpPr>
            <a:spLocks noGrp="1"/>
          </p:cNvSpPr>
          <p:nvPr>
            <p:ph type="dt" sz="half" idx="10"/>
          </p:nvPr>
        </p:nvSpPr>
        <p:spPr/>
        <p:txBody>
          <a:bodyPr/>
          <a:lstStyle/>
          <a:p>
            <a:endParaRPr lang="fr-FR"/>
          </a:p>
        </p:txBody>
      </p:sp>
      <p:sp>
        <p:nvSpPr>
          <p:cNvPr id="5" name="Footer Placeholder 4">
            <a:extLst>
              <a:ext uri="{FF2B5EF4-FFF2-40B4-BE49-F238E27FC236}">
                <a16:creationId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57418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presentation-powerpoint.com/"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39000">
              <a:srgbClr val="EEEEEE"/>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a:extLst>
              <a:ext uri="{FF2B5EF4-FFF2-40B4-BE49-F238E27FC236}">
                <a16:creationId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t>‹#›</a:t>
            </a:fld>
            <a:endParaRPr lang="fr-FR"/>
          </a:p>
        </p:txBody>
      </p:sp>
      <p:sp>
        <p:nvSpPr>
          <p:cNvPr id="7" name="TextBox 6">
            <a:extLst>
              <a:ext uri="{FF2B5EF4-FFF2-40B4-BE49-F238E27FC236}">
                <a16:creationId xmlns:a16="http://schemas.microsoft.com/office/drawing/2014/main" id="{2F9D7B99-E2E0-429C-9209-B6AF022A5C11}"/>
              </a:ext>
            </a:extLst>
          </p:cNvPr>
          <p:cNvSpPr txBox="1"/>
          <p:nvPr userDrawn="1"/>
        </p:nvSpPr>
        <p:spPr>
          <a:xfrm>
            <a:off x="-76200" y="6900862"/>
            <a:ext cx="4114800" cy="369332"/>
          </a:xfrm>
          <a:prstGeom prst="rect">
            <a:avLst/>
          </a:prstGeom>
          <a:noFill/>
        </p:spPr>
        <p:txBody>
          <a:bodyPr wrap="square" rtlCol="0">
            <a:spAutoFit/>
          </a:bodyPr>
          <a:lstStyle/>
          <a:p>
            <a:r>
              <a:rPr lang="fr-FR" dirty="0">
                <a:hlinkClick r:id="rId12"/>
              </a:rPr>
              <a:t>www.presentation-powerpoint.com</a:t>
            </a:r>
            <a:endParaRPr lang="fr-FR" dirty="0"/>
          </a:p>
        </p:txBody>
      </p:sp>
    </p:spTree>
    <p:extLst>
      <p:ext uri="{BB962C8B-B14F-4D97-AF65-F5344CB8AC3E}">
        <p14:creationId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0" r:id="rId4"/>
    <p:sldLayoutId id="2147483661"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6758"/>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464CEBC-86D0-452B-8115-C66A6B6276DF}"/>
              </a:ext>
            </a:extLst>
          </p:cNvPr>
          <p:cNvSpPr/>
          <p:nvPr/>
        </p:nvSpPr>
        <p:spPr>
          <a:xfrm>
            <a:off x="3743144" y="2026661"/>
            <a:ext cx="5077287" cy="2804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a:lnSpc>
                <a:spcPts val="7000"/>
              </a:lnSpc>
            </a:pPr>
            <a:r>
              <a:rPr lang="fr-FR" sz="7200" b="1" dirty="0">
                <a:solidFill>
                  <a:schemeClr val="bg1"/>
                </a:solidFill>
                <a:ea typeface="Open Sans" panose="020B0606030504020204" pitchFamily="34" charset="0"/>
                <a:cs typeface="Arial" panose="020B0604020202020204" pitchFamily="34" charset="0"/>
              </a:rPr>
              <a:t>Titre</a:t>
            </a:r>
          </a:p>
          <a:p>
            <a:pPr>
              <a:lnSpc>
                <a:spcPts val="7000"/>
              </a:lnSpc>
            </a:pPr>
            <a:r>
              <a:rPr lang="fr-FR" sz="7200" b="1" dirty="0">
                <a:solidFill>
                  <a:schemeClr val="bg1"/>
                </a:solidFill>
                <a:ea typeface="Open Sans" panose="020B0606030504020204" pitchFamily="34" charset="0"/>
                <a:cs typeface="Arial" panose="020B0604020202020204" pitchFamily="34" charset="0"/>
              </a:rPr>
              <a:t>Présentation</a:t>
            </a:r>
          </a:p>
          <a:p>
            <a:pPr>
              <a:lnSpc>
                <a:spcPts val="7000"/>
              </a:lnSpc>
            </a:pPr>
            <a:r>
              <a:rPr lang="fr-FR" sz="7200" b="1" dirty="0">
                <a:solidFill>
                  <a:schemeClr val="bg1"/>
                </a:solidFill>
                <a:ea typeface="Open Sans" panose="020B0606030504020204" pitchFamily="34" charset="0"/>
                <a:cs typeface="Arial" panose="020B0604020202020204" pitchFamily="34" charset="0"/>
              </a:rPr>
              <a:t>Powerpoint</a:t>
            </a:r>
          </a:p>
        </p:txBody>
      </p:sp>
      <p:sp>
        <p:nvSpPr>
          <p:cNvPr id="14" name="Rectangle 13">
            <a:extLst>
              <a:ext uri="{FF2B5EF4-FFF2-40B4-BE49-F238E27FC236}">
                <a16:creationId xmlns:a16="http://schemas.microsoft.com/office/drawing/2014/main" id="{48552126-592D-31C1-06C9-7183BA20E1FF}"/>
              </a:ext>
            </a:extLst>
          </p:cNvPr>
          <p:cNvSpPr/>
          <p:nvPr/>
        </p:nvSpPr>
        <p:spPr>
          <a:xfrm>
            <a:off x="3743144" y="4836125"/>
            <a:ext cx="5408597"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r>
              <a:rPr lang="fr-FR" sz="2800" dirty="0">
                <a:solidFill>
                  <a:schemeClr val="bg1"/>
                </a:solidFill>
                <a:ea typeface="Open Sans" panose="020B0606030504020204" pitchFamily="34" charset="0"/>
                <a:cs typeface="Arial" panose="020B0604020202020204" pitchFamily="34" charset="0"/>
              </a:rPr>
              <a:t>www.presentation-powerpoint.com</a:t>
            </a:r>
          </a:p>
        </p:txBody>
      </p:sp>
      <p:sp>
        <p:nvSpPr>
          <p:cNvPr id="2" name="Rectangle 1">
            <a:extLst>
              <a:ext uri="{FF2B5EF4-FFF2-40B4-BE49-F238E27FC236}">
                <a16:creationId xmlns:a16="http://schemas.microsoft.com/office/drawing/2014/main" id="{32939759-BE54-168C-B300-799335FD5A20}"/>
              </a:ext>
            </a:extLst>
          </p:cNvPr>
          <p:cNvSpPr/>
          <p:nvPr/>
        </p:nvSpPr>
        <p:spPr>
          <a:xfrm>
            <a:off x="3331922" y="2136593"/>
            <a:ext cx="200437" cy="321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13675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19E177-D4D3-B8E4-7119-FB10F19DB071}"/>
              </a:ext>
            </a:extLst>
          </p:cNvPr>
          <p:cNvSpPr/>
          <p:nvPr/>
        </p:nvSpPr>
        <p:spPr>
          <a:xfrm>
            <a:off x="6897757" y="1116907"/>
            <a:ext cx="3975652" cy="4826694"/>
          </a:xfrm>
          <a:prstGeom prst="rect">
            <a:avLst/>
          </a:prstGeom>
          <a:noFill/>
          <a:ln w="130175">
            <a:solidFill>
              <a:srgbClr val="1C6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C60399A7-7C69-A5B5-0178-EEE82395CA79}"/>
              </a:ext>
            </a:extLst>
          </p:cNvPr>
          <p:cNvSpPr/>
          <p:nvPr/>
        </p:nvSpPr>
        <p:spPr>
          <a:xfrm>
            <a:off x="498348" y="23601"/>
            <a:ext cx="3605218"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rgbClr val="1C6758"/>
                </a:solidFill>
                <a:ea typeface="Open Sans" panose="020B0606030504020204" pitchFamily="34" charset="0"/>
                <a:cs typeface="Arial" panose="020B0604020202020204" pitchFamily="34" charset="0"/>
              </a:rPr>
              <a:t>TITRE DE PAGE</a:t>
            </a:r>
            <a:endParaRPr kumimoji="0" lang="fr-FR" sz="4400" b="1" i="0" u="none" strike="noStrike" kern="1200" cap="none" spc="0" normalizeH="0" baseline="0" noProof="0" dirty="0">
              <a:ln>
                <a:noFill/>
              </a:ln>
              <a:solidFill>
                <a:srgbClr val="1C6758"/>
              </a:solidFill>
              <a:uLnTx/>
              <a:uFillTx/>
              <a:ea typeface="Open Sans" panose="020B0606030504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59EB5BB-1F95-2EC8-E0F8-93171EE7D6CE}"/>
              </a:ext>
            </a:extLst>
          </p:cNvPr>
          <p:cNvSpPr/>
          <p:nvPr/>
        </p:nvSpPr>
        <p:spPr>
          <a:xfrm>
            <a:off x="931105" y="1102531"/>
            <a:ext cx="5113914"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3" name="Picture Placeholder 2">
            <a:extLst>
              <a:ext uri="{FF2B5EF4-FFF2-40B4-BE49-F238E27FC236}">
                <a16:creationId xmlns:a16="http://schemas.microsoft.com/office/drawing/2014/main" id="{DBFBD559-FB23-3717-3DF6-5BDFFC302EA7}"/>
              </a:ext>
            </a:extLst>
          </p:cNvPr>
          <p:cNvSpPr>
            <a:spLocks noGrp="1"/>
          </p:cNvSpPr>
          <p:nvPr>
            <p:ph type="pic" sz="quarter" idx="10"/>
          </p:nvPr>
        </p:nvSpPr>
        <p:spPr/>
      </p:sp>
    </p:spTree>
    <p:extLst>
      <p:ext uri="{BB962C8B-B14F-4D97-AF65-F5344CB8AC3E}">
        <p14:creationId xmlns:p14="http://schemas.microsoft.com/office/powerpoint/2010/main" val="12483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808839-3E29-B916-A6AF-BC4DA2232DB4}"/>
              </a:ext>
            </a:extLst>
          </p:cNvPr>
          <p:cNvSpPr txBox="1"/>
          <p:nvPr/>
        </p:nvSpPr>
        <p:spPr>
          <a:xfrm>
            <a:off x="1058576" y="4755051"/>
            <a:ext cx="2264472" cy="369332"/>
          </a:xfrm>
          <a:prstGeom prst="rect">
            <a:avLst/>
          </a:prstGeom>
          <a:noFill/>
        </p:spPr>
        <p:txBody>
          <a:bodyPr wrap="square" rtlCol="0" anchor="t" anchorCtr="0">
            <a:spAutoFit/>
          </a:bodyPr>
          <a:lstStyle/>
          <a:p>
            <a:r>
              <a:rPr lang="fr-FR" i="1" dirty="0">
                <a:latin typeface="Arial" panose="020B0604020202020204" pitchFamily="34" charset="0"/>
                <a:cs typeface="Arial" panose="020B0604020202020204" pitchFamily="34" charset="0"/>
              </a:rPr>
              <a:t>/</a:t>
            </a:r>
            <a:r>
              <a:rPr lang="fr-FR" i="1" dirty="0" err="1">
                <a:latin typeface="Arial" panose="020B0604020202020204" pitchFamily="34" charset="0"/>
                <a:cs typeface="Arial" panose="020B0604020202020204" pitchFamily="34" charset="0"/>
              </a:rPr>
              <a:t>link</a:t>
            </a:r>
            <a:endParaRPr lang="fr-FR" i="1" dirty="0">
              <a:latin typeface="Arial" panose="020B0604020202020204" pitchFamily="34" charset="0"/>
              <a:cs typeface="Arial" panose="020B0604020202020204" pitchFamily="34" charset="0"/>
            </a:endParaRPr>
          </a:p>
        </p:txBody>
      </p:sp>
      <p:sp>
        <p:nvSpPr>
          <p:cNvPr id="7" name="Rounded Rectangle 8">
            <a:extLst>
              <a:ext uri="{FF2B5EF4-FFF2-40B4-BE49-F238E27FC236}">
                <a16:creationId xmlns:a16="http://schemas.microsoft.com/office/drawing/2014/main" id="{A7910FA5-40B4-DF63-DDAD-2A890B02DCFD}"/>
              </a:ext>
            </a:extLst>
          </p:cNvPr>
          <p:cNvSpPr/>
          <p:nvPr/>
        </p:nvSpPr>
        <p:spPr>
          <a:xfrm>
            <a:off x="1067097" y="4346048"/>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8" name="Rounded Rectangle 2">
            <a:extLst>
              <a:ext uri="{FF2B5EF4-FFF2-40B4-BE49-F238E27FC236}">
                <a16:creationId xmlns:a16="http://schemas.microsoft.com/office/drawing/2014/main" id="{1DD2D7E5-115B-2C75-FB8E-79B4E4D95D7D}"/>
              </a:ext>
            </a:extLst>
          </p:cNvPr>
          <p:cNvSpPr/>
          <p:nvPr/>
        </p:nvSpPr>
        <p:spPr>
          <a:xfrm>
            <a:off x="2222250" y="4346048"/>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9" name="Rounded Rectangle 3">
            <a:extLst>
              <a:ext uri="{FF2B5EF4-FFF2-40B4-BE49-F238E27FC236}">
                <a16:creationId xmlns:a16="http://schemas.microsoft.com/office/drawing/2014/main" id="{664E32D0-7951-6B8F-DDFA-AC808BE1FBB9}"/>
              </a:ext>
            </a:extLst>
          </p:cNvPr>
          <p:cNvSpPr>
            <a:spLocks noChangeAspect="1"/>
          </p:cNvSpPr>
          <p:nvPr/>
        </p:nvSpPr>
        <p:spPr>
          <a:xfrm>
            <a:off x="1644693" y="4346048"/>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706FF74-E99B-5392-EB68-B87CCAD02AB5}"/>
              </a:ext>
            </a:extLst>
          </p:cNvPr>
          <p:cNvSpPr/>
          <p:nvPr/>
        </p:nvSpPr>
        <p:spPr>
          <a:xfrm>
            <a:off x="1058576" y="5179504"/>
            <a:ext cx="226447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sz="2400" b="1" dirty="0">
                <a:solidFill>
                  <a:srgbClr val="393E46"/>
                </a:solidFill>
                <a:ea typeface="Open Sans" panose="020B0606030504020204" pitchFamily="34" charset="0"/>
                <a:cs typeface="Arial" panose="020B0604020202020204" pitchFamily="34" charset="0"/>
              </a:rPr>
              <a:t>Nom</a:t>
            </a:r>
          </a:p>
          <a:p>
            <a:r>
              <a:rPr lang="fr-FR" sz="2400" b="1" dirty="0">
                <a:solidFill>
                  <a:srgbClr val="393E46"/>
                </a:solidFill>
                <a:ea typeface="Open Sans" panose="020B0606030504020204" pitchFamily="34" charset="0"/>
                <a:cs typeface="Arial" panose="020B0604020202020204" pitchFamily="34" charset="0"/>
              </a:rPr>
              <a:t>Prénom</a:t>
            </a:r>
          </a:p>
        </p:txBody>
      </p:sp>
      <p:sp>
        <p:nvSpPr>
          <p:cNvPr id="27" name="Rectangle 26">
            <a:extLst>
              <a:ext uri="{FF2B5EF4-FFF2-40B4-BE49-F238E27FC236}">
                <a16:creationId xmlns:a16="http://schemas.microsoft.com/office/drawing/2014/main" id="{BCD583A9-BA4E-2F70-B84C-E965BC397171}"/>
              </a:ext>
            </a:extLst>
          </p:cNvPr>
          <p:cNvSpPr/>
          <p:nvPr/>
        </p:nvSpPr>
        <p:spPr>
          <a:xfrm>
            <a:off x="498348" y="23601"/>
            <a:ext cx="1949573"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rgbClr val="1C6758"/>
                </a:solidFill>
                <a:ea typeface="Open Sans" panose="020B0606030504020204" pitchFamily="34" charset="0"/>
                <a:cs typeface="Arial" panose="020B0604020202020204" pitchFamily="34" charset="0"/>
              </a:rPr>
              <a:t>ÉQUIPE</a:t>
            </a:r>
            <a:endParaRPr kumimoji="0" lang="fr-FR" sz="4400" b="1" i="0" u="none" strike="noStrike" kern="1200" cap="none" spc="0" normalizeH="0" baseline="0" noProof="0" dirty="0">
              <a:ln>
                <a:noFill/>
              </a:ln>
              <a:solidFill>
                <a:srgbClr val="1C6758"/>
              </a:solidFill>
              <a:uLnTx/>
              <a:uFillTx/>
              <a:ea typeface="Open Sans" panose="020B0606030504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3799D16-F474-AA34-0EFE-48F01875EEA2}"/>
              </a:ext>
            </a:extLst>
          </p:cNvPr>
          <p:cNvSpPr txBox="1"/>
          <p:nvPr/>
        </p:nvSpPr>
        <p:spPr>
          <a:xfrm>
            <a:off x="3753263" y="4755051"/>
            <a:ext cx="2264472" cy="369332"/>
          </a:xfrm>
          <a:prstGeom prst="rect">
            <a:avLst/>
          </a:prstGeom>
          <a:noFill/>
        </p:spPr>
        <p:txBody>
          <a:bodyPr wrap="square" rtlCol="0" anchor="t" anchorCtr="0">
            <a:spAutoFit/>
          </a:bodyPr>
          <a:lstStyle/>
          <a:p>
            <a:r>
              <a:rPr lang="fr-FR" i="1" dirty="0">
                <a:latin typeface="Arial" panose="020B0604020202020204" pitchFamily="34" charset="0"/>
                <a:cs typeface="Arial" panose="020B0604020202020204" pitchFamily="34" charset="0"/>
              </a:rPr>
              <a:t>/</a:t>
            </a:r>
            <a:r>
              <a:rPr lang="fr-FR" i="1" dirty="0" err="1">
                <a:latin typeface="Arial" panose="020B0604020202020204" pitchFamily="34" charset="0"/>
                <a:cs typeface="Arial" panose="020B0604020202020204" pitchFamily="34" charset="0"/>
              </a:rPr>
              <a:t>link</a:t>
            </a:r>
            <a:endParaRPr lang="fr-FR" i="1" dirty="0">
              <a:latin typeface="Arial" panose="020B0604020202020204" pitchFamily="34" charset="0"/>
              <a:cs typeface="Arial" panose="020B0604020202020204" pitchFamily="34" charset="0"/>
            </a:endParaRPr>
          </a:p>
        </p:txBody>
      </p:sp>
      <p:sp>
        <p:nvSpPr>
          <p:cNvPr id="39" name="Rounded Rectangle 8">
            <a:extLst>
              <a:ext uri="{FF2B5EF4-FFF2-40B4-BE49-F238E27FC236}">
                <a16:creationId xmlns:a16="http://schemas.microsoft.com/office/drawing/2014/main" id="{7125C661-97E6-2E80-CA04-F2A7DAEF6936}"/>
              </a:ext>
            </a:extLst>
          </p:cNvPr>
          <p:cNvSpPr/>
          <p:nvPr/>
        </p:nvSpPr>
        <p:spPr>
          <a:xfrm>
            <a:off x="3761784" y="4346048"/>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40" name="Rounded Rectangle 2">
            <a:extLst>
              <a:ext uri="{FF2B5EF4-FFF2-40B4-BE49-F238E27FC236}">
                <a16:creationId xmlns:a16="http://schemas.microsoft.com/office/drawing/2014/main" id="{9A95419B-F1BA-A282-E651-E418C04DFBD6}"/>
              </a:ext>
            </a:extLst>
          </p:cNvPr>
          <p:cNvSpPr/>
          <p:nvPr/>
        </p:nvSpPr>
        <p:spPr>
          <a:xfrm>
            <a:off x="4916937" y="4346048"/>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41" name="Rounded Rectangle 3">
            <a:extLst>
              <a:ext uri="{FF2B5EF4-FFF2-40B4-BE49-F238E27FC236}">
                <a16:creationId xmlns:a16="http://schemas.microsoft.com/office/drawing/2014/main" id="{5DF4500B-A1C4-CE74-68CA-4469BF9FFBEB}"/>
              </a:ext>
            </a:extLst>
          </p:cNvPr>
          <p:cNvSpPr>
            <a:spLocks noChangeAspect="1"/>
          </p:cNvSpPr>
          <p:nvPr/>
        </p:nvSpPr>
        <p:spPr>
          <a:xfrm>
            <a:off x="4339380" y="4346048"/>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677C5655-85B4-CF03-078D-DF330D8B8227}"/>
              </a:ext>
            </a:extLst>
          </p:cNvPr>
          <p:cNvSpPr/>
          <p:nvPr/>
        </p:nvSpPr>
        <p:spPr>
          <a:xfrm>
            <a:off x="3753263" y="5179504"/>
            <a:ext cx="226447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sz="2400" b="1" dirty="0">
                <a:solidFill>
                  <a:srgbClr val="393E46"/>
                </a:solidFill>
                <a:ea typeface="Open Sans" panose="020B0606030504020204" pitchFamily="34" charset="0"/>
                <a:cs typeface="Arial" panose="020B0604020202020204" pitchFamily="34" charset="0"/>
              </a:rPr>
              <a:t>Nom</a:t>
            </a:r>
          </a:p>
          <a:p>
            <a:r>
              <a:rPr lang="fr-FR" sz="2400" b="1" dirty="0">
                <a:solidFill>
                  <a:srgbClr val="393E46"/>
                </a:solidFill>
                <a:ea typeface="Open Sans" panose="020B0606030504020204" pitchFamily="34" charset="0"/>
                <a:cs typeface="Arial" panose="020B0604020202020204" pitchFamily="34" charset="0"/>
              </a:rPr>
              <a:t>Prénom</a:t>
            </a:r>
          </a:p>
        </p:txBody>
      </p:sp>
      <p:sp>
        <p:nvSpPr>
          <p:cNvPr id="43" name="TextBox 42">
            <a:extLst>
              <a:ext uri="{FF2B5EF4-FFF2-40B4-BE49-F238E27FC236}">
                <a16:creationId xmlns:a16="http://schemas.microsoft.com/office/drawing/2014/main" id="{5D190203-D6F5-59EF-5B7E-00FF3AA6CD6F}"/>
              </a:ext>
            </a:extLst>
          </p:cNvPr>
          <p:cNvSpPr txBox="1"/>
          <p:nvPr/>
        </p:nvSpPr>
        <p:spPr>
          <a:xfrm>
            <a:off x="6466610" y="4755051"/>
            <a:ext cx="2264472" cy="369332"/>
          </a:xfrm>
          <a:prstGeom prst="rect">
            <a:avLst/>
          </a:prstGeom>
          <a:noFill/>
        </p:spPr>
        <p:txBody>
          <a:bodyPr wrap="square" rtlCol="0" anchor="t" anchorCtr="0">
            <a:spAutoFit/>
          </a:bodyPr>
          <a:lstStyle/>
          <a:p>
            <a:r>
              <a:rPr lang="fr-FR" i="1" dirty="0">
                <a:latin typeface="Arial" panose="020B0604020202020204" pitchFamily="34" charset="0"/>
                <a:cs typeface="Arial" panose="020B0604020202020204" pitchFamily="34" charset="0"/>
              </a:rPr>
              <a:t>/</a:t>
            </a:r>
            <a:r>
              <a:rPr lang="fr-FR" i="1" dirty="0" err="1">
                <a:latin typeface="Arial" panose="020B0604020202020204" pitchFamily="34" charset="0"/>
                <a:cs typeface="Arial" panose="020B0604020202020204" pitchFamily="34" charset="0"/>
              </a:rPr>
              <a:t>link</a:t>
            </a:r>
            <a:endParaRPr lang="fr-FR" i="1" dirty="0">
              <a:latin typeface="Arial" panose="020B0604020202020204" pitchFamily="34" charset="0"/>
              <a:cs typeface="Arial" panose="020B0604020202020204" pitchFamily="34" charset="0"/>
            </a:endParaRPr>
          </a:p>
        </p:txBody>
      </p:sp>
      <p:sp>
        <p:nvSpPr>
          <p:cNvPr id="44" name="Rounded Rectangle 8">
            <a:extLst>
              <a:ext uri="{FF2B5EF4-FFF2-40B4-BE49-F238E27FC236}">
                <a16:creationId xmlns:a16="http://schemas.microsoft.com/office/drawing/2014/main" id="{227EBFCA-435F-6E3A-A669-E9DED1B86E0A}"/>
              </a:ext>
            </a:extLst>
          </p:cNvPr>
          <p:cNvSpPr/>
          <p:nvPr/>
        </p:nvSpPr>
        <p:spPr>
          <a:xfrm>
            <a:off x="6475131" y="4346048"/>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45" name="Rounded Rectangle 2">
            <a:extLst>
              <a:ext uri="{FF2B5EF4-FFF2-40B4-BE49-F238E27FC236}">
                <a16:creationId xmlns:a16="http://schemas.microsoft.com/office/drawing/2014/main" id="{F7F9D9F3-22EA-898B-B289-9765037E2981}"/>
              </a:ext>
            </a:extLst>
          </p:cNvPr>
          <p:cNvSpPr/>
          <p:nvPr/>
        </p:nvSpPr>
        <p:spPr>
          <a:xfrm>
            <a:off x="7630284" y="4346048"/>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46" name="Rounded Rectangle 3">
            <a:extLst>
              <a:ext uri="{FF2B5EF4-FFF2-40B4-BE49-F238E27FC236}">
                <a16:creationId xmlns:a16="http://schemas.microsoft.com/office/drawing/2014/main" id="{7BA3DF10-3342-B166-C8CD-7B82533275DE}"/>
              </a:ext>
            </a:extLst>
          </p:cNvPr>
          <p:cNvSpPr>
            <a:spLocks noChangeAspect="1"/>
          </p:cNvSpPr>
          <p:nvPr/>
        </p:nvSpPr>
        <p:spPr>
          <a:xfrm>
            <a:off x="7052727" y="4346048"/>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F580F74C-F254-E921-9F64-7054C8775D04}"/>
              </a:ext>
            </a:extLst>
          </p:cNvPr>
          <p:cNvSpPr/>
          <p:nvPr/>
        </p:nvSpPr>
        <p:spPr>
          <a:xfrm>
            <a:off x="6466610" y="5179504"/>
            <a:ext cx="226447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sz="2400" b="1" dirty="0">
                <a:solidFill>
                  <a:srgbClr val="393E46"/>
                </a:solidFill>
                <a:ea typeface="Open Sans" panose="020B0606030504020204" pitchFamily="34" charset="0"/>
                <a:cs typeface="Arial" panose="020B0604020202020204" pitchFamily="34" charset="0"/>
              </a:rPr>
              <a:t>Nom</a:t>
            </a:r>
          </a:p>
          <a:p>
            <a:r>
              <a:rPr lang="fr-FR" sz="2400" b="1" dirty="0">
                <a:solidFill>
                  <a:srgbClr val="393E46"/>
                </a:solidFill>
                <a:ea typeface="Open Sans" panose="020B0606030504020204" pitchFamily="34" charset="0"/>
                <a:cs typeface="Arial" panose="020B0604020202020204" pitchFamily="34" charset="0"/>
              </a:rPr>
              <a:t>Prénom</a:t>
            </a:r>
          </a:p>
        </p:txBody>
      </p:sp>
      <p:sp>
        <p:nvSpPr>
          <p:cNvPr id="48" name="TextBox 47">
            <a:extLst>
              <a:ext uri="{FF2B5EF4-FFF2-40B4-BE49-F238E27FC236}">
                <a16:creationId xmlns:a16="http://schemas.microsoft.com/office/drawing/2014/main" id="{B3EDF3E8-0211-C23A-F7E4-E2E8004314C4}"/>
              </a:ext>
            </a:extLst>
          </p:cNvPr>
          <p:cNvSpPr txBox="1"/>
          <p:nvPr/>
        </p:nvSpPr>
        <p:spPr>
          <a:xfrm>
            <a:off x="9179957" y="4755051"/>
            <a:ext cx="2264472" cy="369332"/>
          </a:xfrm>
          <a:prstGeom prst="rect">
            <a:avLst/>
          </a:prstGeom>
          <a:noFill/>
        </p:spPr>
        <p:txBody>
          <a:bodyPr wrap="square" rtlCol="0" anchor="t" anchorCtr="0">
            <a:spAutoFit/>
          </a:bodyPr>
          <a:lstStyle/>
          <a:p>
            <a:r>
              <a:rPr lang="fr-FR" i="1" dirty="0">
                <a:latin typeface="Arial" panose="020B0604020202020204" pitchFamily="34" charset="0"/>
                <a:cs typeface="Arial" panose="020B0604020202020204" pitchFamily="34" charset="0"/>
              </a:rPr>
              <a:t>/</a:t>
            </a:r>
            <a:r>
              <a:rPr lang="fr-FR" i="1" dirty="0" err="1">
                <a:latin typeface="Arial" panose="020B0604020202020204" pitchFamily="34" charset="0"/>
                <a:cs typeface="Arial" panose="020B0604020202020204" pitchFamily="34" charset="0"/>
              </a:rPr>
              <a:t>link</a:t>
            </a:r>
            <a:endParaRPr lang="fr-FR" i="1" dirty="0">
              <a:latin typeface="Arial" panose="020B0604020202020204" pitchFamily="34" charset="0"/>
              <a:cs typeface="Arial" panose="020B0604020202020204" pitchFamily="34" charset="0"/>
            </a:endParaRPr>
          </a:p>
        </p:txBody>
      </p:sp>
      <p:sp>
        <p:nvSpPr>
          <p:cNvPr id="49" name="Rounded Rectangle 8">
            <a:extLst>
              <a:ext uri="{FF2B5EF4-FFF2-40B4-BE49-F238E27FC236}">
                <a16:creationId xmlns:a16="http://schemas.microsoft.com/office/drawing/2014/main" id="{92FF9B38-4BAE-1BCB-8911-EA1B6F980C66}"/>
              </a:ext>
            </a:extLst>
          </p:cNvPr>
          <p:cNvSpPr/>
          <p:nvPr/>
        </p:nvSpPr>
        <p:spPr>
          <a:xfrm>
            <a:off x="9188478" y="4346048"/>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50" name="Rounded Rectangle 2">
            <a:extLst>
              <a:ext uri="{FF2B5EF4-FFF2-40B4-BE49-F238E27FC236}">
                <a16:creationId xmlns:a16="http://schemas.microsoft.com/office/drawing/2014/main" id="{B778A126-20C4-F9D7-B1AB-08F19E7A4DC6}"/>
              </a:ext>
            </a:extLst>
          </p:cNvPr>
          <p:cNvSpPr/>
          <p:nvPr/>
        </p:nvSpPr>
        <p:spPr>
          <a:xfrm>
            <a:off x="10343631" y="4346048"/>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rgbClr val="1EB296"/>
              </a:solidFill>
              <a:latin typeface="Arial" panose="020B0604020202020204" pitchFamily="34" charset="0"/>
              <a:cs typeface="Arial" panose="020B0604020202020204" pitchFamily="34" charset="0"/>
            </a:endParaRPr>
          </a:p>
        </p:txBody>
      </p:sp>
      <p:sp>
        <p:nvSpPr>
          <p:cNvPr id="51" name="Rounded Rectangle 3">
            <a:extLst>
              <a:ext uri="{FF2B5EF4-FFF2-40B4-BE49-F238E27FC236}">
                <a16:creationId xmlns:a16="http://schemas.microsoft.com/office/drawing/2014/main" id="{AA96087B-9DAF-1D8B-4E47-628D0CAF9532}"/>
              </a:ext>
            </a:extLst>
          </p:cNvPr>
          <p:cNvSpPr>
            <a:spLocks noChangeAspect="1"/>
          </p:cNvSpPr>
          <p:nvPr/>
        </p:nvSpPr>
        <p:spPr>
          <a:xfrm>
            <a:off x="9766074" y="4346048"/>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1EB296"/>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F6075301-5D9C-51BB-80B7-BD2E07CEDC8C}"/>
              </a:ext>
            </a:extLst>
          </p:cNvPr>
          <p:cNvSpPr/>
          <p:nvPr/>
        </p:nvSpPr>
        <p:spPr>
          <a:xfrm>
            <a:off x="9179957" y="5179504"/>
            <a:ext cx="2264472"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fr-FR" sz="2400" b="1" dirty="0">
                <a:solidFill>
                  <a:srgbClr val="393E46"/>
                </a:solidFill>
                <a:ea typeface="Open Sans" panose="020B0606030504020204" pitchFamily="34" charset="0"/>
                <a:cs typeface="Arial" panose="020B0604020202020204" pitchFamily="34" charset="0"/>
              </a:rPr>
              <a:t>Nom</a:t>
            </a:r>
          </a:p>
          <a:p>
            <a:r>
              <a:rPr lang="fr-FR" sz="2400" b="1" dirty="0">
                <a:solidFill>
                  <a:srgbClr val="393E46"/>
                </a:solidFill>
                <a:ea typeface="Open Sans" panose="020B0606030504020204" pitchFamily="34" charset="0"/>
                <a:cs typeface="Arial" panose="020B0604020202020204" pitchFamily="34" charset="0"/>
              </a:rPr>
              <a:t>Prénom</a:t>
            </a:r>
          </a:p>
        </p:txBody>
      </p:sp>
      <p:sp>
        <p:nvSpPr>
          <p:cNvPr id="2" name="Slide Number Placeholder 2">
            <a:extLst>
              <a:ext uri="{FF2B5EF4-FFF2-40B4-BE49-F238E27FC236}">
                <a16:creationId xmlns:a16="http://schemas.microsoft.com/office/drawing/2014/main" id="{C377001F-3B1F-276A-FD8E-7C2607E5005F}"/>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11</a:t>
            </a:fld>
            <a:endParaRPr lang="fr-FR" sz="2000" b="1" dirty="0">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5B59C0EB-3682-9ABD-6429-EA8011E5EF03}"/>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CAEB1AC3-7F84-A44B-1EE5-3E94EE3BEA69}"/>
              </a:ext>
            </a:extLst>
          </p:cNvPr>
          <p:cNvSpPr>
            <a:spLocks noGrp="1"/>
          </p:cNvSpPr>
          <p:nvPr>
            <p:ph type="pic" sz="quarter" idx="12"/>
          </p:nvPr>
        </p:nvSpPr>
        <p:spPr/>
      </p:sp>
      <p:sp>
        <p:nvSpPr>
          <p:cNvPr id="13" name="Picture Placeholder 12">
            <a:extLst>
              <a:ext uri="{FF2B5EF4-FFF2-40B4-BE49-F238E27FC236}">
                <a16:creationId xmlns:a16="http://schemas.microsoft.com/office/drawing/2014/main" id="{CEC9B862-5E9B-01DE-ABF2-6A78C718621C}"/>
              </a:ext>
            </a:extLst>
          </p:cNvPr>
          <p:cNvSpPr>
            <a:spLocks noGrp="1"/>
          </p:cNvSpPr>
          <p:nvPr>
            <p:ph type="pic" sz="quarter" idx="13"/>
          </p:nvPr>
        </p:nvSpPr>
        <p:spPr/>
      </p:sp>
      <p:sp>
        <p:nvSpPr>
          <p:cNvPr id="15" name="Picture Placeholder 14">
            <a:extLst>
              <a:ext uri="{FF2B5EF4-FFF2-40B4-BE49-F238E27FC236}">
                <a16:creationId xmlns:a16="http://schemas.microsoft.com/office/drawing/2014/main" id="{DDF1632D-EDD5-E700-6D54-636BA25BEF75}"/>
              </a:ext>
            </a:extLst>
          </p:cNvPr>
          <p:cNvSpPr>
            <a:spLocks noGrp="1"/>
          </p:cNvSpPr>
          <p:nvPr>
            <p:ph type="pic" sz="quarter" idx="14"/>
          </p:nvPr>
        </p:nvSpPr>
        <p:spPr/>
      </p:sp>
    </p:spTree>
    <p:extLst>
      <p:ext uri="{BB962C8B-B14F-4D97-AF65-F5344CB8AC3E}">
        <p14:creationId xmlns:p14="http://schemas.microsoft.com/office/powerpoint/2010/main" val="486446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415A4A-689E-94E8-53B1-CC3EEA2F257E}"/>
              </a:ext>
            </a:extLst>
          </p:cNvPr>
          <p:cNvSpPr/>
          <p:nvPr/>
        </p:nvSpPr>
        <p:spPr>
          <a:xfrm>
            <a:off x="498348" y="23601"/>
            <a:ext cx="2924198"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4400" b="1" dirty="0">
                <a:solidFill>
                  <a:srgbClr val="1C6758"/>
                </a:solidFill>
                <a:ea typeface="Open Sans" panose="020B0606030504020204" pitchFamily="34" charset="0"/>
                <a:cs typeface="Arial" panose="020B0604020202020204" pitchFamily="34" charset="0"/>
              </a:rPr>
              <a:t>BIENVENUE</a:t>
            </a:r>
            <a:endParaRPr kumimoji="0" lang="fr-FR" sz="4400" b="1" i="0" u="none" strike="noStrike" kern="1200" cap="none" spc="0" normalizeH="0" baseline="0" noProof="0" dirty="0">
              <a:ln>
                <a:noFill/>
              </a:ln>
              <a:solidFill>
                <a:srgbClr val="1C6758"/>
              </a:solidFill>
              <a:uLnTx/>
              <a:uFillTx/>
              <a:ea typeface="Open Sans" panose="020B0606030504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98E3D0E-8536-4D7B-D7D3-43AEB9C6CEEB}"/>
              </a:ext>
            </a:extLst>
          </p:cNvPr>
          <p:cNvSpPr/>
          <p:nvPr/>
        </p:nvSpPr>
        <p:spPr>
          <a:xfrm>
            <a:off x="931105" y="1102531"/>
            <a:ext cx="5113914"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9" name="Slide Number Placeholder 2">
            <a:extLst>
              <a:ext uri="{FF2B5EF4-FFF2-40B4-BE49-F238E27FC236}">
                <a16:creationId xmlns:a16="http://schemas.microsoft.com/office/drawing/2014/main" id="{FABC3E0F-8B3E-AFE1-6033-368CE8F67058}"/>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2</a:t>
            </a:fld>
            <a:endParaRPr lang="fr-FR" sz="2000" b="1" dirty="0">
              <a:latin typeface="Arial" panose="020B0604020202020204" pitchFamily="34" charset="0"/>
              <a:cs typeface="Arial" panose="020B0604020202020204" pitchFamily="34" charset="0"/>
            </a:endParaRPr>
          </a:p>
        </p:txBody>
      </p:sp>
      <p:sp>
        <p:nvSpPr>
          <p:cNvPr id="5" name="Picture Placeholder 4">
            <a:extLst>
              <a:ext uri="{FF2B5EF4-FFF2-40B4-BE49-F238E27FC236}">
                <a16:creationId xmlns:a16="http://schemas.microsoft.com/office/drawing/2014/main" id="{579201A0-4983-ED6E-9530-78ABE9B41545}"/>
              </a:ext>
            </a:extLst>
          </p:cNvPr>
          <p:cNvSpPr>
            <a:spLocks noGrp="1"/>
          </p:cNvSpPr>
          <p:nvPr>
            <p:ph type="pic" sz="quarter" idx="10"/>
          </p:nvPr>
        </p:nvSpPr>
        <p:spPr/>
      </p:sp>
    </p:spTree>
    <p:extLst>
      <p:ext uri="{BB962C8B-B14F-4D97-AF65-F5344CB8AC3E}">
        <p14:creationId xmlns:p14="http://schemas.microsoft.com/office/powerpoint/2010/main" val="6717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Pentagon 9">
            <a:extLst>
              <a:ext uri="{FF2B5EF4-FFF2-40B4-BE49-F238E27FC236}">
                <a16:creationId xmlns:a16="http://schemas.microsoft.com/office/drawing/2014/main" id="{06B6937E-6CFD-A106-E417-A599ABCF93AB}"/>
              </a:ext>
            </a:extLst>
          </p:cNvPr>
          <p:cNvSpPr/>
          <p:nvPr/>
        </p:nvSpPr>
        <p:spPr>
          <a:xfrm>
            <a:off x="738648" y="1947284"/>
            <a:ext cx="4703535" cy="1015663"/>
          </a:xfrm>
          <a:prstGeom prst="homePlate">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1" name="Arrow: Pentagon 10">
            <a:extLst>
              <a:ext uri="{FF2B5EF4-FFF2-40B4-BE49-F238E27FC236}">
                <a16:creationId xmlns:a16="http://schemas.microsoft.com/office/drawing/2014/main" id="{05A99DCD-D32C-6BBA-D243-3BCB7653442B}"/>
              </a:ext>
            </a:extLst>
          </p:cNvPr>
          <p:cNvSpPr/>
          <p:nvPr/>
        </p:nvSpPr>
        <p:spPr>
          <a:xfrm>
            <a:off x="738648" y="3317938"/>
            <a:ext cx="4703535" cy="1015663"/>
          </a:xfrm>
          <a:prstGeom prst="homePlate">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2" name="Arrow: Pentagon 11">
            <a:extLst>
              <a:ext uri="{FF2B5EF4-FFF2-40B4-BE49-F238E27FC236}">
                <a16:creationId xmlns:a16="http://schemas.microsoft.com/office/drawing/2014/main" id="{16194873-F7BD-9537-7B28-239015BDA496}"/>
              </a:ext>
            </a:extLst>
          </p:cNvPr>
          <p:cNvSpPr/>
          <p:nvPr/>
        </p:nvSpPr>
        <p:spPr>
          <a:xfrm>
            <a:off x="738648" y="4688592"/>
            <a:ext cx="4703535" cy="1015663"/>
          </a:xfrm>
          <a:prstGeom prst="homePlate">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3" name="Arrow: Pentagon 12">
            <a:extLst>
              <a:ext uri="{FF2B5EF4-FFF2-40B4-BE49-F238E27FC236}">
                <a16:creationId xmlns:a16="http://schemas.microsoft.com/office/drawing/2014/main" id="{EE47449F-1FB4-48F2-A0F7-1B98B55117B5}"/>
              </a:ext>
            </a:extLst>
          </p:cNvPr>
          <p:cNvSpPr/>
          <p:nvPr/>
        </p:nvSpPr>
        <p:spPr>
          <a:xfrm>
            <a:off x="6999240" y="1958110"/>
            <a:ext cx="4703535" cy="1015663"/>
          </a:xfrm>
          <a:prstGeom prst="homePlate">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4" name="Arrow: Pentagon 13">
            <a:extLst>
              <a:ext uri="{FF2B5EF4-FFF2-40B4-BE49-F238E27FC236}">
                <a16:creationId xmlns:a16="http://schemas.microsoft.com/office/drawing/2014/main" id="{91EA60AC-E4FD-E9B7-0EED-B41167CF9F81}"/>
              </a:ext>
            </a:extLst>
          </p:cNvPr>
          <p:cNvSpPr/>
          <p:nvPr/>
        </p:nvSpPr>
        <p:spPr>
          <a:xfrm>
            <a:off x="6999240" y="3328764"/>
            <a:ext cx="4703535" cy="1015663"/>
          </a:xfrm>
          <a:prstGeom prst="homePlate">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5" name="Arrow: Pentagon 14">
            <a:extLst>
              <a:ext uri="{FF2B5EF4-FFF2-40B4-BE49-F238E27FC236}">
                <a16:creationId xmlns:a16="http://schemas.microsoft.com/office/drawing/2014/main" id="{FC8A5C7F-629C-6076-A79D-21C8F915F6FF}"/>
              </a:ext>
            </a:extLst>
          </p:cNvPr>
          <p:cNvSpPr/>
          <p:nvPr/>
        </p:nvSpPr>
        <p:spPr>
          <a:xfrm>
            <a:off x="6999240" y="4699418"/>
            <a:ext cx="4703535" cy="1015663"/>
          </a:xfrm>
          <a:prstGeom prst="homePlate">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19" name="Rectangle 18">
            <a:extLst>
              <a:ext uri="{FF2B5EF4-FFF2-40B4-BE49-F238E27FC236}">
                <a16:creationId xmlns:a16="http://schemas.microsoft.com/office/drawing/2014/main" id="{9159E446-37A9-8996-5C06-732F20DD8678}"/>
              </a:ext>
            </a:extLst>
          </p:cNvPr>
          <p:cNvSpPr/>
          <p:nvPr/>
        </p:nvSpPr>
        <p:spPr>
          <a:xfrm>
            <a:off x="1746794" y="2157992"/>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D6CDA4"/>
                </a:solidFill>
                <a:effectLst/>
                <a:uLnTx/>
                <a:uFillTx/>
                <a:cs typeface="Arial" panose="020B0604020202020204" pitchFamily="34" charset="0"/>
              </a:rPr>
              <a:t>Lorem Ipsum</a:t>
            </a:r>
            <a:r>
              <a:rPr kumimoji="0" lang="en-US" sz="2000" b="0" u="none" strike="noStrike" kern="1200" cap="none" spc="0" normalizeH="0" baseline="0" noProof="0" dirty="0">
                <a:ln>
                  <a:noFill/>
                </a:ln>
                <a:solidFill>
                  <a:srgbClr val="D6CDA4"/>
                </a:solidFill>
                <a:effectLst/>
                <a:uLnTx/>
                <a:uFillTx/>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D6CDA4"/>
                </a:solidFill>
                <a:effectLst/>
                <a:cs typeface="Arial" panose="020B0604020202020204" pitchFamily="34" charset="0"/>
              </a:rPr>
              <a:t>est simplement du faux texte employé</a:t>
            </a:r>
            <a:endParaRPr kumimoji="0" lang="en-US" sz="1600" u="none" strike="noStrike" kern="1200" cap="none" spc="0" normalizeH="0" baseline="0" noProof="0" dirty="0">
              <a:ln>
                <a:noFill/>
              </a:ln>
              <a:solidFill>
                <a:srgbClr val="D6CDA4"/>
              </a:solidFill>
              <a:effectLst/>
              <a:uLnTx/>
              <a:uFillTx/>
              <a:cs typeface="Arial" panose="020B0604020202020204" pitchFamily="34" charset="0"/>
            </a:endParaRPr>
          </a:p>
        </p:txBody>
      </p:sp>
      <p:sp>
        <p:nvSpPr>
          <p:cNvPr id="20" name="Rectangle 19">
            <a:extLst>
              <a:ext uri="{FF2B5EF4-FFF2-40B4-BE49-F238E27FC236}">
                <a16:creationId xmlns:a16="http://schemas.microsoft.com/office/drawing/2014/main" id="{D88BB4EE-94F6-A119-99C3-528DA25F16C0}"/>
              </a:ext>
            </a:extLst>
          </p:cNvPr>
          <p:cNvSpPr/>
          <p:nvPr/>
        </p:nvSpPr>
        <p:spPr>
          <a:xfrm>
            <a:off x="910881" y="1863597"/>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1</a:t>
            </a:r>
          </a:p>
        </p:txBody>
      </p:sp>
      <p:sp>
        <p:nvSpPr>
          <p:cNvPr id="22" name="Rectangle 21">
            <a:extLst>
              <a:ext uri="{FF2B5EF4-FFF2-40B4-BE49-F238E27FC236}">
                <a16:creationId xmlns:a16="http://schemas.microsoft.com/office/drawing/2014/main" id="{DCBE46B3-8B7F-7C03-2A7B-F1CF390F4307}"/>
              </a:ext>
            </a:extLst>
          </p:cNvPr>
          <p:cNvSpPr/>
          <p:nvPr/>
        </p:nvSpPr>
        <p:spPr>
          <a:xfrm>
            <a:off x="1746794" y="3479490"/>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D6CDA4"/>
                </a:solidFill>
                <a:effectLst/>
                <a:uLnTx/>
                <a:uFillTx/>
                <a:cs typeface="Arial" panose="020B0604020202020204" pitchFamily="34" charset="0"/>
              </a:rPr>
              <a:t>Lorem Ipsum</a:t>
            </a:r>
            <a:r>
              <a:rPr kumimoji="0" lang="en-US" sz="2000" b="0" u="none" strike="noStrike" kern="1200" cap="none" spc="0" normalizeH="0" baseline="0" noProof="0" dirty="0">
                <a:ln>
                  <a:noFill/>
                </a:ln>
                <a:solidFill>
                  <a:srgbClr val="D6CDA4"/>
                </a:solidFill>
                <a:effectLst/>
                <a:uLnTx/>
                <a:uFillTx/>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D6CDA4"/>
                </a:solidFill>
                <a:effectLst/>
                <a:cs typeface="Arial" panose="020B0604020202020204" pitchFamily="34" charset="0"/>
              </a:rPr>
              <a:t>est simplement du faux texte employé</a:t>
            </a:r>
            <a:endParaRPr kumimoji="0" lang="en-US" sz="1600" u="none" strike="noStrike" kern="1200" cap="none" spc="0" normalizeH="0" baseline="0" noProof="0" dirty="0">
              <a:ln>
                <a:noFill/>
              </a:ln>
              <a:solidFill>
                <a:srgbClr val="D6CDA4"/>
              </a:solidFill>
              <a:effectLst/>
              <a:uLnTx/>
              <a:uFillTx/>
              <a:cs typeface="Arial" panose="020B0604020202020204" pitchFamily="34" charset="0"/>
            </a:endParaRPr>
          </a:p>
        </p:txBody>
      </p:sp>
      <p:sp>
        <p:nvSpPr>
          <p:cNvPr id="23" name="Rectangle 22">
            <a:extLst>
              <a:ext uri="{FF2B5EF4-FFF2-40B4-BE49-F238E27FC236}">
                <a16:creationId xmlns:a16="http://schemas.microsoft.com/office/drawing/2014/main" id="{8E9655EF-280D-4726-0F93-596F3AFA3B15}"/>
              </a:ext>
            </a:extLst>
          </p:cNvPr>
          <p:cNvSpPr/>
          <p:nvPr/>
        </p:nvSpPr>
        <p:spPr>
          <a:xfrm>
            <a:off x="910881" y="3294823"/>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2</a:t>
            </a:r>
          </a:p>
        </p:txBody>
      </p:sp>
      <p:sp>
        <p:nvSpPr>
          <p:cNvPr id="25" name="Rectangle 24">
            <a:extLst>
              <a:ext uri="{FF2B5EF4-FFF2-40B4-BE49-F238E27FC236}">
                <a16:creationId xmlns:a16="http://schemas.microsoft.com/office/drawing/2014/main" id="{9C65B65D-A016-1983-E828-07D7E3E27274}"/>
              </a:ext>
            </a:extLst>
          </p:cNvPr>
          <p:cNvSpPr/>
          <p:nvPr/>
        </p:nvSpPr>
        <p:spPr>
          <a:xfrm>
            <a:off x="1746794" y="4837564"/>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D6CDA4"/>
                </a:solidFill>
                <a:effectLst/>
                <a:uLnTx/>
                <a:uFillTx/>
                <a:cs typeface="Arial" panose="020B0604020202020204" pitchFamily="34" charset="0"/>
              </a:rPr>
              <a:t>Lorem Ipsum</a:t>
            </a:r>
            <a:r>
              <a:rPr kumimoji="0" lang="en-US" sz="2000" b="0" u="none" strike="noStrike" kern="1200" cap="none" spc="0" normalizeH="0" baseline="0" noProof="0" dirty="0">
                <a:ln>
                  <a:noFill/>
                </a:ln>
                <a:solidFill>
                  <a:srgbClr val="D6CDA4"/>
                </a:solidFill>
                <a:effectLst/>
                <a:uLnTx/>
                <a:uFillTx/>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D6CDA4"/>
                </a:solidFill>
                <a:effectLst/>
                <a:cs typeface="Arial" panose="020B0604020202020204" pitchFamily="34" charset="0"/>
              </a:rPr>
              <a:t>est simplement du faux texte employé</a:t>
            </a:r>
            <a:endParaRPr kumimoji="0" lang="en-US" sz="1600" u="none" strike="noStrike" kern="1200" cap="none" spc="0" normalizeH="0" baseline="0" noProof="0" dirty="0">
              <a:ln>
                <a:noFill/>
              </a:ln>
              <a:solidFill>
                <a:srgbClr val="D6CDA4"/>
              </a:solidFill>
              <a:effectLst/>
              <a:uLnTx/>
              <a:uFillTx/>
              <a:cs typeface="Arial" panose="020B0604020202020204" pitchFamily="34" charset="0"/>
            </a:endParaRPr>
          </a:p>
        </p:txBody>
      </p:sp>
      <p:sp>
        <p:nvSpPr>
          <p:cNvPr id="26" name="Rectangle 25">
            <a:extLst>
              <a:ext uri="{FF2B5EF4-FFF2-40B4-BE49-F238E27FC236}">
                <a16:creationId xmlns:a16="http://schemas.microsoft.com/office/drawing/2014/main" id="{9CBE2316-DBD4-4420-9FD2-637971A39D14}"/>
              </a:ext>
            </a:extLst>
          </p:cNvPr>
          <p:cNvSpPr/>
          <p:nvPr/>
        </p:nvSpPr>
        <p:spPr>
          <a:xfrm>
            <a:off x="910881" y="4726049"/>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3</a:t>
            </a:r>
          </a:p>
        </p:txBody>
      </p:sp>
      <p:sp>
        <p:nvSpPr>
          <p:cNvPr id="28" name="Rectangle 27">
            <a:extLst>
              <a:ext uri="{FF2B5EF4-FFF2-40B4-BE49-F238E27FC236}">
                <a16:creationId xmlns:a16="http://schemas.microsoft.com/office/drawing/2014/main" id="{5A9D62E5-8628-BEF6-5E20-1B1416B36D48}"/>
              </a:ext>
            </a:extLst>
          </p:cNvPr>
          <p:cNvSpPr/>
          <p:nvPr/>
        </p:nvSpPr>
        <p:spPr>
          <a:xfrm>
            <a:off x="8038426" y="2157992"/>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D6CDA4"/>
                </a:solidFill>
                <a:effectLst/>
                <a:uLnTx/>
                <a:uFillTx/>
                <a:cs typeface="Arial" panose="020B0604020202020204" pitchFamily="34" charset="0"/>
              </a:rPr>
              <a:t>Lorem Ipsum</a:t>
            </a:r>
            <a:r>
              <a:rPr kumimoji="0" lang="en-US" sz="2000" b="0" u="none" strike="noStrike" kern="1200" cap="none" spc="0" normalizeH="0" baseline="0" noProof="0" dirty="0">
                <a:ln>
                  <a:noFill/>
                </a:ln>
                <a:solidFill>
                  <a:srgbClr val="D6CDA4"/>
                </a:solidFill>
                <a:effectLst/>
                <a:uLnTx/>
                <a:uFillTx/>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D6CDA4"/>
                </a:solidFill>
                <a:effectLst/>
                <a:cs typeface="Arial" panose="020B0604020202020204" pitchFamily="34" charset="0"/>
              </a:rPr>
              <a:t>est simplement du faux texte employé</a:t>
            </a:r>
            <a:endParaRPr kumimoji="0" lang="en-US" sz="1600" u="none" strike="noStrike" kern="1200" cap="none" spc="0" normalizeH="0" baseline="0" noProof="0" dirty="0">
              <a:ln>
                <a:noFill/>
              </a:ln>
              <a:solidFill>
                <a:srgbClr val="D6CDA4"/>
              </a:solidFill>
              <a:effectLst/>
              <a:uLnTx/>
              <a:uFillTx/>
              <a:cs typeface="Arial" panose="020B0604020202020204" pitchFamily="34" charset="0"/>
            </a:endParaRPr>
          </a:p>
        </p:txBody>
      </p:sp>
      <p:sp>
        <p:nvSpPr>
          <p:cNvPr id="29" name="Rectangle 28">
            <a:extLst>
              <a:ext uri="{FF2B5EF4-FFF2-40B4-BE49-F238E27FC236}">
                <a16:creationId xmlns:a16="http://schemas.microsoft.com/office/drawing/2014/main" id="{0D343D80-1E84-762E-22D2-EDC96F15EC58}"/>
              </a:ext>
            </a:extLst>
          </p:cNvPr>
          <p:cNvSpPr/>
          <p:nvPr/>
        </p:nvSpPr>
        <p:spPr>
          <a:xfrm>
            <a:off x="7202513" y="1863597"/>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4</a:t>
            </a:r>
          </a:p>
        </p:txBody>
      </p:sp>
      <p:sp>
        <p:nvSpPr>
          <p:cNvPr id="31" name="Rectangle 30">
            <a:extLst>
              <a:ext uri="{FF2B5EF4-FFF2-40B4-BE49-F238E27FC236}">
                <a16:creationId xmlns:a16="http://schemas.microsoft.com/office/drawing/2014/main" id="{18A77A9E-F456-CB5F-A8A9-CB2537A8FAD3}"/>
              </a:ext>
            </a:extLst>
          </p:cNvPr>
          <p:cNvSpPr/>
          <p:nvPr/>
        </p:nvSpPr>
        <p:spPr>
          <a:xfrm>
            <a:off x="8038426" y="3479490"/>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D6CDA4"/>
                </a:solidFill>
                <a:effectLst/>
                <a:uLnTx/>
                <a:uFillTx/>
                <a:cs typeface="Arial" panose="020B0604020202020204" pitchFamily="34" charset="0"/>
              </a:rPr>
              <a:t>Lorem Ipsum</a:t>
            </a:r>
            <a:r>
              <a:rPr kumimoji="0" lang="en-US" sz="2000" b="0" u="none" strike="noStrike" kern="1200" cap="none" spc="0" normalizeH="0" baseline="0" noProof="0" dirty="0">
                <a:ln>
                  <a:noFill/>
                </a:ln>
                <a:solidFill>
                  <a:srgbClr val="D6CDA4"/>
                </a:solidFill>
                <a:effectLst/>
                <a:uLnTx/>
                <a:uFillTx/>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D6CDA4"/>
                </a:solidFill>
                <a:effectLst/>
                <a:cs typeface="Arial" panose="020B0604020202020204" pitchFamily="34" charset="0"/>
              </a:rPr>
              <a:t>est simplement du faux texte employé</a:t>
            </a:r>
            <a:endParaRPr kumimoji="0" lang="en-US" sz="1600" u="none" strike="noStrike" kern="1200" cap="none" spc="0" normalizeH="0" baseline="0" noProof="0" dirty="0">
              <a:ln>
                <a:noFill/>
              </a:ln>
              <a:solidFill>
                <a:srgbClr val="D6CDA4"/>
              </a:solidFill>
              <a:effectLst/>
              <a:uLnTx/>
              <a:uFillTx/>
              <a:cs typeface="Arial" panose="020B0604020202020204" pitchFamily="34" charset="0"/>
            </a:endParaRPr>
          </a:p>
        </p:txBody>
      </p:sp>
      <p:sp>
        <p:nvSpPr>
          <p:cNvPr id="32" name="Rectangle 31">
            <a:extLst>
              <a:ext uri="{FF2B5EF4-FFF2-40B4-BE49-F238E27FC236}">
                <a16:creationId xmlns:a16="http://schemas.microsoft.com/office/drawing/2014/main" id="{D956C571-5DAC-A7FC-AF1D-713E2DA1976C}"/>
              </a:ext>
            </a:extLst>
          </p:cNvPr>
          <p:cNvSpPr/>
          <p:nvPr/>
        </p:nvSpPr>
        <p:spPr>
          <a:xfrm>
            <a:off x="7202513" y="3294823"/>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5</a:t>
            </a:r>
          </a:p>
        </p:txBody>
      </p:sp>
      <p:sp>
        <p:nvSpPr>
          <p:cNvPr id="34" name="Rectangle 33">
            <a:extLst>
              <a:ext uri="{FF2B5EF4-FFF2-40B4-BE49-F238E27FC236}">
                <a16:creationId xmlns:a16="http://schemas.microsoft.com/office/drawing/2014/main" id="{C6487ADF-F4AC-73DD-1061-73858C8A034D}"/>
              </a:ext>
            </a:extLst>
          </p:cNvPr>
          <p:cNvSpPr/>
          <p:nvPr/>
        </p:nvSpPr>
        <p:spPr>
          <a:xfrm>
            <a:off x="8038426" y="4837564"/>
            <a:ext cx="3365537"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dirty="0">
                <a:ln>
                  <a:noFill/>
                </a:ln>
                <a:solidFill>
                  <a:srgbClr val="D6CDA4"/>
                </a:solidFill>
                <a:effectLst/>
                <a:uLnTx/>
                <a:uFillTx/>
                <a:cs typeface="Arial" panose="020B0604020202020204" pitchFamily="34" charset="0"/>
              </a:rPr>
              <a:t>Lorem Ipsum</a:t>
            </a:r>
            <a:r>
              <a:rPr kumimoji="0" lang="en-US" sz="2000" b="0" u="none" strike="noStrike" kern="1200" cap="none" spc="0" normalizeH="0" baseline="0" noProof="0" dirty="0">
                <a:ln>
                  <a:noFill/>
                </a:ln>
                <a:solidFill>
                  <a:srgbClr val="D6CDA4"/>
                </a:solidFill>
                <a:effectLst/>
                <a:uLnTx/>
                <a:uFillTx/>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i="0" dirty="0">
                <a:solidFill>
                  <a:srgbClr val="D6CDA4"/>
                </a:solidFill>
                <a:effectLst/>
                <a:cs typeface="Arial" panose="020B0604020202020204" pitchFamily="34" charset="0"/>
              </a:rPr>
              <a:t>est simplement du faux texte employé</a:t>
            </a:r>
            <a:endParaRPr kumimoji="0" lang="en-US" sz="1600" u="none" strike="noStrike" kern="1200" cap="none" spc="0" normalizeH="0" baseline="0" noProof="0" dirty="0">
              <a:ln>
                <a:noFill/>
              </a:ln>
              <a:solidFill>
                <a:srgbClr val="D6CDA4"/>
              </a:solidFill>
              <a:effectLst/>
              <a:uLnTx/>
              <a:uFillTx/>
              <a:cs typeface="Arial" panose="020B0604020202020204" pitchFamily="34" charset="0"/>
            </a:endParaRPr>
          </a:p>
        </p:txBody>
      </p:sp>
      <p:sp>
        <p:nvSpPr>
          <p:cNvPr id="35" name="Rectangle 34">
            <a:extLst>
              <a:ext uri="{FF2B5EF4-FFF2-40B4-BE49-F238E27FC236}">
                <a16:creationId xmlns:a16="http://schemas.microsoft.com/office/drawing/2014/main" id="{51FEBD8B-942D-E1D4-FEB0-1FE98B12D01E}"/>
              </a:ext>
            </a:extLst>
          </p:cNvPr>
          <p:cNvSpPr/>
          <p:nvPr/>
        </p:nvSpPr>
        <p:spPr>
          <a:xfrm>
            <a:off x="7202513" y="4726049"/>
            <a:ext cx="574196"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6000" b="1" i="0" u="none" strike="noStrike" kern="1200" cap="none" spc="0" normalizeH="0" baseline="0" noProof="0" dirty="0">
                <a:ln>
                  <a:noFill/>
                </a:ln>
                <a:solidFill>
                  <a:schemeClr val="bg1"/>
                </a:solidFill>
                <a:uLnTx/>
                <a:uFillTx/>
                <a:ea typeface="Open Sans" panose="020B0606030504020204" pitchFamily="34" charset="0"/>
                <a:cs typeface="Arial" panose="020B0604020202020204" pitchFamily="34" charset="0"/>
              </a:rPr>
              <a:t>6</a:t>
            </a:r>
          </a:p>
        </p:txBody>
      </p:sp>
      <p:sp>
        <p:nvSpPr>
          <p:cNvPr id="2" name="Rectangle 1">
            <a:extLst>
              <a:ext uri="{FF2B5EF4-FFF2-40B4-BE49-F238E27FC236}">
                <a16:creationId xmlns:a16="http://schemas.microsoft.com/office/drawing/2014/main" id="{276B4641-2D15-6042-42C0-FCFFD1607B36}"/>
              </a:ext>
            </a:extLst>
          </p:cNvPr>
          <p:cNvSpPr/>
          <p:nvPr/>
        </p:nvSpPr>
        <p:spPr>
          <a:xfrm>
            <a:off x="498348" y="23601"/>
            <a:ext cx="1436612"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1C6758"/>
                </a:solidFill>
                <a:uLnTx/>
                <a:uFillTx/>
                <a:ea typeface="Open Sans" panose="020B0606030504020204" pitchFamily="34" charset="0"/>
                <a:cs typeface="Arial" panose="020B0604020202020204" pitchFamily="34" charset="0"/>
              </a:rPr>
              <a:t>PLAN</a:t>
            </a:r>
          </a:p>
        </p:txBody>
      </p:sp>
      <p:sp>
        <p:nvSpPr>
          <p:cNvPr id="4" name="Slide Number Placeholder 2">
            <a:extLst>
              <a:ext uri="{FF2B5EF4-FFF2-40B4-BE49-F238E27FC236}">
                <a16:creationId xmlns:a16="http://schemas.microsoft.com/office/drawing/2014/main" id="{80DFF6D4-141F-AC25-1D70-A88585902FA7}"/>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3</a:t>
            </a:fld>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16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508127-033B-BE06-3E19-C23B96FEA034}"/>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4</a:t>
            </a:fld>
            <a:endParaRPr lang="fr-FR" sz="2000" b="1" dirty="0">
              <a:latin typeface="Arial" panose="020B0604020202020204" pitchFamily="34" charset="0"/>
              <a:cs typeface="Arial" panose="020B0604020202020204" pitchFamily="34" charset="0"/>
            </a:endParaRPr>
          </a:p>
        </p:txBody>
      </p:sp>
      <p:sp>
        <p:nvSpPr>
          <p:cNvPr id="5" name="Arrow: Pentagon 4">
            <a:extLst>
              <a:ext uri="{FF2B5EF4-FFF2-40B4-BE49-F238E27FC236}">
                <a16:creationId xmlns:a16="http://schemas.microsoft.com/office/drawing/2014/main" id="{F6B23FDB-853A-0ED6-30F3-9654A86D622A}"/>
              </a:ext>
            </a:extLst>
          </p:cNvPr>
          <p:cNvSpPr/>
          <p:nvPr/>
        </p:nvSpPr>
        <p:spPr>
          <a:xfrm>
            <a:off x="3304677" y="2667592"/>
            <a:ext cx="5582647" cy="1522816"/>
          </a:xfrm>
          <a:prstGeom prst="homePlate">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7" name="Rectangle 6">
            <a:extLst>
              <a:ext uri="{FF2B5EF4-FFF2-40B4-BE49-F238E27FC236}">
                <a16:creationId xmlns:a16="http://schemas.microsoft.com/office/drawing/2014/main" id="{11D360EA-BBBC-475D-EBAA-691B1E213F75}"/>
              </a:ext>
            </a:extLst>
          </p:cNvPr>
          <p:cNvSpPr/>
          <p:nvPr/>
        </p:nvSpPr>
        <p:spPr>
          <a:xfrm>
            <a:off x="3860548" y="3044279"/>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D6CDA4"/>
                </a:solidFill>
                <a:uLnTx/>
                <a:uFillTx/>
                <a:latin typeface="Arial" panose="020B0604020202020204" pitchFamily="34" charset="0"/>
                <a:ea typeface="Open Sans" panose="020B0606030504020204" pitchFamily="34" charset="0"/>
                <a:cs typeface="Arial" panose="020B0604020202020204" pitchFamily="34" charset="0"/>
              </a:rPr>
              <a:t>TITRE DE PAGE</a:t>
            </a:r>
          </a:p>
        </p:txBody>
      </p:sp>
    </p:spTree>
    <p:extLst>
      <p:ext uri="{BB962C8B-B14F-4D97-AF65-F5344CB8AC3E}">
        <p14:creationId xmlns:p14="http://schemas.microsoft.com/office/powerpoint/2010/main" val="250705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B1B2A1-F701-4478-A58E-1311B092C758}"/>
              </a:ext>
            </a:extLst>
          </p:cNvPr>
          <p:cNvSpPr/>
          <p:nvPr/>
        </p:nvSpPr>
        <p:spPr>
          <a:xfrm>
            <a:off x="498348" y="23601"/>
            <a:ext cx="5188023"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1C6758"/>
                </a:solidFill>
                <a:uLnTx/>
                <a:uFillTx/>
                <a:ea typeface="Open Sans" panose="020B0606030504020204" pitchFamily="34" charset="0"/>
                <a:cs typeface="Arial" panose="020B0604020202020204" pitchFamily="34" charset="0"/>
              </a:rPr>
              <a:t>UNE SEULE COLONNE</a:t>
            </a:r>
          </a:p>
        </p:txBody>
      </p:sp>
      <p:sp>
        <p:nvSpPr>
          <p:cNvPr id="43" name="Rectangle 42">
            <a:extLst>
              <a:ext uri="{FF2B5EF4-FFF2-40B4-BE49-F238E27FC236}">
                <a16:creationId xmlns:a16="http://schemas.microsoft.com/office/drawing/2014/main" id="{33ACB090-C228-B285-B6B1-861AC15126FA}"/>
              </a:ext>
            </a:extLst>
          </p:cNvPr>
          <p:cNvSpPr/>
          <p:nvPr/>
        </p:nvSpPr>
        <p:spPr>
          <a:xfrm>
            <a:off x="982086" y="1653682"/>
            <a:ext cx="10420676" cy="230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47" name="Rectangle 46">
            <a:extLst>
              <a:ext uri="{FF2B5EF4-FFF2-40B4-BE49-F238E27FC236}">
                <a16:creationId xmlns:a16="http://schemas.microsoft.com/office/drawing/2014/main" id="{F40963F9-8FF8-855B-F8C2-CB636209DBD9}"/>
              </a:ext>
            </a:extLst>
          </p:cNvPr>
          <p:cNvSpPr/>
          <p:nvPr/>
        </p:nvSpPr>
        <p:spPr>
          <a:xfrm>
            <a:off x="982086" y="4013513"/>
            <a:ext cx="10420676" cy="2308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3" name="Slide Number Placeholder 2">
            <a:extLst>
              <a:ext uri="{FF2B5EF4-FFF2-40B4-BE49-F238E27FC236}">
                <a16:creationId xmlns:a16="http://schemas.microsoft.com/office/drawing/2014/main" id="{780EA4C4-A042-5334-01B1-E384B72408E0}"/>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5</a:t>
            </a:fld>
            <a:endParaRPr lang="fr-FR" sz="2000" b="1" dirty="0">
              <a:latin typeface="Arial" panose="020B0604020202020204" pitchFamily="34" charset="0"/>
              <a:cs typeface="Arial" panose="020B0604020202020204" pitchFamily="34" charset="0"/>
            </a:endParaRPr>
          </a:p>
        </p:txBody>
      </p:sp>
      <p:sp>
        <p:nvSpPr>
          <p:cNvPr id="4" name="Arrow: Pentagon 3">
            <a:extLst>
              <a:ext uri="{FF2B5EF4-FFF2-40B4-BE49-F238E27FC236}">
                <a16:creationId xmlns:a16="http://schemas.microsoft.com/office/drawing/2014/main" id="{05E81EE3-9727-F458-A975-FD00050232F1}"/>
              </a:ext>
            </a:extLst>
          </p:cNvPr>
          <p:cNvSpPr/>
          <p:nvPr/>
        </p:nvSpPr>
        <p:spPr>
          <a:xfrm rot="1484405">
            <a:off x="1109805" y="1005691"/>
            <a:ext cx="360000" cy="360000"/>
          </a:xfrm>
          <a:prstGeom prst="homePlate">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 name="Oval 4">
            <a:extLst>
              <a:ext uri="{FF2B5EF4-FFF2-40B4-BE49-F238E27FC236}">
                <a16:creationId xmlns:a16="http://schemas.microsoft.com/office/drawing/2014/main" id="{DEAB05F5-F993-A696-DC41-CF7C6BC1DA58}"/>
              </a:ext>
            </a:extLst>
          </p:cNvPr>
          <p:cNvSpPr/>
          <p:nvPr/>
        </p:nvSpPr>
        <p:spPr>
          <a:xfrm>
            <a:off x="1568555" y="666341"/>
            <a:ext cx="879109" cy="10387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lang="fr-FR" sz="4800" b="1" i="1" dirty="0">
                <a:solidFill>
                  <a:srgbClr val="393E46"/>
                </a:solidFill>
                <a:ea typeface="Open Sans" panose="020B0606030504020204" pitchFamily="34" charset="0"/>
                <a:cs typeface="Open Sans" panose="020B0606030504020204" pitchFamily="34" charset="0"/>
              </a:rPr>
              <a:t>01</a:t>
            </a:r>
            <a:endParaRPr lang="fr-FR" sz="6600" b="1" i="1" dirty="0">
              <a:solidFill>
                <a:srgbClr val="393E46"/>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1491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B1B2A1-F701-4478-A58E-1311B092C758}"/>
              </a:ext>
            </a:extLst>
          </p:cNvPr>
          <p:cNvSpPr/>
          <p:nvPr/>
        </p:nvSpPr>
        <p:spPr>
          <a:xfrm>
            <a:off x="498348" y="23601"/>
            <a:ext cx="65146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1C6758"/>
                </a:solidFill>
                <a:uLnTx/>
                <a:uFillTx/>
                <a:ea typeface="Open Sans" panose="020B0606030504020204" pitchFamily="34" charset="0"/>
                <a:cs typeface="Arial" panose="020B0604020202020204" pitchFamily="34" charset="0"/>
              </a:rPr>
              <a:t>TEXTE EN DEUX COLONNES</a:t>
            </a:r>
          </a:p>
        </p:txBody>
      </p:sp>
      <p:sp>
        <p:nvSpPr>
          <p:cNvPr id="11" name="Oval 10">
            <a:extLst>
              <a:ext uri="{FF2B5EF4-FFF2-40B4-BE49-F238E27FC236}">
                <a16:creationId xmlns:a16="http://schemas.microsoft.com/office/drawing/2014/main" id="{7E2EF114-9480-642D-5650-7B9145341A4D}"/>
              </a:ext>
            </a:extLst>
          </p:cNvPr>
          <p:cNvSpPr/>
          <p:nvPr/>
        </p:nvSpPr>
        <p:spPr>
          <a:xfrm>
            <a:off x="1495403" y="666341"/>
            <a:ext cx="879109" cy="10387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lang="fr-FR" sz="4800" b="1" i="1" dirty="0">
                <a:solidFill>
                  <a:srgbClr val="393E46"/>
                </a:solidFill>
                <a:ea typeface="Open Sans" panose="020B0606030504020204" pitchFamily="34" charset="0"/>
                <a:cs typeface="Open Sans" panose="020B0606030504020204" pitchFamily="34" charset="0"/>
              </a:rPr>
              <a:t>01</a:t>
            </a:r>
            <a:endParaRPr lang="fr-FR" sz="6600" b="1" i="1" dirty="0">
              <a:solidFill>
                <a:srgbClr val="393E46"/>
              </a:solidFill>
              <a:ea typeface="Open Sans" panose="020B0606030504020204" pitchFamily="34" charset="0"/>
              <a:cs typeface="Open Sans" panose="020B0606030504020204" pitchFamily="34" charset="0"/>
            </a:endParaRPr>
          </a:p>
        </p:txBody>
      </p:sp>
      <p:sp>
        <p:nvSpPr>
          <p:cNvPr id="43" name="Rectangle 42">
            <a:extLst>
              <a:ext uri="{FF2B5EF4-FFF2-40B4-BE49-F238E27FC236}">
                <a16:creationId xmlns:a16="http://schemas.microsoft.com/office/drawing/2014/main" id="{33ACB090-C228-B285-B6B1-861AC15126FA}"/>
              </a:ext>
            </a:extLst>
          </p:cNvPr>
          <p:cNvSpPr/>
          <p:nvPr/>
        </p:nvSpPr>
        <p:spPr>
          <a:xfrm>
            <a:off x="982086" y="1653682"/>
            <a:ext cx="5358063" cy="452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45" name="Oval 44">
            <a:extLst>
              <a:ext uri="{FF2B5EF4-FFF2-40B4-BE49-F238E27FC236}">
                <a16:creationId xmlns:a16="http://schemas.microsoft.com/office/drawing/2014/main" id="{591B613A-A5A5-1907-6B51-FEB80CFF8DA4}"/>
              </a:ext>
            </a:extLst>
          </p:cNvPr>
          <p:cNvSpPr/>
          <p:nvPr/>
        </p:nvSpPr>
        <p:spPr>
          <a:xfrm>
            <a:off x="6950512" y="666341"/>
            <a:ext cx="879111" cy="10387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lang="fr-FR" sz="4800" b="1" i="1" dirty="0">
                <a:solidFill>
                  <a:srgbClr val="393E46"/>
                </a:solidFill>
                <a:ea typeface="Open Sans" panose="020B0606030504020204" pitchFamily="34" charset="0"/>
                <a:cs typeface="Open Sans" panose="020B0606030504020204" pitchFamily="34" charset="0"/>
              </a:rPr>
              <a:t>02</a:t>
            </a:r>
            <a:endParaRPr lang="fr-FR" sz="6600" b="1" i="1" dirty="0">
              <a:solidFill>
                <a:srgbClr val="393E46"/>
              </a:solidFill>
              <a:ea typeface="Open Sans" panose="020B0606030504020204" pitchFamily="34" charset="0"/>
              <a:cs typeface="Open Sans" panose="020B0606030504020204" pitchFamily="34" charset="0"/>
            </a:endParaRPr>
          </a:p>
        </p:txBody>
      </p:sp>
      <p:sp>
        <p:nvSpPr>
          <p:cNvPr id="46" name="Rectangle 45">
            <a:extLst>
              <a:ext uri="{FF2B5EF4-FFF2-40B4-BE49-F238E27FC236}">
                <a16:creationId xmlns:a16="http://schemas.microsoft.com/office/drawing/2014/main" id="{54855402-AD28-25F5-4544-471119E96170}"/>
              </a:ext>
            </a:extLst>
          </p:cNvPr>
          <p:cNvSpPr/>
          <p:nvPr/>
        </p:nvSpPr>
        <p:spPr>
          <a:xfrm>
            <a:off x="6437196" y="1653682"/>
            <a:ext cx="5358063" cy="45243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 des passages du Lorem Ipsum, et, plus récemment, par son inclusion dans des applications de mise en page de texte, comme </a:t>
            </a:r>
            <a:r>
              <a:rPr lang="fr-FR" b="0" dirty="0" err="1">
                <a:solidFill>
                  <a:srgbClr val="000000"/>
                </a:solidFill>
                <a:effectLst/>
                <a:cs typeface="Arial" panose="020B0604020202020204" pitchFamily="34" charset="0"/>
              </a:rPr>
              <a:t>Aldus</a:t>
            </a:r>
            <a:r>
              <a:rPr lang="fr-FR" b="0" dirty="0">
                <a:solidFill>
                  <a:srgbClr val="000000"/>
                </a:solidFill>
                <a:effectLst/>
                <a:cs typeface="Arial" panose="020B0604020202020204" pitchFamily="34" charset="0"/>
              </a:rPr>
              <a:t> </a:t>
            </a:r>
            <a:r>
              <a:rPr lang="fr-FR" b="0" dirty="0" err="1">
                <a:solidFill>
                  <a:srgbClr val="000000"/>
                </a:solidFill>
                <a:effectLst/>
                <a:cs typeface="Arial" panose="020B0604020202020204" pitchFamily="34" charset="0"/>
              </a:rPr>
              <a:t>PageMaker</a:t>
            </a:r>
            <a:r>
              <a:rPr lang="fr-FR" dirty="0">
                <a:solidFill>
                  <a:srgbClr val="000000"/>
                </a:solidFill>
                <a:cs typeface="Arial" panose="020B0604020202020204" pitchFamily="34" charset="0"/>
              </a:rPr>
              <a:t>. Il a été popularisé dans les années 1960 grâce à la vente de feuilles </a:t>
            </a:r>
            <a:r>
              <a:rPr lang="fr-FR" dirty="0" err="1">
                <a:solidFill>
                  <a:srgbClr val="000000"/>
                </a:solidFill>
                <a:cs typeface="Arial" panose="020B0604020202020204" pitchFamily="34" charset="0"/>
              </a:rPr>
              <a:t>Letraset</a:t>
            </a:r>
            <a:r>
              <a:rPr lang="fr-FR" dirty="0">
                <a:solidFill>
                  <a:srgbClr val="000000"/>
                </a:solidFill>
                <a:cs typeface="Arial" panose="020B0604020202020204" pitchFamily="34" charset="0"/>
              </a:rPr>
              <a:t> contenant des passages du Lorem Ipsum.</a:t>
            </a:r>
            <a:endParaRPr lang="fr-FR" b="0" dirty="0">
              <a:solidFill>
                <a:srgbClr val="000000"/>
              </a:solidFill>
              <a:effectLst/>
              <a:cs typeface="Arial" panose="020B0604020202020204" pitchFamily="34" charset="0"/>
            </a:endParaRPr>
          </a:p>
        </p:txBody>
      </p:sp>
      <p:sp>
        <p:nvSpPr>
          <p:cNvPr id="3" name="Slide Number Placeholder 2">
            <a:extLst>
              <a:ext uri="{FF2B5EF4-FFF2-40B4-BE49-F238E27FC236}">
                <a16:creationId xmlns:a16="http://schemas.microsoft.com/office/drawing/2014/main" id="{2B2EE97E-73B2-BDE7-15E4-1AA1586281C8}"/>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6</a:t>
            </a:fld>
            <a:endParaRPr lang="fr-FR" sz="2000" b="1" dirty="0">
              <a:latin typeface="Arial" panose="020B0604020202020204" pitchFamily="34" charset="0"/>
              <a:cs typeface="Arial" panose="020B0604020202020204" pitchFamily="34" charset="0"/>
            </a:endParaRPr>
          </a:p>
        </p:txBody>
      </p:sp>
      <p:sp>
        <p:nvSpPr>
          <p:cNvPr id="4" name="Arrow: Pentagon 3">
            <a:extLst>
              <a:ext uri="{FF2B5EF4-FFF2-40B4-BE49-F238E27FC236}">
                <a16:creationId xmlns:a16="http://schemas.microsoft.com/office/drawing/2014/main" id="{3EF23FCB-E50E-662A-5918-E1908DD182F9}"/>
              </a:ext>
            </a:extLst>
          </p:cNvPr>
          <p:cNvSpPr/>
          <p:nvPr/>
        </p:nvSpPr>
        <p:spPr>
          <a:xfrm rot="1484405">
            <a:off x="1109805" y="1005691"/>
            <a:ext cx="360000" cy="360000"/>
          </a:xfrm>
          <a:prstGeom prst="homePlate">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5" name="Arrow: Pentagon 4">
            <a:extLst>
              <a:ext uri="{FF2B5EF4-FFF2-40B4-BE49-F238E27FC236}">
                <a16:creationId xmlns:a16="http://schemas.microsoft.com/office/drawing/2014/main" id="{BBFE28F5-57C0-29ED-9EF6-7E46217628AF}"/>
              </a:ext>
            </a:extLst>
          </p:cNvPr>
          <p:cNvSpPr/>
          <p:nvPr/>
        </p:nvSpPr>
        <p:spPr>
          <a:xfrm rot="1484405">
            <a:off x="6586567" y="1005692"/>
            <a:ext cx="360000" cy="360000"/>
          </a:xfrm>
          <a:prstGeom prst="homePlate">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511633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row: Pentagon 38">
            <a:extLst>
              <a:ext uri="{FF2B5EF4-FFF2-40B4-BE49-F238E27FC236}">
                <a16:creationId xmlns:a16="http://schemas.microsoft.com/office/drawing/2014/main" id="{06120C68-E998-C5B5-DD9E-CD791D95845D}"/>
              </a:ext>
            </a:extLst>
          </p:cNvPr>
          <p:cNvSpPr/>
          <p:nvPr/>
        </p:nvSpPr>
        <p:spPr>
          <a:xfrm rot="1484405">
            <a:off x="817197" y="1005691"/>
            <a:ext cx="360000" cy="360000"/>
          </a:xfrm>
          <a:prstGeom prst="homePlate">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6" name="Rectangle 5">
            <a:extLst>
              <a:ext uri="{FF2B5EF4-FFF2-40B4-BE49-F238E27FC236}">
                <a16:creationId xmlns:a16="http://schemas.microsoft.com/office/drawing/2014/main" id="{13B1B2A1-F701-4478-A58E-1311B092C758}"/>
              </a:ext>
            </a:extLst>
          </p:cNvPr>
          <p:cNvSpPr/>
          <p:nvPr/>
        </p:nvSpPr>
        <p:spPr>
          <a:xfrm>
            <a:off x="498348" y="23601"/>
            <a:ext cx="6592446"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1C6758"/>
                </a:solidFill>
                <a:uLnTx/>
                <a:uFillTx/>
                <a:ea typeface="Open Sans" panose="020B0606030504020204" pitchFamily="34" charset="0"/>
                <a:cs typeface="Arial" panose="020B0604020202020204" pitchFamily="34" charset="0"/>
              </a:rPr>
              <a:t>TEXTE EN TROIS COLONNES</a:t>
            </a:r>
          </a:p>
        </p:txBody>
      </p:sp>
      <p:sp>
        <p:nvSpPr>
          <p:cNvPr id="11" name="Oval 10">
            <a:extLst>
              <a:ext uri="{FF2B5EF4-FFF2-40B4-BE49-F238E27FC236}">
                <a16:creationId xmlns:a16="http://schemas.microsoft.com/office/drawing/2014/main" id="{7E2EF114-9480-642D-5650-7B9145341A4D}"/>
              </a:ext>
            </a:extLst>
          </p:cNvPr>
          <p:cNvSpPr/>
          <p:nvPr/>
        </p:nvSpPr>
        <p:spPr>
          <a:xfrm>
            <a:off x="1275947" y="666341"/>
            <a:ext cx="879109" cy="10387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lang="fr-FR" sz="4800" b="1" i="1" dirty="0">
                <a:solidFill>
                  <a:srgbClr val="393E46"/>
                </a:solidFill>
                <a:ea typeface="Open Sans" panose="020B0606030504020204" pitchFamily="34" charset="0"/>
                <a:cs typeface="Open Sans" panose="020B0606030504020204" pitchFamily="34" charset="0"/>
              </a:rPr>
              <a:t>01</a:t>
            </a:r>
            <a:endParaRPr lang="fr-FR" sz="6600" b="1" i="1" dirty="0">
              <a:solidFill>
                <a:srgbClr val="393E46"/>
              </a:solidFill>
              <a:ea typeface="Open Sans" panose="020B0606030504020204" pitchFamily="34" charset="0"/>
              <a:cs typeface="Open Sans" panose="020B0606030504020204" pitchFamily="34" charset="0"/>
            </a:endParaRPr>
          </a:p>
        </p:txBody>
      </p:sp>
      <p:sp>
        <p:nvSpPr>
          <p:cNvPr id="43" name="Rectangle 42">
            <a:extLst>
              <a:ext uri="{FF2B5EF4-FFF2-40B4-BE49-F238E27FC236}">
                <a16:creationId xmlns:a16="http://schemas.microsoft.com/office/drawing/2014/main" id="{33ACB090-C228-B285-B6B1-861AC15126FA}"/>
              </a:ext>
            </a:extLst>
          </p:cNvPr>
          <p:cNvSpPr/>
          <p:nvPr/>
        </p:nvSpPr>
        <p:spPr>
          <a:xfrm>
            <a:off x="762630" y="1653682"/>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3" name="Arrow: Pentagon 2">
            <a:extLst>
              <a:ext uri="{FF2B5EF4-FFF2-40B4-BE49-F238E27FC236}">
                <a16:creationId xmlns:a16="http://schemas.microsoft.com/office/drawing/2014/main" id="{A4153C2D-AE79-5640-F01B-BAD091E14D5C}"/>
              </a:ext>
            </a:extLst>
          </p:cNvPr>
          <p:cNvSpPr/>
          <p:nvPr/>
        </p:nvSpPr>
        <p:spPr>
          <a:xfrm rot="1484405">
            <a:off x="4617655" y="998281"/>
            <a:ext cx="360000" cy="360000"/>
          </a:xfrm>
          <a:prstGeom prst="homePlate">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 name="Oval 3">
            <a:extLst>
              <a:ext uri="{FF2B5EF4-FFF2-40B4-BE49-F238E27FC236}">
                <a16:creationId xmlns:a16="http://schemas.microsoft.com/office/drawing/2014/main" id="{1438F962-B24D-DB1C-943A-FBBBB0AE7DC2}"/>
              </a:ext>
            </a:extLst>
          </p:cNvPr>
          <p:cNvSpPr/>
          <p:nvPr/>
        </p:nvSpPr>
        <p:spPr>
          <a:xfrm>
            <a:off x="5076404" y="658931"/>
            <a:ext cx="879111" cy="10387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lang="fr-FR" sz="4800" b="1" i="1" dirty="0">
                <a:solidFill>
                  <a:srgbClr val="393E46"/>
                </a:solidFill>
                <a:ea typeface="Open Sans" panose="020B0606030504020204" pitchFamily="34" charset="0"/>
                <a:cs typeface="Open Sans" panose="020B0606030504020204" pitchFamily="34" charset="0"/>
              </a:rPr>
              <a:t>02</a:t>
            </a:r>
            <a:endParaRPr lang="fr-FR" sz="6600" b="1" i="1" dirty="0">
              <a:solidFill>
                <a:srgbClr val="393E46"/>
              </a:solidFill>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B9D5C1BD-943F-7929-D998-E0DB332C4209}"/>
              </a:ext>
            </a:extLst>
          </p:cNvPr>
          <p:cNvSpPr/>
          <p:nvPr/>
        </p:nvSpPr>
        <p:spPr>
          <a:xfrm>
            <a:off x="4563088" y="1646272"/>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8" name="Arrow: Pentagon 7">
            <a:extLst>
              <a:ext uri="{FF2B5EF4-FFF2-40B4-BE49-F238E27FC236}">
                <a16:creationId xmlns:a16="http://schemas.microsoft.com/office/drawing/2014/main" id="{8E81A00E-5AEB-C5DC-740E-827220B1AD61}"/>
              </a:ext>
            </a:extLst>
          </p:cNvPr>
          <p:cNvSpPr/>
          <p:nvPr/>
        </p:nvSpPr>
        <p:spPr>
          <a:xfrm rot="1484405">
            <a:off x="8418113" y="990871"/>
            <a:ext cx="360000" cy="360000"/>
          </a:xfrm>
          <a:prstGeom prst="homePlate">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
        <p:nvSpPr>
          <p:cNvPr id="9" name="Oval 8">
            <a:extLst>
              <a:ext uri="{FF2B5EF4-FFF2-40B4-BE49-F238E27FC236}">
                <a16:creationId xmlns:a16="http://schemas.microsoft.com/office/drawing/2014/main" id="{C3D331DF-9BA5-8663-C828-78B11AA22B26}"/>
              </a:ext>
            </a:extLst>
          </p:cNvPr>
          <p:cNvSpPr/>
          <p:nvPr/>
        </p:nvSpPr>
        <p:spPr>
          <a:xfrm>
            <a:off x="8876862" y="651521"/>
            <a:ext cx="879111" cy="103870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r>
              <a:rPr lang="fr-FR" sz="4800" b="1" i="1" dirty="0">
                <a:solidFill>
                  <a:srgbClr val="393E46"/>
                </a:solidFill>
                <a:ea typeface="Open Sans" panose="020B0606030504020204" pitchFamily="34" charset="0"/>
                <a:cs typeface="Open Sans" panose="020B0606030504020204" pitchFamily="34" charset="0"/>
              </a:rPr>
              <a:t>03</a:t>
            </a:r>
            <a:endParaRPr lang="fr-FR" sz="6600" b="1" i="1" dirty="0">
              <a:solidFill>
                <a:srgbClr val="393E46"/>
              </a:solidFill>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7D6DC876-CD83-2979-A3B1-CC47B4126463}"/>
              </a:ext>
            </a:extLst>
          </p:cNvPr>
          <p:cNvSpPr/>
          <p:nvPr/>
        </p:nvSpPr>
        <p:spPr>
          <a:xfrm>
            <a:off x="8363546" y="1638862"/>
            <a:ext cx="3568897" cy="4801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gn="just"/>
            <a:r>
              <a:rPr lang="fr-FR" b="0" dirty="0">
                <a:solidFill>
                  <a:srgbClr val="000000"/>
                </a:solidFill>
                <a:effectLst/>
                <a:cs typeface="Arial" panose="020B0604020202020204" pitchFamily="34" charset="0"/>
              </a:rPr>
              <a:t>Le </a:t>
            </a:r>
            <a:r>
              <a:rPr lang="fr-FR" b="1" dirty="0">
                <a:solidFill>
                  <a:srgbClr val="000000"/>
                </a:solidFill>
                <a:effectLst/>
                <a:cs typeface="Arial" panose="020B0604020202020204" pitchFamily="34" charset="0"/>
              </a:rPr>
              <a:t>Lorem Ipsum</a:t>
            </a:r>
            <a:r>
              <a:rPr lang="fr-FR" b="0" dirty="0">
                <a:solidFill>
                  <a:srgbClr val="000000"/>
                </a:solidFill>
                <a:effectLst/>
                <a:cs typeface="Arial" panose="020B0604020202020204" pitchFamily="34" charset="0"/>
              </a:rPr>
              <a:t> est simplement du faux texte employé dans la composition et la mise en page avant impression. Le Lorem Ipsum est le faux texte standard de l'imprimerie depuis les années 1500, quand un imprimeur anonyme assembla ensemble des morceaux de texte pour réaliser un livre spécimen de polices de texte. Il n'a pas fait que survivre cinq siècles, mais s'est aussi adapté à la bureautique informatique, sans que son contenu n'en soit modifié. Il a été popularisé dans les années 1960 grâce à la vente de feuilles </a:t>
            </a:r>
            <a:r>
              <a:rPr lang="fr-FR" b="0" dirty="0" err="1">
                <a:solidFill>
                  <a:srgbClr val="000000"/>
                </a:solidFill>
                <a:effectLst/>
                <a:cs typeface="Arial" panose="020B0604020202020204" pitchFamily="34" charset="0"/>
              </a:rPr>
              <a:t>Letraset</a:t>
            </a:r>
            <a:r>
              <a:rPr lang="fr-FR" b="0" dirty="0">
                <a:solidFill>
                  <a:srgbClr val="000000"/>
                </a:solidFill>
                <a:effectLst/>
                <a:cs typeface="Arial" panose="020B0604020202020204" pitchFamily="34" charset="0"/>
              </a:rPr>
              <a:t> contenant</a:t>
            </a:r>
          </a:p>
        </p:txBody>
      </p:sp>
      <p:sp>
        <p:nvSpPr>
          <p:cNvPr id="12" name="Slide Number Placeholder 2">
            <a:extLst>
              <a:ext uri="{FF2B5EF4-FFF2-40B4-BE49-F238E27FC236}">
                <a16:creationId xmlns:a16="http://schemas.microsoft.com/office/drawing/2014/main" id="{EAD74893-D63F-1FBB-6C3E-174AC794D0FA}"/>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7</a:t>
            </a:fld>
            <a:endParaRPr lang="fr-F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900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B1B2A1-F701-4478-A58E-1311B092C758}"/>
              </a:ext>
            </a:extLst>
          </p:cNvPr>
          <p:cNvSpPr/>
          <p:nvPr/>
        </p:nvSpPr>
        <p:spPr>
          <a:xfrm>
            <a:off x="498348" y="23601"/>
            <a:ext cx="228466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1C6758"/>
                </a:solidFill>
                <a:uLnTx/>
                <a:uFillTx/>
                <a:ea typeface="Open Sans" panose="020B0606030504020204" pitchFamily="34" charset="0"/>
                <a:cs typeface="Arial" panose="020B0604020202020204" pitchFamily="34" charset="0"/>
              </a:rPr>
              <a:t>TABLEAU</a:t>
            </a:r>
          </a:p>
        </p:txBody>
      </p:sp>
      <p:sp>
        <p:nvSpPr>
          <p:cNvPr id="12" name="Slide Number Placeholder 2">
            <a:extLst>
              <a:ext uri="{FF2B5EF4-FFF2-40B4-BE49-F238E27FC236}">
                <a16:creationId xmlns:a16="http://schemas.microsoft.com/office/drawing/2014/main" id="{EAD74893-D63F-1FBB-6C3E-174AC794D0FA}"/>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8</a:t>
            </a:fld>
            <a:endParaRPr lang="fr-FR" sz="2000" b="1" dirty="0">
              <a:latin typeface="Arial" panose="020B0604020202020204" pitchFamily="34" charset="0"/>
              <a:cs typeface="Arial" panose="020B0604020202020204" pitchFamily="34" charset="0"/>
            </a:endParaRPr>
          </a:p>
        </p:txBody>
      </p:sp>
      <p:graphicFrame>
        <p:nvGraphicFramePr>
          <p:cNvPr id="2" name="Table 6">
            <a:extLst>
              <a:ext uri="{FF2B5EF4-FFF2-40B4-BE49-F238E27FC236}">
                <a16:creationId xmlns:a16="http://schemas.microsoft.com/office/drawing/2014/main" id="{1CE5A180-8836-85C9-EFDB-CF4C27E7BB22}"/>
              </a:ext>
            </a:extLst>
          </p:cNvPr>
          <p:cNvGraphicFramePr>
            <a:graphicFrameLocks noGrp="1"/>
          </p:cNvGraphicFramePr>
          <p:nvPr>
            <p:extLst>
              <p:ext uri="{D42A27DB-BD31-4B8C-83A1-F6EECF244321}">
                <p14:modId xmlns:p14="http://schemas.microsoft.com/office/powerpoint/2010/main" val="1869341412"/>
              </p:ext>
            </p:extLst>
          </p:nvPr>
        </p:nvGraphicFramePr>
        <p:xfrm>
          <a:off x="909878" y="813405"/>
          <a:ext cx="10372245" cy="5231191"/>
        </p:xfrm>
        <a:graphic>
          <a:graphicData uri="http://schemas.openxmlformats.org/drawingml/2006/table">
            <a:tbl>
              <a:tblPr firstRow="1" bandRow="1">
                <a:tableStyleId>{5C22544A-7EE6-4342-B048-85BDC9FD1C3A}</a:tableStyleId>
              </a:tblPr>
              <a:tblGrid>
                <a:gridCol w="2074449">
                  <a:extLst>
                    <a:ext uri="{9D8B030D-6E8A-4147-A177-3AD203B41FA5}">
                      <a16:colId xmlns:a16="http://schemas.microsoft.com/office/drawing/2014/main" val="2656451911"/>
                    </a:ext>
                  </a:extLst>
                </a:gridCol>
                <a:gridCol w="2074449">
                  <a:extLst>
                    <a:ext uri="{9D8B030D-6E8A-4147-A177-3AD203B41FA5}">
                      <a16:colId xmlns:a16="http://schemas.microsoft.com/office/drawing/2014/main" val="89310863"/>
                    </a:ext>
                  </a:extLst>
                </a:gridCol>
                <a:gridCol w="2074449">
                  <a:extLst>
                    <a:ext uri="{9D8B030D-6E8A-4147-A177-3AD203B41FA5}">
                      <a16:colId xmlns:a16="http://schemas.microsoft.com/office/drawing/2014/main" val="3316558785"/>
                    </a:ext>
                  </a:extLst>
                </a:gridCol>
                <a:gridCol w="2074449">
                  <a:extLst>
                    <a:ext uri="{9D8B030D-6E8A-4147-A177-3AD203B41FA5}">
                      <a16:colId xmlns:a16="http://schemas.microsoft.com/office/drawing/2014/main" val="1551524353"/>
                    </a:ext>
                  </a:extLst>
                </a:gridCol>
                <a:gridCol w="2074449">
                  <a:extLst>
                    <a:ext uri="{9D8B030D-6E8A-4147-A177-3AD203B41FA5}">
                      <a16:colId xmlns:a16="http://schemas.microsoft.com/office/drawing/2014/main" val="1244278983"/>
                    </a:ext>
                  </a:extLst>
                </a:gridCol>
              </a:tblGrid>
              <a:tr h="747313">
                <a:tc>
                  <a:txBody>
                    <a:bodyPr/>
                    <a:lstStyle/>
                    <a:p>
                      <a:pPr algn="ctr"/>
                      <a:r>
                        <a:rPr lang="fr-FR" dirty="0"/>
                        <a:t>TEXTE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C6758"/>
                    </a:solidFill>
                  </a:tcPr>
                </a:tc>
                <a:tc>
                  <a:txBody>
                    <a:bodyPr/>
                    <a:lstStyle/>
                    <a:p>
                      <a:pPr algn="ctr"/>
                      <a:r>
                        <a:rPr lang="fr-FR" dirty="0"/>
                        <a:t>TEXTE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C6758"/>
                    </a:solidFill>
                  </a:tcPr>
                </a:tc>
                <a:tc>
                  <a:txBody>
                    <a:bodyPr/>
                    <a:lstStyle/>
                    <a:p>
                      <a:pPr algn="ctr"/>
                      <a:r>
                        <a:rPr lang="fr-FR" dirty="0"/>
                        <a:t>TEXTE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C6758"/>
                    </a:solidFill>
                  </a:tcPr>
                </a:tc>
                <a:tc>
                  <a:txBody>
                    <a:bodyPr/>
                    <a:lstStyle/>
                    <a:p>
                      <a:pPr algn="ctr"/>
                      <a:r>
                        <a:rPr lang="fr-FR" dirty="0"/>
                        <a:t>TEXTE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C6758"/>
                    </a:solidFill>
                  </a:tcPr>
                </a:tc>
                <a:tc>
                  <a:txBody>
                    <a:bodyPr/>
                    <a:lstStyle/>
                    <a:p>
                      <a:pPr algn="ctr"/>
                      <a:r>
                        <a:rPr lang="fr-FR" dirty="0"/>
                        <a:t>TEXTE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1C6758"/>
                    </a:solidFill>
                  </a:tcPr>
                </a:tc>
                <a:extLst>
                  <a:ext uri="{0D108BD9-81ED-4DB2-BD59-A6C34878D82A}">
                    <a16:rowId xmlns:a16="http://schemas.microsoft.com/office/drawing/2014/main" val="2834515986"/>
                  </a:ext>
                </a:extLst>
              </a:tr>
              <a:tr h="747313">
                <a:tc>
                  <a:txBody>
                    <a:bodyPr/>
                    <a:lstStyle/>
                    <a:p>
                      <a:pPr algn="ctr"/>
                      <a:r>
                        <a:rPr lang="fr-FR" dirty="0"/>
                        <a:t>Texte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6CDA4"/>
                    </a:solidFill>
                  </a:tcPr>
                </a:tc>
                <a:tc>
                  <a:txBody>
                    <a:bodyPr/>
                    <a:lstStyle/>
                    <a:p>
                      <a:pPr algn="ctr"/>
                      <a:r>
                        <a:rPr lang="fr-FR" dirty="0"/>
                        <a:t>Texte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6CDA4"/>
                    </a:solidFill>
                  </a:tcPr>
                </a:tc>
                <a:tc>
                  <a:txBody>
                    <a:bodyPr/>
                    <a:lstStyle/>
                    <a:p>
                      <a:pPr algn="ctr"/>
                      <a:r>
                        <a:rPr lang="fr-FR" dirty="0"/>
                        <a:t>Texte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6CDA4"/>
                    </a:solidFill>
                  </a:tcPr>
                </a:tc>
                <a:tc>
                  <a:txBody>
                    <a:bodyPr/>
                    <a:lstStyle/>
                    <a:p>
                      <a:pPr algn="ctr"/>
                      <a:r>
                        <a:rPr lang="fr-FR" dirty="0"/>
                        <a:t>Texte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6CDA4"/>
                    </a:solidFill>
                  </a:tcPr>
                </a:tc>
                <a:tc>
                  <a:txBody>
                    <a:bodyPr/>
                    <a:lstStyle/>
                    <a:p>
                      <a:pPr algn="ctr"/>
                      <a:r>
                        <a:rPr lang="fr-FR" dirty="0"/>
                        <a:t>Texte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6CDA4"/>
                    </a:solidFill>
                  </a:tcPr>
                </a:tc>
                <a:extLst>
                  <a:ext uri="{0D108BD9-81ED-4DB2-BD59-A6C34878D82A}">
                    <a16:rowId xmlns:a16="http://schemas.microsoft.com/office/drawing/2014/main" val="3155348133"/>
                  </a:ext>
                </a:extLst>
              </a:tr>
              <a:tr h="747313">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4273292"/>
                  </a:ext>
                </a:extLst>
              </a:tr>
              <a:tr h="747313">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6CDA4"/>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6CDA4"/>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6CDA4"/>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6CDA4"/>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6CDA4"/>
                    </a:solidFill>
                  </a:tcPr>
                </a:tc>
                <a:extLst>
                  <a:ext uri="{0D108BD9-81ED-4DB2-BD59-A6C34878D82A}">
                    <a16:rowId xmlns:a16="http://schemas.microsoft.com/office/drawing/2014/main" val="3154852815"/>
                  </a:ext>
                </a:extLst>
              </a:tr>
              <a:tr h="747313">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7045916"/>
                  </a:ext>
                </a:extLst>
              </a:tr>
              <a:tr h="747313">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6CDA4"/>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6CDA4"/>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6CDA4"/>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6CDA4"/>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6CDA4"/>
                    </a:solidFill>
                  </a:tcPr>
                </a:tc>
                <a:extLst>
                  <a:ext uri="{0D108BD9-81ED-4DB2-BD59-A6C34878D82A}">
                    <a16:rowId xmlns:a16="http://schemas.microsoft.com/office/drawing/2014/main" val="2089528464"/>
                  </a:ext>
                </a:extLst>
              </a:tr>
              <a:tr h="747313">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r>
                        <a:rPr lang="fr-FR" dirty="0"/>
                        <a:t>Texte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7441754"/>
                  </a:ext>
                </a:extLst>
              </a:tr>
            </a:tbl>
          </a:graphicData>
        </a:graphic>
      </p:graphicFrame>
    </p:spTree>
    <p:extLst>
      <p:ext uri="{BB962C8B-B14F-4D97-AF65-F5344CB8AC3E}">
        <p14:creationId xmlns:p14="http://schemas.microsoft.com/office/powerpoint/2010/main" val="934445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508127-033B-BE06-3E19-C23B96FEA034}"/>
              </a:ext>
            </a:extLst>
          </p:cNvPr>
          <p:cNvSpPr txBox="1">
            <a:spLocks/>
          </p:cNvSpPr>
          <p:nvPr/>
        </p:nvSpPr>
        <p:spPr>
          <a:xfrm>
            <a:off x="11402762" y="6447586"/>
            <a:ext cx="789238" cy="2862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fld id="{55566DE6-6023-4F1B-83B8-5B1409609C05}" type="slidenum">
              <a:rPr lang="fr-FR" sz="1400" b="1" smtClean="0">
                <a:latin typeface="Arial" panose="020B0604020202020204" pitchFamily="34" charset="0"/>
                <a:cs typeface="Arial" panose="020B0604020202020204" pitchFamily="34" charset="0"/>
              </a:rPr>
              <a:pPr marL="0" indent="0" algn="ctr">
                <a:buNone/>
              </a:pPr>
              <a:t>9</a:t>
            </a:fld>
            <a:endParaRPr lang="fr-FR" sz="2000" b="1" dirty="0">
              <a:latin typeface="Arial" panose="020B0604020202020204" pitchFamily="34" charset="0"/>
              <a:cs typeface="Arial" panose="020B0604020202020204" pitchFamily="34" charset="0"/>
            </a:endParaRPr>
          </a:p>
        </p:txBody>
      </p:sp>
      <p:sp>
        <p:nvSpPr>
          <p:cNvPr id="5" name="Arrow: Pentagon 4">
            <a:extLst>
              <a:ext uri="{FF2B5EF4-FFF2-40B4-BE49-F238E27FC236}">
                <a16:creationId xmlns:a16="http://schemas.microsoft.com/office/drawing/2014/main" id="{F6B23FDB-853A-0ED6-30F3-9654A86D622A}"/>
              </a:ext>
            </a:extLst>
          </p:cNvPr>
          <p:cNvSpPr/>
          <p:nvPr/>
        </p:nvSpPr>
        <p:spPr>
          <a:xfrm>
            <a:off x="3304677" y="2667592"/>
            <a:ext cx="5582647" cy="1522816"/>
          </a:xfrm>
          <a:prstGeom prst="homePlate">
            <a:avLst/>
          </a:prstGeom>
          <a:solidFill>
            <a:srgbClr val="1C67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7" name="Rectangle 6">
            <a:extLst>
              <a:ext uri="{FF2B5EF4-FFF2-40B4-BE49-F238E27FC236}">
                <a16:creationId xmlns:a16="http://schemas.microsoft.com/office/drawing/2014/main" id="{11D360EA-BBBC-475D-EBAA-691B1E213F75}"/>
              </a:ext>
            </a:extLst>
          </p:cNvPr>
          <p:cNvSpPr/>
          <p:nvPr/>
        </p:nvSpPr>
        <p:spPr>
          <a:xfrm>
            <a:off x="3860548" y="3044279"/>
            <a:ext cx="4470904"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D6CDA4"/>
                </a:solidFill>
                <a:uLnTx/>
                <a:uFillTx/>
                <a:latin typeface="Arial" panose="020B0604020202020204" pitchFamily="34" charset="0"/>
                <a:ea typeface="Open Sans" panose="020B0606030504020204" pitchFamily="34" charset="0"/>
                <a:cs typeface="Arial" panose="020B0604020202020204" pitchFamily="34" charset="0"/>
              </a:rPr>
              <a:t>TITRE DE PAGE</a:t>
            </a:r>
          </a:p>
        </p:txBody>
      </p:sp>
    </p:spTree>
    <p:extLst>
      <p:ext uri="{BB962C8B-B14F-4D97-AF65-F5344CB8AC3E}">
        <p14:creationId xmlns:p14="http://schemas.microsoft.com/office/powerpoint/2010/main" val="1490452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TotalTime>
  <Words>1391</Words>
  <Application>Microsoft Office PowerPoint</Application>
  <PresentationFormat>Widescreen</PresentationFormat>
  <Paragraphs>125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YUSF</cp:lastModifiedBy>
  <cp:revision>104</cp:revision>
  <dcterms:created xsi:type="dcterms:W3CDTF">2018-11-30T14:16:14Z</dcterms:created>
  <dcterms:modified xsi:type="dcterms:W3CDTF">2022-09-26T12:10:25Z</dcterms:modified>
  <cp:category>www.presentation-powerpoint.com</cp:category>
</cp:coreProperties>
</file>