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64" r:id="rId4"/>
    <p:sldId id="372" r:id="rId5"/>
    <p:sldId id="3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320" y="5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TẤM BÁNH NAY BẺ RA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1490" y="3842623"/>
            <a:ext cx="4781864" cy="1224052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Lời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Phong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An</a:t>
            </a:r>
          </a:p>
          <a:p>
            <a:pPr algn="l"/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Nhạc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Hương</a:t>
            </a:r>
            <a:r>
              <a:rPr lang="en-US" sz="3200" b="1" dirty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Nguyên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41792" y="24499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Tấm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bánh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nay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bẻ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tặng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sẻ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chia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>
                <a:latin typeface="Arial" pitchFamily="34" charset="0"/>
                <a:cs typeface="Arial" pitchFamily="34" charset="0"/>
              </a:rPr>
              <a:t>. Ôi trao đổi diệu kỳ. Bánh rượu thành Mình Máu Chúa hiến trao thân mình Chúa ban phúc trường sinh.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 Đây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Ki-tô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kính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Nghiêng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cúi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Đón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rước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say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Giê-su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5600" b="1" dirty="0">
                <a:latin typeface="Arial" pitchFamily="34" charset="0"/>
                <a:cs typeface="Arial" pitchFamily="34" charset="0"/>
              </a:rPr>
              <a:t>Ư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ớc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muốn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nay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trào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dâng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Tình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mến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luôn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thắm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màu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Nguyện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cùng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Ngài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nẻo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thế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Loan Tin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Mừng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cứu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Loan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truyền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Hằng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dân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một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lòng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Kính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thờ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56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>
                <a:latin typeface="Arial" pitchFamily="34" charset="0"/>
                <a:cs typeface="Arial" pitchFamily="34" charset="0"/>
              </a:rPr>
              <a:t> Đây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Máu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Ki-tô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tin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nhận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cung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kính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Nghiêng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cúi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thờ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Đón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rước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vào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tim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say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cảm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Giê-su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mãi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lại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1173</TotalTime>
  <Words>202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Garamond</vt:lpstr>
      <vt:lpstr>Savon</vt:lpstr>
      <vt:lpstr>TẤM BÁNH NAY BẺ RA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DINH GIA</cp:lastModifiedBy>
  <cp:revision>240</cp:revision>
  <dcterms:created xsi:type="dcterms:W3CDTF">2024-12-09T09:39:37Z</dcterms:created>
  <dcterms:modified xsi:type="dcterms:W3CDTF">2025-10-07T09:39:36Z</dcterms:modified>
</cp:coreProperties>
</file>