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regular r:id="rId31"/>
      <p:bold r:id="rId32"/>
      <p:italic r:id="rId33"/>
      <p:boldItalic r:id="rId34"/>
    </p:embeddedFont>
    <p:embeddedFont>
      <p:font typeface="Neuton"/>
      <p:bold r:id="rId35"/>
    </p:embeddedFont>
    <p:embeddedFont>
      <p:font typeface="Elsie Black"/>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XIQi+6SfvMMvYe1wUm6JJqP0N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Neuton-bold.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ElsieBlack-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b950b8b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b950b8b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b950b8b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73b950b8b8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73b950b8b8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73b950b8b8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73b950b8b8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73b950b8b8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73b950b8b8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73b950b8b8_0_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273b950b8b8_0_2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273b950b8b8_0_2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73b950b8b8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73b950b8b8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273b950b8b8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73b950b8b8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73b950b8b8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73b950b8b8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73b950b8b8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73b950b8b8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g273b950b8b8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73b950b8b8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73b950b8b8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73b950b8b8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73b950b8b8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273b950b8b8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273b950b8b8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73b950b8b8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73b950b8b8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73b950b8b8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73b950b8b8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73b950b8b8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73b950b8b8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73b950b8b8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73b950b8b8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73b950b8b8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73b950b8b8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73b950b8b8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73b950b8b8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73b950b8b8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273b950b8b8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273b950b8b8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73b950b8b8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g273b950b8b8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273b950b8b8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273b950b8b8_0_5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g273b950b8b8_0_5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g273b950b8b8_0_5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273b950b8b8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g273b950b8b8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g273b950b8b8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273b950b8b8_0_6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g273b950b8b8_0_6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g273b950b8b8_0_6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273b950b8b8_0_6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6" name="Google Shape;706;g273b950b8b8_0_6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g273b950b8b8_0_6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73b950b8b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73b950b8b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73b950b8b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73b950b8b8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273b950b8b8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g273b950b8b8_0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73b950b8b8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73b950b8b8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73b950b8b8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73b950b8b8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73b950b8b8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73b950b8b8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73b950b8b8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73b950b8b8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73b950b8b8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73b950b8b8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73b950b8b8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73b950b8b8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73b950b8b8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73b950b8b8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73b950b8b8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38.png"/><Relationship Id="rId6" Type="http://schemas.openxmlformats.org/officeDocument/2006/relationships/image" Target="../media/image37.png"/><Relationship Id="rId7" Type="http://schemas.openxmlformats.org/officeDocument/2006/relationships/image" Target="../media/image7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4.png"/><Relationship Id="rId11" Type="http://schemas.openxmlformats.org/officeDocument/2006/relationships/image" Target="../media/image97.png"/><Relationship Id="rId10" Type="http://schemas.openxmlformats.org/officeDocument/2006/relationships/image" Target="../media/image66.png"/><Relationship Id="rId9" Type="http://schemas.openxmlformats.org/officeDocument/2006/relationships/image" Target="../media/image42.png"/><Relationship Id="rId5" Type="http://schemas.openxmlformats.org/officeDocument/2006/relationships/image" Target="../media/image3.png"/><Relationship Id="rId6" Type="http://schemas.openxmlformats.org/officeDocument/2006/relationships/image" Target="../media/image40.png"/><Relationship Id="rId7" Type="http://schemas.openxmlformats.org/officeDocument/2006/relationships/image" Target="../media/image57.png"/><Relationship Id="rId8"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3.png"/><Relationship Id="rId4" Type="http://schemas.openxmlformats.org/officeDocument/2006/relationships/image" Target="../media/image3.png"/><Relationship Id="rId5" Type="http://schemas.openxmlformats.org/officeDocument/2006/relationships/image" Target="../media/image9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28.png"/><Relationship Id="rId5" Type="http://schemas.openxmlformats.org/officeDocument/2006/relationships/image" Target="../media/image10.png"/><Relationship Id="rId6"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png"/></Relationships>
</file>

<file path=ppt/slides/_rels/slide15.xml.rels><?xml version="1.0" encoding="UTF-8" standalone="yes"?><Relationships xmlns="http://schemas.openxmlformats.org/package/2006/relationships"><Relationship Id="rId20" Type="http://schemas.openxmlformats.org/officeDocument/2006/relationships/image" Target="../media/image80.png"/><Relationship Id="rId22" Type="http://schemas.openxmlformats.org/officeDocument/2006/relationships/image" Target="../media/image83.png"/><Relationship Id="rId21" Type="http://schemas.openxmlformats.org/officeDocument/2006/relationships/image" Target="../media/image77.png"/><Relationship Id="rId24" Type="http://schemas.openxmlformats.org/officeDocument/2006/relationships/image" Target="../media/image107.png"/><Relationship Id="rId23"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68.png"/><Relationship Id="rId26" Type="http://schemas.openxmlformats.org/officeDocument/2006/relationships/image" Target="../media/image81.png"/><Relationship Id="rId25" Type="http://schemas.openxmlformats.org/officeDocument/2006/relationships/image" Target="../media/image112.png"/><Relationship Id="rId28" Type="http://schemas.openxmlformats.org/officeDocument/2006/relationships/image" Target="../media/image89.png"/><Relationship Id="rId27" Type="http://schemas.openxmlformats.org/officeDocument/2006/relationships/image" Target="../media/image79.png"/><Relationship Id="rId5" Type="http://schemas.openxmlformats.org/officeDocument/2006/relationships/image" Target="../media/image72.png"/><Relationship Id="rId6" Type="http://schemas.openxmlformats.org/officeDocument/2006/relationships/image" Target="../media/image71.png"/><Relationship Id="rId7" Type="http://schemas.openxmlformats.org/officeDocument/2006/relationships/image" Target="../media/image131.png"/><Relationship Id="rId8" Type="http://schemas.openxmlformats.org/officeDocument/2006/relationships/image" Target="../media/image67.png"/><Relationship Id="rId11" Type="http://schemas.openxmlformats.org/officeDocument/2006/relationships/image" Target="../media/image74.png"/><Relationship Id="rId10" Type="http://schemas.openxmlformats.org/officeDocument/2006/relationships/image" Target="../media/image73.png"/><Relationship Id="rId13" Type="http://schemas.openxmlformats.org/officeDocument/2006/relationships/image" Target="../media/image108.png"/><Relationship Id="rId12" Type="http://schemas.openxmlformats.org/officeDocument/2006/relationships/image" Target="../media/image70.png"/><Relationship Id="rId15" Type="http://schemas.openxmlformats.org/officeDocument/2006/relationships/image" Target="../media/image109.png"/><Relationship Id="rId14" Type="http://schemas.openxmlformats.org/officeDocument/2006/relationships/image" Target="../media/image69.png"/><Relationship Id="rId17" Type="http://schemas.openxmlformats.org/officeDocument/2006/relationships/image" Target="../media/image76.png"/><Relationship Id="rId16" Type="http://schemas.openxmlformats.org/officeDocument/2006/relationships/image" Target="../media/image78.png"/><Relationship Id="rId19" Type="http://schemas.openxmlformats.org/officeDocument/2006/relationships/image" Target="../media/image85.png"/><Relationship Id="rId18" Type="http://schemas.openxmlformats.org/officeDocument/2006/relationships/image" Target="../media/image1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91.png"/><Relationship Id="rId6" Type="http://schemas.openxmlformats.org/officeDocument/2006/relationships/image" Target="../media/image15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02.png"/><Relationship Id="rId7" Type="http://schemas.openxmlformats.org/officeDocument/2006/relationships/image" Target="../media/image10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23.png"/><Relationship Id="rId6" Type="http://schemas.openxmlformats.org/officeDocument/2006/relationships/image" Target="../media/image10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28.png"/><Relationship Id="rId5" Type="http://schemas.openxmlformats.org/officeDocument/2006/relationships/image" Target="../media/image10.png"/><Relationship Id="rId6"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0.png"/><Relationship Id="rId4" Type="http://schemas.openxmlformats.org/officeDocument/2006/relationships/image" Target="../media/image3.png"/><Relationship Id="rId5" Type="http://schemas.openxmlformats.org/officeDocument/2006/relationships/image" Target="../media/image1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8.png"/><Relationship Id="rId4" Type="http://schemas.openxmlformats.org/officeDocument/2006/relationships/image" Target="../media/image3.png"/><Relationship Id="rId9" Type="http://schemas.openxmlformats.org/officeDocument/2006/relationships/image" Target="../media/image125.png"/><Relationship Id="rId5" Type="http://schemas.openxmlformats.org/officeDocument/2006/relationships/image" Target="../media/image119.png"/><Relationship Id="rId6" Type="http://schemas.openxmlformats.org/officeDocument/2006/relationships/image" Target="../media/image111.png"/><Relationship Id="rId7" Type="http://schemas.openxmlformats.org/officeDocument/2006/relationships/image" Target="../media/image114.png"/><Relationship Id="rId8" Type="http://schemas.openxmlformats.org/officeDocument/2006/relationships/image" Target="../media/image134.png"/><Relationship Id="rId11" Type="http://schemas.openxmlformats.org/officeDocument/2006/relationships/image" Target="../media/image130.png"/><Relationship Id="rId10" Type="http://schemas.openxmlformats.org/officeDocument/2006/relationships/image" Target="../media/image1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32.png"/><Relationship Id="rId6" Type="http://schemas.openxmlformats.org/officeDocument/2006/relationships/image" Target="../media/image161.png"/><Relationship Id="rId7" Type="http://schemas.openxmlformats.org/officeDocument/2006/relationships/image" Target="../media/image1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67.png"/><Relationship Id="rId7" Type="http://schemas.openxmlformats.org/officeDocument/2006/relationships/image" Target="../media/image141.png"/></Relationships>
</file>

<file path=ppt/slides/_rels/slide25.xml.rels><?xml version="1.0" encoding="UTF-8" standalone="yes"?><Relationships xmlns="http://schemas.openxmlformats.org/package/2006/relationships"><Relationship Id="rId20" Type="http://schemas.openxmlformats.org/officeDocument/2006/relationships/image" Target="../media/image163.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68.png"/><Relationship Id="rId5" Type="http://schemas.openxmlformats.org/officeDocument/2006/relationships/hyperlink" Target="https://eatemp.com/powerpoint-org-chart-template/" TargetMode="External"/><Relationship Id="rId6" Type="http://schemas.openxmlformats.org/officeDocument/2006/relationships/image" Target="../media/image139.png"/><Relationship Id="rId7" Type="http://schemas.openxmlformats.org/officeDocument/2006/relationships/image" Target="../media/image153.png"/><Relationship Id="rId8" Type="http://schemas.openxmlformats.org/officeDocument/2006/relationships/image" Target="../media/image154.png"/><Relationship Id="rId11" Type="http://schemas.openxmlformats.org/officeDocument/2006/relationships/image" Target="../media/image147.png"/><Relationship Id="rId10" Type="http://schemas.openxmlformats.org/officeDocument/2006/relationships/image" Target="../media/image164.png"/><Relationship Id="rId13" Type="http://schemas.openxmlformats.org/officeDocument/2006/relationships/image" Target="../media/image148.png"/><Relationship Id="rId12" Type="http://schemas.openxmlformats.org/officeDocument/2006/relationships/image" Target="../media/image166.png"/><Relationship Id="rId15" Type="http://schemas.openxmlformats.org/officeDocument/2006/relationships/image" Target="../media/image152.png"/><Relationship Id="rId14" Type="http://schemas.openxmlformats.org/officeDocument/2006/relationships/image" Target="../media/image145.png"/><Relationship Id="rId17" Type="http://schemas.openxmlformats.org/officeDocument/2006/relationships/image" Target="../media/image146.png"/><Relationship Id="rId16" Type="http://schemas.openxmlformats.org/officeDocument/2006/relationships/image" Target="../media/image140.png"/><Relationship Id="rId19" Type="http://schemas.openxmlformats.org/officeDocument/2006/relationships/image" Target="../media/image173.png"/><Relationship Id="rId18" Type="http://schemas.openxmlformats.org/officeDocument/2006/relationships/image" Target="../media/image16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28.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hyperlink" Target="https://unsplash.com/" TargetMode="External"/><Relationship Id="rId8" Type="http://schemas.openxmlformats.org/officeDocument/2006/relationships/image" Target="../media/image1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9.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49.png"/><Relationship Id="rId7"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28.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image" Target="../media/image8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6.png"/><Relationship Id="rId5" Type="http://schemas.openxmlformats.org/officeDocument/2006/relationships/image" Target="../media/image56.png"/><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15" name="Shape 15"/>
        <p:cNvGrpSpPr/>
        <p:nvPr/>
      </p:nvGrpSpPr>
      <p:grpSpPr>
        <a:xfrm>
          <a:off x="0" y="0"/>
          <a:ext cx="0" cy="0"/>
          <a:chOff x="0" y="0"/>
          <a:chExt cx="0" cy="0"/>
        </a:xfrm>
      </p:grpSpPr>
      <p:pic>
        <p:nvPicPr>
          <p:cNvPr descr=" " id="16" name="Google Shape;16;g273b950b8b8_0_0"/>
          <p:cNvPicPr preferRelativeResize="0"/>
          <p:nvPr/>
        </p:nvPicPr>
        <p:blipFill rotWithShape="1">
          <a:blip r:embed="rId3">
            <a:alphaModFix/>
          </a:blip>
          <a:srcRect b="0" l="0" r="0" t="0"/>
          <a:stretch/>
        </p:blipFill>
        <p:spPr>
          <a:xfrm>
            <a:off x="774797" y="228600"/>
            <a:ext cx="8637080" cy="12674600"/>
          </a:xfrm>
          <a:prstGeom prst="rect">
            <a:avLst/>
          </a:prstGeom>
          <a:noFill/>
          <a:ln>
            <a:noFill/>
          </a:ln>
        </p:spPr>
      </p:pic>
      <p:sp>
        <p:nvSpPr>
          <p:cNvPr id="17" name="Google Shape;17;g273b950b8b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73b950b8b8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g273b950b8b8_0_0"/>
          <p:cNvPicPr preferRelativeResize="0"/>
          <p:nvPr/>
        </p:nvPicPr>
        <p:blipFill rotWithShape="1">
          <a:blip r:embed="rId5">
            <a:alphaModFix/>
          </a:blip>
          <a:srcRect b="0" l="0" r="0" t="0"/>
          <a:stretch/>
        </p:blipFill>
        <p:spPr>
          <a:xfrm>
            <a:off x="444556" y="736600"/>
            <a:ext cx="13006426" cy="12230100"/>
          </a:xfrm>
          <a:prstGeom prst="rect">
            <a:avLst/>
          </a:prstGeom>
          <a:noFill/>
          <a:ln>
            <a:noFill/>
          </a:ln>
        </p:spPr>
      </p:pic>
      <p:sp>
        <p:nvSpPr>
          <p:cNvPr id="20" name="Google Shape;20;g273b950b8b8_0_0"/>
          <p:cNvSpPr/>
          <p:nvPr/>
        </p:nvSpPr>
        <p:spPr>
          <a:xfrm>
            <a:off x="14047956" y="7200900"/>
            <a:ext cx="9822600" cy="232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B398"/>
              </a:buClr>
              <a:buSzPts val="6400"/>
              <a:buFont typeface="Neuton"/>
              <a:buNone/>
            </a:pPr>
            <a:r>
              <a:rPr b="1" i="0" lang="en-US" sz="6400" u="none" cap="none" strike="noStrike">
                <a:solidFill>
                  <a:srgbClr val="F2B398"/>
                </a:solidFill>
                <a:latin typeface="Neuton"/>
                <a:ea typeface="Neuton"/>
                <a:cs typeface="Neuton"/>
                <a:sym typeface="Neuton"/>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73b950b8b8_0_0"/>
          <p:cNvSpPr/>
          <p:nvPr/>
        </p:nvSpPr>
        <p:spPr>
          <a:xfrm>
            <a:off x="13806626" y="3949700"/>
            <a:ext cx="88911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C7283"/>
              </a:buClr>
              <a:buSzPts val="24000"/>
              <a:buFont typeface="Elsie Black"/>
              <a:buNone/>
            </a:pPr>
            <a:r>
              <a:rPr b="0" i="0" lang="en-US" sz="24000" u="none" cap="none" strike="noStrike">
                <a:solidFill>
                  <a:srgbClr val="4C7283"/>
                </a:solidFill>
                <a:latin typeface="Elsie Black"/>
                <a:ea typeface="Elsie Black"/>
                <a:cs typeface="Elsie Black"/>
                <a:sym typeface="Elsie Black"/>
              </a:rPr>
              <a:t>Faith</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189" name="Shape 189"/>
        <p:cNvGrpSpPr/>
        <p:nvPr/>
      </p:nvGrpSpPr>
      <p:grpSpPr>
        <a:xfrm>
          <a:off x="0" y="0"/>
          <a:ext cx="0" cy="0"/>
          <a:chOff x="0" y="0"/>
          <a:chExt cx="0" cy="0"/>
        </a:xfrm>
      </p:grpSpPr>
      <p:pic>
        <p:nvPicPr>
          <p:cNvPr descr=" " id="190" name="Google Shape;190;g273b950b8b8_0_165"/>
          <p:cNvPicPr preferRelativeResize="0"/>
          <p:nvPr/>
        </p:nvPicPr>
        <p:blipFill rotWithShape="1">
          <a:blip r:embed="rId3">
            <a:alphaModFix/>
          </a:blip>
          <a:srcRect b="0" l="0" r="0" t="0"/>
          <a:stretch/>
        </p:blipFill>
        <p:spPr>
          <a:xfrm>
            <a:off x="546168" y="0"/>
            <a:ext cx="4089911" cy="6007100"/>
          </a:xfrm>
          <a:prstGeom prst="rect">
            <a:avLst/>
          </a:prstGeom>
          <a:noFill/>
          <a:ln>
            <a:noFill/>
          </a:ln>
        </p:spPr>
      </p:pic>
      <p:pic>
        <p:nvPicPr>
          <p:cNvPr descr=" " id="191" name="Google Shape;191;g273b950b8b8_0_165"/>
          <p:cNvPicPr preferRelativeResize="0"/>
          <p:nvPr/>
        </p:nvPicPr>
        <p:blipFill rotWithShape="1">
          <a:blip r:embed="rId3">
            <a:alphaModFix/>
          </a:blip>
          <a:srcRect b="0" l="0" r="0" t="0"/>
          <a:stretch/>
        </p:blipFill>
        <p:spPr>
          <a:xfrm>
            <a:off x="5156845" y="0"/>
            <a:ext cx="4089911" cy="6007100"/>
          </a:xfrm>
          <a:prstGeom prst="rect">
            <a:avLst/>
          </a:prstGeom>
          <a:noFill/>
          <a:ln>
            <a:noFill/>
          </a:ln>
        </p:spPr>
      </p:pic>
      <p:sp>
        <p:nvSpPr>
          <p:cNvPr id="192" name="Google Shape;192;g273b950b8b8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73b950b8b8_0_1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4" name="Google Shape;194;g273b950b8b8_0_165"/>
          <p:cNvSpPr/>
          <p:nvPr/>
        </p:nvSpPr>
        <p:spPr>
          <a:xfrm>
            <a:off x="9557945" y="1244600"/>
            <a:ext cx="2599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Plan</a:t>
            </a:r>
            <a:endParaRPr b="0" i="0" sz="8000" u="none" cap="none" strike="noStrike">
              <a:solidFill>
                <a:schemeClr val="dk1"/>
              </a:solidFill>
              <a:latin typeface="Calibri"/>
              <a:ea typeface="Calibri"/>
              <a:cs typeface="Calibri"/>
              <a:sym typeface="Calibri"/>
            </a:endParaRPr>
          </a:p>
        </p:txBody>
      </p:sp>
      <p:sp>
        <p:nvSpPr>
          <p:cNvPr id="195" name="Google Shape;195;g273b950b8b8_0_165"/>
          <p:cNvSpPr/>
          <p:nvPr/>
        </p:nvSpPr>
        <p:spPr>
          <a:xfrm>
            <a:off x="1778222" y="3632200"/>
            <a:ext cx="20843400" cy="830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73b950b8b8_0_165"/>
          <p:cNvSpPr/>
          <p:nvPr/>
        </p:nvSpPr>
        <p:spPr>
          <a:xfrm>
            <a:off x="1778222" y="3632200"/>
            <a:ext cx="6439800" cy="830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73b950b8b8_0_165"/>
          <p:cNvPicPr preferRelativeResize="0"/>
          <p:nvPr/>
        </p:nvPicPr>
        <p:blipFill rotWithShape="1">
          <a:blip r:embed="rId5">
            <a:alphaModFix/>
          </a:blip>
          <a:srcRect b="0" l="0" r="0" t="0"/>
          <a:stretch/>
        </p:blipFill>
        <p:spPr>
          <a:xfrm>
            <a:off x="4557662" y="4089400"/>
            <a:ext cx="880828" cy="1625600"/>
          </a:xfrm>
          <a:prstGeom prst="rect">
            <a:avLst/>
          </a:prstGeom>
          <a:noFill/>
          <a:ln>
            <a:noFill/>
          </a:ln>
        </p:spPr>
      </p:pic>
      <p:sp>
        <p:nvSpPr>
          <p:cNvPr id="198" name="Google Shape;198;g273b950b8b8_0_165"/>
          <p:cNvSpPr/>
          <p:nvPr/>
        </p:nvSpPr>
        <p:spPr>
          <a:xfrm>
            <a:off x="4077210" y="6019800"/>
            <a:ext cx="18417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52A1A"/>
              </a:buClr>
              <a:buSzPts val="4800"/>
              <a:buFont typeface="Elsie Black"/>
              <a:buNone/>
            </a:pPr>
            <a:r>
              <a:rPr b="0" i="0" lang="en-US" sz="4800" u="none" cap="none" strike="noStrike">
                <a:solidFill>
                  <a:srgbClr val="152A1A"/>
                </a:solidFill>
                <a:latin typeface="Elsie Black"/>
                <a:ea typeface="Elsie Black"/>
                <a:cs typeface="Elsie Black"/>
                <a:sym typeface="Elsie Black"/>
              </a:rPr>
              <a:t>Basic</a:t>
            </a:r>
            <a:endParaRPr b="0" i="0" sz="4800" u="none" cap="none" strike="noStrike">
              <a:solidFill>
                <a:schemeClr val="dk1"/>
              </a:solidFill>
              <a:latin typeface="Calibri"/>
              <a:ea typeface="Calibri"/>
              <a:cs typeface="Calibri"/>
              <a:sym typeface="Calibri"/>
            </a:endParaRPr>
          </a:p>
        </p:txBody>
      </p:sp>
      <p:sp>
        <p:nvSpPr>
          <p:cNvPr id="199" name="Google Shape;199;g273b950b8b8_0_165"/>
          <p:cNvSpPr/>
          <p:nvPr/>
        </p:nvSpPr>
        <p:spPr>
          <a:xfrm>
            <a:off x="2235479" y="7023100"/>
            <a:ext cx="5660700" cy="3589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0" name="Google Shape;200;g273b950b8b8_0_165"/>
          <p:cNvSpPr/>
          <p:nvPr/>
        </p:nvSpPr>
        <p:spPr>
          <a:xfrm>
            <a:off x="3727916" y="10782300"/>
            <a:ext cx="25404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1 month</a:t>
            </a:r>
            <a:endParaRPr b="0" i="0" sz="4800" u="none" cap="none" strike="noStrike">
              <a:solidFill>
                <a:schemeClr val="dk1"/>
              </a:solidFill>
              <a:latin typeface="Calibri"/>
              <a:ea typeface="Calibri"/>
              <a:cs typeface="Calibri"/>
              <a:sym typeface="Calibri"/>
            </a:endParaRPr>
          </a:p>
        </p:txBody>
      </p:sp>
      <p:sp>
        <p:nvSpPr>
          <p:cNvPr id="201" name="Google Shape;201;g273b950b8b8_0_165"/>
          <p:cNvSpPr/>
          <p:nvPr/>
        </p:nvSpPr>
        <p:spPr>
          <a:xfrm>
            <a:off x="8980022" y="3632200"/>
            <a:ext cx="6439800" cy="830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73b950b8b8_0_165"/>
          <p:cNvPicPr preferRelativeResize="0"/>
          <p:nvPr/>
        </p:nvPicPr>
        <p:blipFill rotWithShape="1">
          <a:blip r:embed="rId6">
            <a:alphaModFix/>
          </a:blip>
          <a:srcRect b="0" l="0" r="0" t="0"/>
          <a:stretch/>
        </p:blipFill>
        <p:spPr>
          <a:xfrm>
            <a:off x="11524291" y="4089400"/>
            <a:ext cx="1351172" cy="1625600"/>
          </a:xfrm>
          <a:prstGeom prst="rect">
            <a:avLst/>
          </a:prstGeom>
          <a:noFill/>
          <a:ln>
            <a:noFill/>
          </a:ln>
        </p:spPr>
      </p:pic>
      <p:sp>
        <p:nvSpPr>
          <p:cNvPr id="203" name="Google Shape;203;g273b950b8b8_0_165"/>
          <p:cNvSpPr/>
          <p:nvPr/>
        </p:nvSpPr>
        <p:spPr>
          <a:xfrm>
            <a:off x="11399675" y="6019800"/>
            <a:ext cx="16005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52A1A"/>
              </a:buClr>
              <a:buSzPts val="4800"/>
              <a:buFont typeface="Elsie Black"/>
              <a:buNone/>
            </a:pPr>
            <a:r>
              <a:rPr b="0" i="0" lang="en-US" sz="4800" u="none" cap="none" strike="noStrike">
                <a:solidFill>
                  <a:srgbClr val="152A1A"/>
                </a:solidFill>
                <a:latin typeface="Elsie Black"/>
                <a:ea typeface="Elsie Black"/>
                <a:cs typeface="Elsie Black"/>
                <a:sym typeface="Elsie Black"/>
              </a:rPr>
              <a:t>Elite</a:t>
            </a:r>
            <a:endParaRPr b="0" i="0" sz="4800" u="none" cap="none" strike="noStrike">
              <a:solidFill>
                <a:schemeClr val="dk1"/>
              </a:solidFill>
              <a:latin typeface="Calibri"/>
              <a:ea typeface="Calibri"/>
              <a:cs typeface="Calibri"/>
              <a:sym typeface="Calibri"/>
            </a:endParaRPr>
          </a:p>
        </p:txBody>
      </p:sp>
      <p:sp>
        <p:nvSpPr>
          <p:cNvPr id="204" name="Google Shape;204;g273b950b8b8_0_165"/>
          <p:cNvSpPr/>
          <p:nvPr/>
        </p:nvSpPr>
        <p:spPr>
          <a:xfrm>
            <a:off x="9437280" y="7023100"/>
            <a:ext cx="5660700" cy="3589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5" name="Google Shape;205;g273b950b8b8_0_165"/>
          <p:cNvSpPr/>
          <p:nvPr/>
        </p:nvSpPr>
        <p:spPr>
          <a:xfrm>
            <a:off x="10739192" y="10782300"/>
            <a:ext cx="29214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5 months</a:t>
            </a:r>
            <a:endParaRPr b="0" i="0" sz="4800" u="none" cap="none" strike="noStrike">
              <a:solidFill>
                <a:schemeClr val="dk1"/>
              </a:solidFill>
              <a:latin typeface="Calibri"/>
              <a:ea typeface="Calibri"/>
              <a:cs typeface="Calibri"/>
              <a:sym typeface="Calibri"/>
            </a:endParaRPr>
          </a:p>
        </p:txBody>
      </p:sp>
      <p:sp>
        <p:nvSpPr>
          <p:cNvPr id="206" name="Google Shape;206;g273b950b8b8_0_165"/>
          <p:cNvSpPr/>
          <p:nvPr/>
        </p:nvSpPr>
        <p:spPr>
          <a:xfrm>
            <a:off x="16181822" y="3632200"/>
            <a:ext cx="6439800" cy="830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73b950b8b8_0_165"/>
          <p:cNvPicPr preferRelativeResize="0"/>
          <p:nvPr/>
        </p:nvPicPr>
        <p:blipFill rotWithShape="1">
          <a:blip r:embed="rId7">
            <a:alphaModFix/>
          </a:blip>
          <a:srcRect b="0" l="0" r="0" t="0"/>
          <a:stretch/>
        </p:blipFill>
        <p:spPr>
          <a:xfrm>
            <a:off x="18696848" y="4089400"/>
            <a:ext cx="1409656" cy="1625600"/>
          </a:xfrm>
          <a:prstGeom prst="rect">
            <a:avLst/>
          </a:prstGeom>
          <a:noFill/>
          <a:ln>
            <a:noFill/>
          </a:ln>
        </p:spPr>
      </p:pic>
      <p:sp>
        <p:nvSpPr>
          <p:cNvPr id="208" name="Google Shape;208;g273b950b8b8_0_165"/>
          <p:cNvSpPr/>
          <p:nvPr/>
        </p:nvSpPr>
        <p:spPr>
          <a:xfrm>
            <a:off x="17750469" y="6019800"/>
            <a:ext cx="33024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52A1A"/>
              </a:buClr>
              <a:buSzPts val="4800"/>
              <a:buFont typeface="Elsie Black"/>
              <a:buNone/>
            </a:pPr>
            <a:r>
              <a:rPr b="0" i="0" lang="en-US" sz="4800" u="none" cap="none" strike="noStrike">
                <a:solidFill>
                  <a:srgbClr val="152A1A"/>
                </a:solidFill>
                <a:latin typeface="Elsie Black"/>
                <a:ea typeface="Elsie Black"/>
                <a:cs typeface="Elsie Black"/>
                <a:sym typeface="Elsie Black"/>
              </a:rPr>
              <a:t>Legendary</a:t>
            </a:r>
            <a:endParaRPr b="0" i="0" sz="4800" u="none" cap="none" strike="noStrike">
              <a:solidFill>
                <a:schemeClr val="dk1"/>
              </a:solidFill>
              <a:latin typeface="Calibri"/>
              <a:ea typeface="Calibri"/>
              <a:cs typeface="Calibri"/>
              <a:sym typeface="Calibri"/>
            </a:endParaRPr>
          </a:p>
        </p:txBody>
      </p:sp>
      <p:sp>
        <p:nvSpPr>
          <p:cNvPr id="209" name="Google Shape;209;g273b950b8b8_0_165"/>
          <p:cNvSpPr/>
          <p:nvPr/>
        </p:nvSpPr>
        <p:spPr>
          <a:xfrm>
            <a:off x="16639080" y="7023100"/>
            <a:ext cx="5660700" cy="3589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0" name="Google Shape;210;g273b950b8b8_0_165"/>
          <p:cNvSpPr/>
          <p:nvPr/>
        </p:nvSpPr>
        <p:spPr>
          <a:xfrm>
            <a:off x="17921940" y="10782300"/>
            <a:ext cx="29595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9 months</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215" name="Shape 215"/>
        <p:cNvGrpSpPr/>
        <p:nvPr/>
      </p:nvGrpSpPr>
      <p:grpSpPr>
        <a:xfrm>
          <a:off x="0" y="0"/>
          <a:ext cx="0" cy="0"/>
          <a:chOff x="0" y="0"/>
          <a:chExt cx="0" cy="0"/>
        </a:xfrm>
      </p:grpSpPr>
      <p:pic>
        <p:nvPicPr>
          <p:cNvPr descr=" " id="216" name="Google Shape;216;g273b950b8b8_0_190"/>
          <p:cNvPicPr preferRelativeResize="0"/>
          <p:nvPr/>
        </p:nvPicPr>
        <p:blipFill rotWithShape="1">
          <a:blip r:embed="rId3">
            <a:alphaModFix/>
          </a:blip>
          <a:srcRect b="0" l="0" r="0" t="0"/>
          <a:stretch/>
        </p:blipFill>
        <p:spPr>
          <a:xfrm>
            <a:off x="18518915" y="5613400"/>
            <a:ext cx="5207651" cy="7645400"/>
          </a:xfrm>
          <a:prstGeom prst="rect">
            <a:avLst/>
          </a:prstGeom>
          <a:noFill/>
          <a:ln>
            <a:noFill/>
          </a:ln>
        </p:spPr>
      </p:pic>
      <p:pic>
        <p:nvPicPr>
          <p:cNvPr descr=" " id="217" name="Google Shape;217;g273b950b8b8_0_190"/>
          <p:cNvPicPr preferRelativeResize="0"/>
          <p:nvPr/>
        </p:nvPicPr>
        <p:blipFill rotWithShape="1">
          <a:blip r:embed="rId4">
            <a:alphaModFix/>
          </a:blip>
          <a:srcRect b="0" l="0" r="0" t="0"/>
          <a:stretch/>
        </p:blipFill>
        <p:spPr>
          <a:xfrm>
            <a:off x="19903388" y="1625600"/>
            <a:ext cx="2438705" cy="3581400"/>
          </a:xfrm>
          <a:prstGeom prst="rect">
            <a:avLst/>
          </a:prstGeom>
          <a:noFill/>
          <a:ln>
            <a:noFill/>
          </a:ln>
        </p:spPr>
      </p:pic>
      <p:sp>
        <p:nvSpPr>
          <p:cNvPr id="218" name="Google Shape;218;g273b950b8b8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73b950b8b8_0_1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0" name="Google Shape;220;g273b950b8b8_0_190"/>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21" name="Google Shape;221;g273b950b8b8_0_190"/>
          <p:cNvSpPr/>
          <p:nvPr/>
        </p:nvSpPr>
        <p:spPr>
          <a:xfrm>
            <a:off x="381048"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73b950b8b8_0_190"/>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73b950b8b8_0_190"/>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3b950b8b8_0_190"/>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73b950b8b8_0_190"/>
          <p:cNvSpPr/>
          <p:nvPr/>
        </p:nvSpPr>
        <p:spPr>
          <a:xfrm>
            <a:off x="609676" y="49911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26" name="Google Shape;226;g273b950b8b8_0_190"/>
          <p:cNvSpPr/>
          <p:nvPr/>
        </p:nvSpPr>
        <p:spPr>
          <a:xfrm>
            <a:off x="618144"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7" name="Google Shape;227;g273b950b8b8_0_190"/>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28" name="Google Shape;228;g273b950b8b8_0_190"/>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29" name="Google Shape;229;g273b950b8b8_0_190"/>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3b950b8b8_0_190"/>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73b950b8b8_0_190"/>
          <p:cNvSpPr/>
          <p:nvPr/>
        </p:nvSpPr>
        <p:spPr>
          <a:xfrm>
            <a:off x="609676"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32" name="Google Shape;232;g273b950b8b8_0_190"/>
          <p:cNvSpPr/>
          <p:nvPr/>
        </p:nvSpPr>
        <p:spPr>
          <a:xfrm>
            <a:off x="618144" y="98933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Adventurers seek immortal artifact.</a:t>
            </a:r>
            <a:endParaRPr b="0" i="0" sz="3200" u="none" cap="none" strike="noStrike">
              <a:solidFill>
                <a:schemeClr val="dk1"/>
              </a:solidFill>
              <a:latin typeface="Calibri"/>
              <a:ea typeface="Calibri"/>
              <a:cs typeface="Calibri"/>
              <a:sym typeface="Calibri"/>
            </a:endParaRPr>
          </a:p>
        </p:txBody>
      </p:sp>
      <p:sp>
        <p:nvSpPr>
          <p:cNvPr id="233" name="Google Shape;233;g273b950b8b8_0_190"/>
          <p:cNvSpPr/>
          <p:nvPr/>
        </p:nvSpPr>
        <p:spPr>
          <a:xfrm>
            <a:off x="6477810"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3b950b8b8_0_190"/>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73b950b8b8_0_190"/>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73b950b8b8_0_190"/>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73b950b8b8_0_190"/>
          <p:cNvSpPr/>
          <p:nvPr/>
        </p:nvSpPr>
        <p:spPr>
          <a:xfrm>
            <a:off x="6706438" y="49911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38" name="Google Shape;238;g273b950b8b8_0_190"/>
          <p:cNvSpPr/>
          <p:nvPr/>
        </p:nvSpPr>
        <p:spPr>
          <a:xfrm>
            <a:off x="6714906"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9" name="Google Shape;239;g273b950b8b8_0_190"/>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40" name="Google Shape;240;g273b950b8b8_0_190"/>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41" name="Google Shape;241;g273b950b8b8_0_190"/>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73b950b8b8_0_190"/>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3b950b8b8_0_190"/>
          <p:cNvSpPr/>
          <p:nvPr/>
        </p:nvSpPr>
        <p:spPr>
          <a:xfrm>
            <a:off x="6706438"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44" name="Google Shape;244;g273b950b8b8_0_190"/>
          <p:cNvSpPr/>
          <p:nvPr/>
        </p:nvSpPr>
        <p:spPr>
          <a:xfrm>
            <a:off x="6714906" y="98933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Adventurers seek immortal artifact.</a:t>
            </a:r>
            <a:endParaRPr b="0" i="0" sz="3200" u="none" cap="none" strike="noStrike">
              <a:solidFill>
                <a:schemeClr val="dk1"/>
              </a:solidFill>
              <a:latin typeface="Calibri"/>
              <a:ea typeface="Calibri"/>
              <a:cs typeface="Calibri"/>
              <a:sym typeface="Calibri"/>
            </a:endParaRPr>
          </a:p>
        </p:txBody>
      </p:sp>
      <p:sp>
        <p:nvSpPr>
          <p:cNvPr id="245" name="Google Shape;245;g273b950b8b8_0_190"/>
          <p:cNvSpPr/>
          <p:nvPr/>
        </p:nvSpPr>
        <p:spPr>
          <a:xfrm>
            <a:off x="12574572"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3b950b8b8_0_190"/>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3b950b8b8_0_190"/>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73b950b8b8_0_190"/>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3b950b8b8_0_190"/>
          <p:cNvSpPr/>
          <p:nvPr/>
        </p:nvSpPr>
        <p:spPr>
          <a:xfrm>
            <a:off x="12803200" y="49911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50" name="Google Shape;250;g273b950b8b8_0_190"/>
          <p:cNvSpPr/>
          <p:nvPr/>
        </p:nvSpPr>
        <p:spPr>
          <a:xfrm>
            <a:off x="12811668"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1" name="Google Shape;251;g273b950b8b8_0_190"/>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2" name="Google Shape;252;g273b950b8b8_0_190"/>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53" name="Google Shape;253;g273b950b8b8_0_190"/>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3b950b8b8_0_190"/>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3b950b8b8_0_190"/>
          <p:cNvSpPr/>
          <p:nvPr/>
        </p:nvSpPr>
        <p:spPr>
          <a:xfrm>
            <a:off x="12803200"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56" name="Google Shape;256;g273b950b8b8_0_190"/>
          <p:cNvSpPr/>
          <p:nvPr/>
        </p:nvSpPr>
        <p:spPr>
          <a:xfrm>
            <a:off x="12811668" y="98933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Adventurers seek immortal artifact.</a:t>
            </a:r>
            <a:endParaRPr b="0" i="0" sz="3200" u="none" cap="none" strike="noStrike">
              <a:solidFill>
                <a:schemeClr val="dk1"/>
              </a:solidFill>
              <a:latin typeface="Calibri"/>
              <a:ea typeface="Calibri"/>
              <a:cs typeface="Calibri"/>
              <a:sym typeface="Calibri"/>
            </a:endParaRPr>
          </a:p>
        </p:txBody>
      </p:sp>
      <p:sp>
        <p:nvSpPr>
          <p:cNvPr id="257" name="Google Shape;257;g273b950b8b8_0_190"/>
          <p:cNvSpPr/>
          <p:nvPr/>
        </p:nvSpPr>
        <p:spPr>
          <a:xfrm>
            <a:off x="18671334"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3b950b8b8_0_190"/>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3b950b8b8_0_190"/>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3b950b8b8_0_190"/>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73b950b8b8_0_190"/>
          <p:cNvSpPr/>
          <p:nvPr/>
        </p:nvSpPr>
        <p:spPr>
          <a:xfrm>
            <a:off x="18899962" y="49911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Eclipse</a:t>
            </a:r>
            <a:endParaRPr b="0" i="0" sz="3600" u="none" cap="none" strike="noStrike">
              <a:solidFill>
                <a:schemeClr val="dk1"/>
              </a:solidFill>
              <a:latin typeface="Calibri"/>
              <a:ea typeface="Calibri"/>
              <a:cs typeface="Calibri"/>
              <a:sym typeface="Calibri"/>
            </a:endParaRPr>
          </a:p>
        </p:txBody>
      </p:sp>
      <p:sp>
        <p:nvSpPr>
          <p:cNvPr id="262" name="Google Shape;262;g273b950b8b8_0_190"/>
          <p:cNvSpPr/>
          <p:nvPr/>
        </p:nvSpPr>
        <p:spPr>
          <a:xfrm>
            <a:off x="18908430" y="57150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3" name="Google Shape;263;g273b950b8b8_0_190"/>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64" name="Google Shape;264;g273b950b8b8_0_190"/>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65" name="Google Shape;265;g273b950b8b8_0_190"/>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3b950b8b8_0_190"/>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3b950b8b8_0_190"/>
          <p:cNvSpPr/>
          <p:nvPr/>
        </p:nvSpPr>
        <p:spPr>
          <a:xfrm>
            <a:off x="18899962"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Quest</a:t>
            </a:r>
            <a:endParaRPr b="0" i="0" sz="3600" u="none" cap="none" strike="noStrike">
              <a:solidFill>
                <a:schemeClr val="dk1"/>
              </a:solidFill>
              <a:latin typeface="Calibri"/>
              <a:ea typeface="Calibri"/>
              <a:cs typeface="Calibri"/>
              <a:sym typeface="Calibri"/>
            </a:endParaRPr>
          </a:p>
        </p:txBody>
      </p:sp>
      <p:sp>
        <p:nvSpPr>
          <p:cNvPr id="268" name="Google Shape;268;g273b950b8b8_0_190"/>
          <p:cNvSpPr/>
          <p:nvPr/>
        </p:nvSpPr>
        <p:spPr>
          <a:xfrm>
            <a:off x="18908430" y="9893300"/>
            <a:ext cx="48732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Adventurers seek immortal artifact.</a:t>
            </a:r>
            <a:endParaRPr b="0" i="0" sz="3200" u="none" cap="none" strike="noStrike">
              <a:solidFill>
                <a:schemeClr val="dk1"/>
              </a:solidFill>
              <a:latin typeface="Calibri"/>
              <a:ea typeface="Calibri"/>
              <a:cs typeface="Calibri"/>
              <a:sym typeface="Calibri"/>
            </a:endParaRPr>
          </a:p>
        </p:txBody>
      </p:sp>
      <p:sp>
        <p:nvSpPr>
          <p:cNvPr id="269" name="Google Shape;269;g273b950b8b8_0_190"/>
          <p:cNvSpPr/>
          <p:nvPr/>
        </p:nvSpPr>
        <p:spPr>
          <a:xfrm>
            <a:off x="1994149" y="2146300"/>
            <a:ext cx="2133900" cy="2133600"/>
          </a:xfrm>
          <a:prstGeom prst="roundRect">
            <a:avLst>
              <a:gd fmla="val 198429" name="adj"/>
            </a:avLst>
          </a:prstGeom>
          <a:solidFill>
            <a:srgbClr val="152A1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3b950b8b8_0_190"/>
          <p:cNvSpPr/>
          <p:nvPr/>
        </p:nvSpPr>
        <p:spPr>
          <a:xfrm>
            <a:off x="2730841" y="2628900"/>
            <a:ext cx="999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S</a:t>
            </a:r>
            <a:endParaRPr b="0" i="0" sz="8000" u="none" cap="none" strike="noStrike">
              <a:solidFill>
                <a:schemeClr val="dk1"/>
              </a:solidFill>
              <a:latin typeface="Calibri"/>
              <a:ea typeface="Calibri"/>
              <a:cs typeface="Calibri"/>
              <a:sym typeface="Calibri"/>
            </a:endParaRPr>
          </a:p>
        </p:txBody>
      </p:sp>
      <p:sp>
        <p:nvSpPr>
          <p:cNvPr id="271" name="Google Shape;271;g273b950b8b8_0_190"/>
          <p:cNvSpPr/>
          <p:nvPr/>
        </p:nvSpPr>
        <p:spPr>
          <a:xfrm>
            <a:off x="8090911" y="2146300"/>
            <a:ext cx="2133900" cy="2133600"/>
          </a:xfrm>
          <a:prstGeom prst="roundRect">
            <a:avLst>
              <a:gd fmla="val 198429" name="adj"/>
            </a:avLst>
          </a:prstGeom>
          <a:solidFill>
            <a:srgbClr val="152A1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3b950b8b8_0_190"/>
          <p:cNvSpPr/>
          <p:nvPr/>
        </p:nvSpPr>
        <p:spPr>
          <a:xfrm>
            <a:off x="8618027" y="2628900"/>
            <a:ext cx="14184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W</a:t>
            </a:r>
            <a:endParaRPr b="0" i="0" sz="8000" u="none" cap="none" strike="noStrike">
              <a:solidFill>
                <a:schemeClr val="dk1"/>
              </a:solidFill>
              <a:latin typeface="Calibri"/>
              <a:ea typeface="Calibri"/>
              <a:cs typeface="Calibri"/>
              <a:sym typeface="Calibri"/>
            </a:endParaRPr>
          </a:p>
        </p:txBody>
      </p:sp>
      <p:sp>
        <p:nvSpPr>
          <p:cNvPr id="273" name="Google Shape;273;g273b950b8b8_0_190"/>
          <p:cNvSpPr/>
          <p:nvPr/>
        </p:nvSpPr>
        <p:spPr>
          <a:xfrm>
            <a:off x="14187673" y="2146300"/>
            <a:ext cx="2133900" cy="2133600"/>
          </a:xfrm>
          <a:prstGeom prst="roundRect">
            <a:avLst>
              <a:gd fmla="val 198429" name="adj"/>
            </a:avLst>
          </a:prstGeom>
          <a:solidFill>
            <a:srgbClr val="152A1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3b950b8b8_0_190"/>
          <p:cNvSpPr/>
          <p:nvPr/>
        </p:nvSpPr>
        <p:spPr>
          <a:xfrm>
            <a:off x="14873559" y="2628900"/>
            <a:ext cx="11007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O</a:t>
            </a:r>
            <a:endParaRPr b="0" i="0" sz="8000" u="none" cap="none" strike="noStrike">
              <a:solidFill>
                <a:schemeClr val="dk1"/>
              </a:solidFill>
              <a:latin typeface="Calibri"/>
              <a:ea typeface="Calibri"/>
              <a:cs typeface="Calibri"/>
              <a:sym typeface="Calibri"/>
            </a:endParaRPr>
          </a:p>
        </p:txBody>
      </p:sp>
      <p:sp>
        <p:nvSpPr>
          <p:cNvPr id="275" name="Google Shape;275;g273b950b8b8_0_190"/>
          <p:cNvSpPr/>
          <p:nvPr/>
        </p:nvSpPr>
        <p:spPr>
          <a:xfrm>
            <a:off x="20284435" y="2146300"/>
            <a:ext cx="2133900" cy="2133600"/>
          </a:xfrm>
          <a:prstGeom prst="roundRect">
            <a:avLst>
              <a:gd fmla="val 198429" name="adj"/>
            </a:avLst>
          </a:prstGeom>
          <a:solidFill>
            <a:srgbClr val="152A1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3b950b8b8_0_190"/>
          <p:cNvSpPr/>
          <p:nvPr/>
        </p:nvSpPr>
        <p:spPr>
          <a:xfrm>
            <a:off x="21008426" y="2628900"/>
            <a:ext cx="1024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281" name="Shape 281"/>
        <p:cNvGrpSpPr/>
        <p:nvPr/>
      </p:nvGrpSpPr>
      <p:grpSpPr>
        <a:xfrm>
          <a:off x="0" y="0"/>
          <a:ext cx="0" cy="0"/>
          <a:chOff x="0" y="0"/>
          <a:chExt cx="0" cy="0"/>
        </a:xfrm>
      </p:grpSpPr>
      <p:pic>
        <p:nvPicPr>
          <p:cNvPr descr=" " id="282" name="Google Shape;282;g273b950b8b8_0_255"/>
          <p:cNvPicPr preferRelativeResize="0"/>
          <p:nvPr/>
        </p:nvPicPr>
        <p:blipFill rotWithShape="1">
          <a:blip r:embed="rId3">
            <a:alphaModFix/>
          </a:blip>
          <a:srcRect b="0" l="0" r="0" t="0"/>
          <a:stretch/>
        </p:blipFill>
        <p:spPr>
          <a:xfrm>
            <a:off x="17439280" y="228600"/>
            <a:ext cx="6947768" cy="12674600"/>
          </a:xfrm>
          <a:prstGeom prst="rect">
            <a:avLst/>
          </a:prstGeom>
          <a:noFill/>
          <a:ln>
            <a:noFill/>
          </a:ln>
        </p:spPr>
      </p:pic>
      <p:sp>
        <p:nvSpPr>
          <p:cNvPr id="283" name="Google Shape;283;g273b950b8b8_0_2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73b950b8b8_0_2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85" name="Google Shape;285;g273b950b8b8_0_255"/>
          <p:cNvPicPr preferRelativeResize="0"/>
          <p:nvPr/>
        </p:nvPicPr>
        <p:blipFill rotWithShape="1">
          <a:blip r:embed="rId5">
            <a:alphaModFix/>
          </a:blip>
          <a:srcRect b="0" l="0" r="0" t="0"/>
          <a:stretch/>
        </p:blipFill>
        <p:spPr>
          <a:xfrm>
            <a:off x="165121" y="1143000"/>
            <a:ext cx="12688886" cy="11315700"/>
          </a:xfrm>
          <a:prstGeom prst="rect">
            <a:avLst/>
          </a:prstGeom>
          <a:noFill/>
          <a:ln>
            <a:noFill/>
          </a:ln>
        </p:spPr>
      </p:pic>
      <p:sp>
        <p:nvSpPr>
          <p:cNvPr id="286" name="Google Shape;286;g273b950b8b8_0_255"/>
          <p:cNvSpPr/>
          <p:nvPr/>
        </p:nvSpPr>
        <p:spPr>
          <a:xfrm>
            <a:off x="12854007" y="2235200"/>
            <a:ext cx="5698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Elsie Black"/>
              <a:buNone/>
            </a:pPr>
            <a:r>
              <a:rPr b="0" i="0" lang="en-US" sz="8000" u="none" cap="none" strike="noStrike">
                <a:solidFill>
                  <a:srgbClr val="0E0E0E"/>
                </a:solidFill>
                <a:latin typeface="Elsie Black"/>
                <a:ea typeface="Elsie Black"/>
                <a:cs typeface="Elsie Black"/>
                <a:sym typeface="Elsie Black"/>
              </a:rPr>
              <a:t>Some Data</a:t>
            </a:r>
            <a:endParaRPr b="0" i="0" sz="8000" u="none" cap="none" strike="noStrike">
              <a:solidFill>
                <a:schemeClr val="dk1"/>
              </a:solidFill>
              <a:latin typeface="Calibri"/>
              <a:ea typeface="Calibri"/>
              <a:cs typeface="Calibri"/>
              <a:sym typeface="Calibri"/>
            </a:endParaRPr>
          </a:p>
        </p:txBody>
      </p:sp>
      <p:sp>
        <p:nvSpPr>
          <p:cNvPr id="287" name="Google Shape;287;g273b950b8b8_0_255"/>
          <p:cNvSpPr/>
          <p:nvPr/>
        </p:nvSpPr>
        <p:spPr>
          <a:xfrm>
            <a:off x="12854007" y="5029200"/>
            <a:ext cx="85737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3b950b8b8_0_255"/>
          <p:cNvSpPr/>
          <p:nvPr/>
        </p:nvSpPr>
        <p:spPr>
          <a:xfrm>
            <a:off x="12854007" y="50292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3b950b8b8_0_255"/>
          <p:cNvSpPr/>
          <p:nvPr/>
        </p:nvSpPr>
        <p:spPr>
          <a:xfrm>
            <a:off x="12854007" y="5029200"/>
            <a:ext cx="3594600" cy="1778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3b950b8b8_0_255"/>
          <p:cNvSpPr/>
          <p:nvPr/>
        </p:nvSpPr>
        <p:spPr>
          <a:xfrm>
            <a:off x="13616102" y="5334000"/>
            <a:ext cx="24090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70%</a:t>
            </a:r>
            <a:endParaRPr b="0" i="0" sz="8000" u="none" cap="none" strike="noStrike">
              <a:solidFill>
                <a:schemeClr val="dk1"/>
              </a:solidFill>
              <a:latin typeface="Calibri"/>
              <a:ea typeface="Calibri"/>
              <a:cs typeface="Calibri"/>
              <a:sym typeface="Calibri"/>
            </a:endParaRPr>
          </a:p>
        </p:txBody>
      </p:sp>
      <p:sp>
        <p:nvSpPr>
          <p:cNvPr id="291" name="Google Shape;291;g273b950b8b8_0_255"/>
          <p:cNvSpPr/>
          <p:nvPr/>
        </p:nvSpPr>
        <p:spPr>
          <a:xfrm>
            <a:off x="16651781" y="5353050"/>
            <a:ext cx="4775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3b950b8b8_0_255"/>
          <p:cNvSpPr/>
          <p:nvPr/>
        </p:nvSpPr>
        <p:spPr>
          <a:xfrm>
            <a:off x="16651781" y="5353050"/>
            <a:ext cx="4928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Enchanted Creatures</a:t>
            </a:r>
            <a:endParaRPr b="0" i="0" sz="3600" u="none" cap="none" strike="noStrike">
              <a:solidFill>
                <a:schemeClr val="dk1"/>
              </a:solidFill>
              <a:latin typeface="Calibri"/>
              <a:ea typeface="Calibri"/>
              <a:cs typeface="Calibri"/>
              <a:sym typeface="Calibri"/>
            </a:endParaRPr>
          </a:p>
        </p:txBody>
      </p:sp>
      <p:sp>
        <p:nvSpPr>
          <p:cNvPr id="293" name="Google Shape;293;g273b950b8b8_0_255"/>
          <p:cNvSpPr/>
          <p:nvPr/>
        </p:nvSpPr>
        <p:spPr>
          <a:xfrm>
            <a:off x="16651781" y="5975350"/>
            <a:ext cx="49113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possess the ability to cast spells.</a:t>
            </a:r>
            <a:endParaRPr b="0" i="0" sz="3200" u="none" cap="none" strike="noStrike">
              <a:solidFill>
                <a:schemeClr val="dk1"/>
              </a:solidFill>
              <a:latin typeface="Calibri"/>
              <a:ea typeface="Calibri"/>
              <a:cs typeface="Calibri"/>
              <a:sym typeface="Calibri"/>
            </a:endParaRPr>
          </a:p>
        </p:txBody>
      </p:sp>
      <p:sp>
        <p:nvSpPr>
          <p:cNvPr id="294" name="Google Shape;294;g273b950b8b8_0_255"/>
          <p:cNvSpPr/>
          <p:nvPr/>
        </p:nvSpPr>
        <p:spPr>
          <a:xfrm>
            <a:off x="12854007" y="74168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3b950b8b8_0_255"/>
          <p:cNvSpPr/>
          <p:nvPr/>
        </p:nvSpPr>
        <p:spPr>
          <a:xfrm>
            <a:off x="12854007" y="7416800"/>
            <a:ext cx="3708900" cy="1778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3b950b8b8_0_255"/>
          <p:cNvSpPr/>
          <p:nvPr/>
        </p:nvSpPr>
        <p:spPr>
          <a:xfrm>
            <a:off x="13616102" y="7721600"/>
            <a:ext cx="2523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60%</a:t>
            </a:r>
            <a:endParaRPr b="0" i="0" sz="8000" u="none" cap="none" strike="noStrike">
              <a:solidFill>
                <a:schemeClr val="dk1"/>
              </a:solidFill>
              <a:latin typeface="Calibri"/>
              <a:ea typeface="Calibri"/>
              <a:cs typeface="Calibri"/>
              <a:sym typeface="Calibri"/>
            </a:endParaRPr>
          </a:p>
        </p:txBody>
      </p:sp>
      <p:sp>
        <p:nvSpPr>
          <p:cNvPr id="297" name="Google Shape;297;g273b950b8b8_0_255"/>
          <p:cNvSpPr/>
          <p:nvPr/>
        </p:nvSpPr>
        <p:spPr>
          <a:xfrm>
            <a:off x="16766096" y="7480300"/>
            <a:ext cx="46614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3b950b8b8_0_255"/>
          <p:cNvSpPr/>
          <p:nvPr/>
        </p:nvSpPr>
        <p:spPr>
          <a:xfrm>
            <a:off x="16766096" y="7480300"/>
            <a:ext cx="4813800" cy="119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Magic-Wielding Individuals</a:t>
            </a:r>
            <a:endParaRPr b="0" i="0" sz="3600" u="none" cap="none" strike="noStrike">
              <a:solidFill>
                <a:schemeClr val="dk1"/>
              </a:solidFill>
              <a:latin typeface="Calibri"/>
              <a:ea typeface="Calibri"/>
              <a:cs typeface="Calibri"/>
              <a:sym typeface="Calibri"/>
            </a:endParaRPr>
          </a:p>
        </p:txBody>
      </p:sp>
      <p:sp>
        <p:nvSpPr>
          <p:cNvPr id="299" name="Google Shape;299;g273b950b8b8_0_255"/>
          <p:cNvSpPr/>
          <p:nvPr/>
        </p:nvSpPr>
        <p:spPr>
          <a:xfrm>
            <a:off x="16766096" y="8623300"/>
            <a:ext cx="47970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practice the art of illusions.</a:t>
            </a:r>
            <a:endParaRPr b="0" i="0" sz="3200" u="none" cap="none" strike="noStrike">
              <a:solidFill>
                <a:schemeClr val="dk1"/>
              </a:solidFill>
              <a:latin typeface="Calibri"/>
              <a:ea typeface="Calibri"/>
              <a:cs typeface="Calibri"/>
              <a:sym typeface="Calibri"/>
            </a:endParaRPr>
          </a:p>
        </p:txBody>
      </p:sp>
      <p:sp>
        <p:nvSpPr>
          <p:cNvPr id="300" name="Google Shape;300;g273b950b8b8_0_255"/>
          <p:cNvSpPr/>
          <p:nvPr/>
        </p:nvSpPr>
        <p:spPr>
          <a:xfrm>
            <a:off x="12854007" y="98044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73b950b8b8_0_255"/>
          <p:cNvSpPr/>
          <p:nvPr/>
        </p:nvSpPr>
        <p:spPr>
          <a:xfrm>
            <a:off x="12854007" y="9804400"/>
            <a:ext cx="3708900" cy="1778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3b950b8b8_0_255"/>
          <p:cNvSpPr/>
          <p:nvPr/>
        </p:nvSpPr>
        <p:spPr>
          <a:xfrm>
            <a:off x="13616102" y="10109200"/>
            <a:ext cx="2523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90%</a:t>
            </a:r>
            <a:endParaRPr b="0" i="0" sz="8000" u="none" cap="none" strike="noStrike">
              <a:solidFill>
                <a:schemeClr val="dk1"/>
              </a:solidFill>
              <a:latin typeface="Calibri"/>
              <a:ea typeface="Calibri"/>
              <a:cs typeface="Calibri"/>
              <a:sym typeface="Calibri"/>
            </a:endParaRPr>
          </a:p>
        </p:txBody>
      </p:sp>
      <p:sp>
        <p:nvSpPr>
          <p:cNvPr id="303" name="Google Shape;303;g273b950b8b8_0_255"/>
          <p:cNvSpPr/>
          <p:nvPr/>
        </p:nvSpPr>
        <p:spPr>
          <a:xfrm>
            <a:off x="16766096" y="9874250"/>
            <a:ext cx="46614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3b950b8b8_0_255"/>
          <p:cNvSpPr/>
          <p:nvPr/>
        </p:nvSpPr>
        <p:spPr>
          <a:xfrm>
            <a:off x="16766096" y="9874250"/>
            <a:ext cx="4813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Spells Cast</a:t>
            </a:r>
            <a:endParaRPr b="0" i="0" sz="3600" u="none" cap="none" strike="noStrike">
              <a:solidFill>
                <a:schemeClr val="dk1"/>
              </a:solidFill>
              <a:latin typeface="Calibri"/>
              <a:ea typeface="Calibri"/>
              <a:cs typeface="Calibri"/>
              <a:sym typeface="Calibri"/>
            </a:endParaRPr>
          </a:p>
        </p:txBody>
      </p:sp>
      <p:sp>
        <p:nvSpPr>
          <p:cNvPr id="305" name="Google Shape;305;g273b950b8b8_0_255"/>
          <p:cNvSpPr/>
          <p:nvPr/>
        </p:nvSpPr>
        <p:spPr>
          <a:xfrm>
            <a:off x="16766096" y="10496550"/>
            <a:ext cx="47970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310" name="Shape 310"/>
        <p:cNvGrpSpPr/>
        <p:nvPr/>
      </p:nvGrpSpPr>
      <p:grpSpPr>
        <a:xfrm>
          <a:off x="0" y="0"/>
          <a:ext cx="0" cy="0"/>
          <a:chOff x="0" y="0"/>
          <a:chExt cx="0" cy="0"/>
        </a:xfrm>
      </p:grpSpPr>
      <p:pic>
        <p:nvPicPr>
          <p:cNvPr descr=" " id="311" name="Google Shape;311;g273b950b8b8_0_283"/>
          <p:cNvPicPr preferRelativeResize="0"/>
          <p:nvPr/>
        </p:nvPicPr>
        <p:blipFill rotWithShape="1">
          <a:blip r:embed="rId3">
            <a:alphaModFix/>
          </a:blip>
          <a:srcRect b="0" l="0" r="0" t="0"/>
          <a:stretch/>
        </p:blipFill>
        <p:spPr>
          <a:xfrm>
            <a:off x="546168" y="533400"/>
            <a:ext cx="4089911" cy="6007100"/>
          </a:xfrm>
          <a:prstGeom prst="rect">
            <a:avLst/>
          </a:prstGeom>
          <a:noFill/>
          <a:ln>
            <a:noFill/>
          </a:ln>
        </p:spPr>
      </p:pic>
      <p:pic>
        <p:nvPicPr>
          <p:cNvPr descr=" " id="312" name="Google Shape;312;g273b950b8b8_0_283"/>
          <p:cNvPicPr preferRelativeResize="0"/>
          <p:nvPr/>
        </p:nvPicPr>
        <p:blipFill rotWithShape="1">
          <a:blip r:embed="rId4">
            <a:alphaModFix/>
          </a:blip>
          <a:srcRect b="0" l="0" r="0" t="0"/>
          <a:stretch/>
        </p:blipFill>
        <p:spPr>
          <a:xfrm>
            <a:off x="18010851" y="4508500"/>
            <a:ext cx="5893537" cy="8661400"/>
          </a:xfrm>
          <a:prstGeom prst="rect">
            <a:avLst/>
          </a:prstGeom>
          <a:noFill/>
          <a:ln>
            <a:noFill/>
          </a:ln>
        </p:spPr>
      </p:pic>
      <p:pic>
        <p:nvPicPr>
          <p:cNvPr descr=" " id="313" name="Google Shape;313;g273b950b8b8_0_283"/>
          <p:cNvPicPr preferRelativeResize="0"/>
          <p:nvPr/>
        </p:nvPicPr>
        <p:blipFill rotWithShape="1">
          <a:blip r:embed="rId5">
            <a:alphaModFix/>
          </a:blip>
          <a:srcRect b="0" l="0" r="0" t="0"/>
          <a:stretch/>
        </p:blipFill>
        <p:spPr>
          <a:xfrm>
            <a:off x="14886261" y="6540500"/>
            <a:ext cx="3124591" cy="4597400"/>
          </a:xfrm>
          <a:prstGeom prst="rect">
            <a:avLst/>
          </a:prstGeom>
          <a:noFill/>
          <a:ln>
            <a:noFill/>
          </a:ln>
        </p:spPr>
      </p:pic>
      <p:sp>
        <p:nvSpPr>
          <p:cNvPr id="314" name="Google Shape;314;g273b950b8b8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73b950b8b8_0_2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6" name="Google Shape;316;g273b950b8b8_0_283"/>
          <p:cNvSpPr/>
          <p:nvPr/>
        </p:nvSpPr>
        <p:spPr>
          <a:xfrm>
            <a:off x="4305838" y="3403600"/>
            <a:ext cx="15762600" cy="676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3b950b8b8_0_283"/>
          <p:cNvSpPr/>
          <p:nvPr/>
        </p:nvSpPr>
        <p:spPr>
          <a:xfrm>
            <a:off x="4305838" y="3403600"/>
            <a:ext cx="15762600" cy="534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73b950b8b8_0_283"/>
          <p:cNvSpPr/>
          <p:nvPr/>
        </p:nvSpPr>
        <p:spPr>
          <a:xfrm>
            <a:off x="5976097" y="3403600"/>
            <a:ext cx="12422100" cy="4114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3b950b8b8_0_283"/>
          <p:cNvSpPr/>
          <p:nvPr/>
        </p:nvSpPr>
        <p:spPr>
          <a:xfrm>
            <a:off x="6738192" y="3708400"/>
            <a:ext cx="119142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Elsie Black"/>
              <a:buNone/>
            </a:pPr>
            <a:r>
              <a:rPr b="0" i="0" lang="en-US" sz="24000" u="none" cap="none" strike="noStrike">
                <a:solidFill>
                  <a:srgbClr val="000000"/>
                </a:solidFill>
                <a:latin typeface="Elsie Black"/>
                <a:ea typeface="Elsie Black"/>
                <a:cs typeface="Elsie Black"/>
                <a:sym typeface="Elsie Black"/>
              </a:rPr>
              <a:t>234,567</a:t>
            </a:r>
            <a:endParaRPr b="0" i="0" sz="24000" u="none" cap="none" strike="noStrike">
              <a:solidFill>
                <a:schemeClr val="dk1"/>
              </a:solidFill>
              <a:latin typeface="Calibri"/>
              <a:ea typeface="Calibri"/>
              <a:cs typeface="Calibri"/>
              <a:sym typeface="Calibri"/>
            </a:endParaRPr>
          </a:p>
        </p:txBody>
      </p:sp>
      <p:sp>
        <p:nvSpPr>
          <p:cNvPr id="320" name="Google Shape;320;g273b950b8b8_0_283"/>
          <p:cNvSpPr/>
          <p:nvPr/>
        </p:nvSpPr>
        <p:spPr>
          <a:xfrm>
            <a:off x="4170355" y="7721600"/>
            <a:ext cx="16033500" cy="129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Neuton"/>
              <a:buNone/>
            </a:pPr>
            <a:r>
              <a:rPr b="1" i="0" lang="en-US" sz="6400" u="none" cap="none" strike="noStrike">
                <a:solidFill>
                  <a:srgbClr val="0E0E0E"/>
                </a:solidFill>
                <a:latin typeface="Neuton"/>
                <a:ea typeface="Neuton"/>
                <a:cs typeface="Neuton"/>
                <a:sym typeface="Neuton"/>
              </a:rPr>
              <a:t>UNICORN SIGHTINGS</a:t>
            </a:r>
            <a:endParaRPr b="0" i="0" sz="6400" u="none" cap="none" strike="noStrike">
              <a:solidFill>
                <a:schemeClr val="dk1"/>
              </a:solidFill>
              <a:latin typeface="Calibri"/>
              <a:ea typeface="Calibri"/>
              <a:cs typeface="Calibri"/>
              <a:sym typeface="Calibri"/>
            </a:endParaRPr>
          </a:p>
        </p:txBody>
      </p:sp>
      <p:sp>
        <p:nvSpPr>
          <p:cNvPr id="321" name="Google Shape;321;g273b950b8b8_0_283"/>
          <p:cNvSpPr/>
          <p:nvPr/>
        </p:nvSpPr>
        <p:spPr>
          <a:xfrm>
            <a:off x="7483352" y="9156700"/>
            <a:ext cx="94077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326" name="Shape 326"/>
        <p:cNvGrpSpPr/>
        <p:nvPr/>
      </p:nvGrpSpPr>
      <p:grpSpPr>
        <a:xfrm>
          <a:off x="0" y="0"/>
          <a:ext cx="0" cy="0"/>
          <a:chOff x="0" y="0"/>
          <a:chExt cx="0" cy="0"/>
        </a:xfrm>
      </p:grpSpPr>
      <p:pic>
        <p:nvPicPr>
          <p:cNvPr descr=" " id="327" name="Google Shape;327;g273b950b8b8_0_298"/>
          <p:cNvPicPr preferRelativeResize="0"/>
          <p:nvPr/>
        </p:nvPicPr>
        <p:blipFill rotWithShape="1">
          <a:blip r:embed="rId3">
            <a:alphaModFix/>
          </a:blip>
          <a:srcRect b="0" l="0" r="0" t="0"/>
          <a:stretch/>
        </p:blipFill>
        <p:spPr>
          <a:xfrm>
            <a:off x="18518915" y="5613400"/>
            <a:ext cx="5207651" cy="7645400"/>
          </a:xfrm>
          <a:prstGeom prst="rect">
            <a:avLst/>
          </a:prstGeom>
          <a:noFill/>
          <a:ln>
            <a:noFill/>
          </a:ln>
        </p:spPr>
      </p:pic>
      <p:pic>
        <p:nvPicPr>
          <p:cNvPr descr=" " id="328" name="Google Shape;328;g273b950b8b8_0_298"/>
          <p:cNvPicPr preferRelativeResize="0"/>
          <p:nvPr/>
        </p:nvPicPr>
        <p:blipFill rotWithShape="1">
          <a:blip r:embed="rId4">
            <a:alphaModFix/>
          </a:blip>
          <a:srcRect b="0" l="0" r="0" t="0"/>
          <a:stretch/>
        </p:blipFill>
        <p:spPr>
          <a:xfrm>
            <a:off x="19903388" y="1625600"/>
            <a:ext cx="2438705" cy="3581400"/>
          </a:xfrm>
          <a:prstGeom prst="rect">
            <a:avLst/>
          </a:prstGeom>
          <a:noFill/>
          <a:ln>
            <a:noFill/>
          </a:ln>
        </p:spPr>
      </p:pic>
      <p:sp>
        <p:nvSpPr>
          <p:cNvPr id="329" name="Google Shape;329;g273b950b8b8_0_2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g273b950b8b8_0_2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1" name="Google Shape;331;g273b950b8b8_0_298"/>
          <p:cNvSpPr/>
          <p:nvPr/>
        </p:nvSpPr>
        <p:spPr>
          <a:xfrm>
            <a:off x="3391324" y="24765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3b950b8b8_0_298"/>
          <p:cNvSpPr/>
          <p:nvPr/>
        </p:nvSpPr>
        <p:spPr>
          <a:xfrm>
            <a:off x="2857857" y="2476500"/>
            <a:ext cx="89418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3b950b8b8_0_298"/>
          <p:cNvSpPr/>
          <p:nvPr/>
        </p:nvSpPr>
        <p:spPr>
          <a:xfrm>
            <a:off x="3078018" y="2781300"/>
            <a:ext cx="79596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233 Coins</a:t>
            </a:r>
            <a:endParaRPr b="0" i="0" sz="12800" u="none" cap="none" strike="noStrike">
              <a:solidFill>
                <a:schemeClr val="dk1"/>
              </a:solidFill>
              <a:latin typeface="Calibri"/>
              <a:ea typeface="Calibri"/>
              <a:cs typeface="Calibri"/>
              <a:sym typeface="Calibri"/>
            </a:endParaRPr>
          </a:p>
        </p:txBody>
      </p:sp>
      <p:sp>
        <p:nvSpPr>
          <p:cNvPr id="334" name="Google Shape;334;g273b950b8b8_0_298"/>
          <p:cNvSpPr/>
          <p:nvPr/>
        </p:nvSpPr>
        <p:spPr>
          <a:xfrm>
            <a:off x="3391324" y="52578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3b950b8b8_0_298"/>
          <p:cNvSpPr/>
          <p:nvPr/>
        </p:nvSpPr>
        <p:spPr>
          <a:xfrm>
            <a:off x="3323582" y="52578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Treasure Found</a:t>
            </a:r>
            <a:endParaRPr b="0" i="0" sz="3200" u="none" cap="none" strike="noStrike">
              <a:solidFill>
                <a:schemeClr val="dk1"/>
              </a:solidFill>
              <a:latin typeface="Calibri"/>
              <a:ea typeface="Calibri"/>
              <a:cs typeface="Calibri"/>
              <a:sym typeface="Calibri"/>
            </a:endParaRPr>
          </a:p>
        </p:txBody>
      </p:sp>
      <p:sp>
        <p:nvSpPr>
          <p:cNvPr id="336" name="Google Shape;336;g273b950b8b8_0_298"/>
          <p:cNvSpPr/>
          <p:nvPr/>
        </p:nvSpPr>
        <p:spPr>
          <a:xfrm>
            <a:off x="3391324" y="72263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3b950b8b8_0_298"/>
          <p:cNvSpPr/>
          <p:nvPr/>
        </p:nvSpPr>
        <p:spPr>
          <a:xfrm>
            <a:off x="2527616" y="7226300"/>
            <a:ext cx="96024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3b950b8b8_0_298"/>
          <p:cNvSpPr/>
          <p:nvPr/>
        </p:nvSpPr>
        <p:spPr>
          <a:xfrm>
            <a:off x="2747777" y="7531100"/>
            <a:ext cx="86202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456 Hours</a:t>
            </a:r>
            <a:endParaRPr b="0" i="0" sz="12800" u="none" cap="none" strike="noStrike">
              <a:solidFill>
                <a:schemeClr val="dk1"/>
              </a:solidFill>
              <a:latin typeface="Calibri"/>
              <a:ea typeface="Calibri"/>
              <a:cs typeface="Calibri"/>
              <a:sym typeface="Calibri"/>
            </a:endParaRPr>
          </a:p>
        </p:txBody>
      </p:sp>
      <p:sp>
        <p:nvSpPr>
          <p:cNvPr id="339" name="Google Shape;339;g273b950b8b8_0_298"/>
          <p:cNvSpPr/>
          <p:nvPr/>
        </p:nvSpPr>
        <p:spPr>
          <a:xfrm>
            <a:off x="3391324" y="100076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3b950b8b8_0_298"/>
          <p:cNvSpPr/>
          <p:nvPr/>
        </p:nvSpPr>
        <p:spPr>
          <a:xfrm>
            <a:off x="3323582" y="100076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Duration of Spell Casting</a:t>
            </a:r>
            <a:endParaRPr b="0" i="0" sz="3200" u="none" cap="none" strike="noStrike">
              <a:solidFill>
                <a:schemeClr val="dk1"/>
              </a:solidFill>
              <a:latin typeface="Calibri"/>
              <a:ea typeface="Calibri"/>
              <a:cs typeface="Calibri"/>
              <a:sym typeface="Calibri"/>
            </a:endParaRPr>
          </a:p>
        </p:txBody>
      </p:sp>
      <p:sp>
        <p:nvSpPr>
          <p:cNvPr id="341" name="Google Shape;341;g273b950b8b8_0_298"/>
          <p:cNvSpPr/>
          <p:nvPr/>
        </p:nvSpPr>
        <p:spPr>
          <a:xfrm>
            <a:off x="13552594" y="24765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3b950b8b8_0_298"/>
          <p:cNvSpPr/>
          <p:nvPr/>
        </p:nvSpPr>
        <p:spPr>
          <a:xfrm>
            <a:off x="15064083" y="2476500"/>
            <a:ext cx="48519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3b950b8b8_0_298"/>
          <p:cNvSpPr/>
          <p:nvPr/>
        </p:nvSpPr>
        <p:spPr>
          <a:xfrm>
            <a:off x="15284244" y="2781300"/>
            <a:ext cx="38697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85%</a:t>
            </a:r>
            <a:endParaRPr b="0" i="0" sz="12800" u="none" cap="none" strike="noStrike">
              <a:solidFill>
                <a:schemeClr val="dk1"/>
              </a:solidFill>
              <a:latin typeface="Calibri"/>
              <a:ea typeface="Calibri"/>
              <a:cs typeface="Calibri"/>
              <a:sym typeface="Calibri"/>
            </a:endParaRPr>
          </a:p>
        </p:txBody>
      </p:sp>
      <p:sp>
        <p:nvSpPr>
          <p:cNvPr id="344" name="Google Shape;344;g273b950b8b8_0_298"/>
          <p:cNvSpPr/>
          <p:nvPr/>
        </p:nvSpPr>
        <p:spPr>
          <a:xfrm>
            <a:off x="13552594" y="52578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73b950b8b8_0_298"/>
          <p:cNvSpPr/>
          <p:nvPr/>
        </p:nvSpPr>
        <p:spPr>
          <a:xfrm>
            <a:off x="13484852" y="52578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Wished Granted</a:t>
            </a:r>
            <a:endParaRPr b="0" i="0" sz="3200" u="none" cap="none" strike="noStrike">
              <a:solidFill>
                <a:schemeClr val="dk1"/>
              </a:solidFill>
              <a:latin typeface="Calibri"/>
              <a:ea typeface="Calibri"/>
              <a:cs typeface="Calibri"/>
              <a:sym typeface="Calibri"/>
            </a:endParaRPr>
          </a:p>
        </p:txBody>
      </p:sp>
      <p:sp>
        <p:nvSpPr>
          <p:cNvPr id="346" name="Google Shape;346;g273b950b8b8_0_298"/>
          <p:cNvSpPr/>
          <p:nvPr/>
        </p:nvSpPr>
        <p:spPr>
          <a:xfrm>
            <a:off x="13552594" y="72263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73b950b8b8_0_298"/>
          <p:cNvSpPr/>
          <p:nvPr/>
        </p:nvSpPr>
        <p:spPr>
          <a:xfrm>
            <a:off x="13812976" y="7226300"/>
            <a:ext cx="73542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3b950b8b8_0_298"/>
          <p:cNvSpPr/>
          <p:nvPr/>
        </p:nvSpPr>
        <p:spPr>
          <a:xfrm>
            <a:off x="14033137" y="7531100"/>
            <a:ext cx="6372000" cy="240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674 Km</a:t>
            </a:r>
            <a:endParaRPr b="0" i="0" sz="12800" u="none" cap="none" strike="noStrike">
              <a:solidFill>
                <a:schemeClr val="dk1"/>
              </a:solidFill>
              <a:latin typeface="Calibri"/>
              <a:ea typeface="Calibri"/>
              <a:cs typeface="Calibri"/>
              <a:sym typeface="Calibri"/>
            </a:endParaRPr>
          </a:p>
        </p:txBody>
      </p:sp>
      <p:sp>
        <p:nvSpPr>
          <p:cNvPr id="349" name="Google Shape;349;g273b950b8b8_0_298"/>
          <p:cNvSpPr/>
          <p:nvPr/>
        </p:nvSpPr>
        <p:spPr>
          <a:xfrm>
            <a:off x="13552594" y="10007600"/>
            <a:ext cx="7875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73b950b8b8_0_298"/>
          <p:cNvSpPr/>
          <p:nvPr/>
        </p:nvSpPr>
        <p:spPr>
          <a:xfrm>
            <a:off x="13484852" y="100076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355" name="Shape 355"/>
        <p:cNvGrpSpPr/>
        <p:nvPr/>
      </p:nvGrpSpPr>
      <p:grpSpPr>
        <a:xfrm>
          <a:off x="0" y="0"/>
          <a:ext cx="0" cy="0"/>
          <a:chOff x="0" y="0"/>
          <a:chExt cx="0" cy="0"/>
        </a:xfrm>
      </p:grpSpPr>
      <p:pic>
        <p:nvPicPr>
          <p:cNvPr descr=" " id="356" name="Google Shape;356;g273b950b8b8_0_326"/>
          <p:cNvPicPr preferRelativeResize="0"/>
          <p:nvPr/>
        </p:nvPicPr>
        <p:blipFill rotWithShape="1">
          <a:blip r:embed="rId3">
            <a:alphaModFix/>
          </a:blip>
          <a:srcRect b="0" l="0" r="0" t="0"/>
          <a:stretch/>
        </p:blipFill>
        <p:spPr>
          <a:xfrm>
            <a:off x="546168" y="0"/>
            <a:ext cx="4089911" cy="6007100"/>
          </a:xfrm>
          <a:prstGeom prst="rect">
            <a:avLst/>
          </a:prstGeom>
          <a:noFill/>
          <a:ln>
            <a:noFill/>
          </a:ln>
        </p:spPr>
      </p:pic>
      <p:pic>
        <p:nvPicPr>
          <p:cNvPr descr=" " id="357" name="Google Shape;357;g273b950b8b8_0_326"/>
          <p:cNvPicPr preferRelativeResize="0"/>
          <p:nvPr/>
        </p:nvPicPr>
        <p:blipFill rotWithShape="1">
          <a:blip r:embed="rId3">
            <a:alphaModFix/>
          </a:blip>
          <a:srcRect b="0" l="0" r="0" t="0"/>
          <a:stretch/>
        </p:blipFill>
        <p:spPr>
          <a:xfrm>
            <a:off x="5156845" y="0"/>
            <a:ext cx="4089911" cy="6007100"/>
          </a:xfrm>
          <a:prstGeom prst="rect">
            <a:avLst/>
          </a:prstGeom>
          <a:noFill/>
          <a:ln>
            <a:noFill/>
          </a:ln>
        </p:spPr>
      </p:pic>
      <p:sp>
        <p:nvSpPr>
          <p:cNvPr id="358" name="Google Shape;358;g273b950b8b8_0_3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9" name="Google Shape;359;g273b950b8b8_0_3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0" name="Google Shape;360;g273b950b8b8_0_326"/>
          <p:cNvSpPr/>
          <p:nvPr/>
        </p:nvSpPr>
        <p:spPr>
          <a:xfrm>
            <a:off x="9361070" y="1447800"/>
            <a:ext cx="6435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Some Graph</a:t>
            </a:r>
            <a:endParaRPr b="0" i="0" sz="8000" u="none" cap="none" strike="noStrike">
              <a:solidFill>
                <a:schemeClr val="dk1"/>
              </a:solidFill>
              <a:latin typeface="Calibri"/>
              <a:ea typeface="Calibri"/>
              <a:cs typeface="Calibri"/>
              <a:sym typeface="Calibri"/>
            </a:endParaRPr>
          </a:p>
        </p:txBody>
      </p:sp>
      <p:sp>
        <p:nvSpPr>
          <p:cNvPr id="361" name="Google Shape;361;g273b950b8b8_0_32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73b950b8b8_0_32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3" name="Google Shape;363;g273b950b8b8_0_32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4" name="Google Shape;364;g273b950b8b8_0_32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5" name="Google Shape;365;g273b950b8b8_0_32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6" name="Google Shape;366;g273b950b8b8_0_32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7" name="Google Shape;367;g273b950b8b8_0_32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8" name="Google Shape;368;g273b950b8b8_0_32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9" name="Google Shape;369;g273b950b8b8_0_32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0" name="Google Shape;370;g273b950b8b8_0_32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2185"/>
              <a:buFont typeface="Lato"/>
              <a:buNone/>
            </a:pPr>
            <a:r>
              <a:rPr b="0" i="0" lang="en-US" sz="2185" u="none" cap="none" strike="noStrike">
                <a:solidFill>
                  <a:srgbClr val="152A1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1" name="Google Shape;371;g273b950b8b8_0_32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2" name="Google Shape;372;g273b950b8b8_0_32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3" name="Google Shape;373;g273b950b8b8_0_32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4" name="Google Shape;374;g273b950b8b8_0_32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5" name="Google Shape;375;g273b950b8b8_0_32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6" name="Google Shape;376;g273b950b8b8_0_32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7" name="Google Shape;377;g273b950b8b8_0_32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8" name="Google Shape;378;g273b950b8b8_0_32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9" name="Google Shape;379;g273b950b8b8_0_32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0" name="Google Shape;380;g273b950b8b8_0_32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1820"/>
              <a:buFont typeface="Lato"/>
              <a:buNone/>
            </a:pPr>
            <a:r>
              <a:rPr b="0" i="0" lang="en-US" sz="1820" u="none" cap="none" strike="noStrike">
                <a:solidFill>
                  <a:srgbClr val="152A1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1" name="Google Shape;381;g273b950b8b8_0_326"/>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82" name="Google Shape;382;g273b950b8b8_0_326"/>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83" name="Google Shape;383;g273b950b8b8_0_326"/>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4" name="Google Shape;384;g273b950b8b8_0_326"/>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85" name="Google Shape;385;g273b950b8b8_0_326"/>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86" name="Google Shape;386;g273b950b8b8_0_326"/>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87" name="Google Shape;387;g273b950b8b8_0_326"/>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88" name="Google Shape;388;g273b950b8b8_0_326"/>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89" name="Google Shape;389;g273b950b8b8_0_326"/>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90" name="Google Shape;390;g273b950b8b8_0_326"/>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91" name="Google Shape;391;g273b950b8b8_0_326"/>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92" name="Google Shape;392;g273b950b8b8_0_326"/>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93" name="Google Shape;393;g273b950b8b8_0_326"/>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94" name="Google Shape;394;g273b950b8b8_0_326"/>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95" name="Google Shape;395;g273b950b8b8_0_326"/>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96" name="Google Shape;396;g273b950b8b8_0_326"/>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97" name="Google Shape;397;g273b950b8b8_0_326"/>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98" name="Google Shape;398;g273b950b8b8_0_326"/>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99" name="Google Shape;399;g273b950b8b8_0_326"/>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0" name="Google Shape;400;g273b950b8b8_0_326"/>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1" name="Google Shape;401;g273b950b8b8_0_326"/>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02" name="Google Shape;402;g273b950b8b8_0_326"/>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03" name="Google Shape;403;g273b950b8b8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73b950b8b8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73b950b8b8_0_326"/>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06" name="Google Shape;406;g273b950b8b8_0_32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07" name="Google Shape;407;g273b950b8b8_0_326"/>
          <p:cNvSpPr/>
          <p:nvPr/>
        </p:nvSpPr>
        <p:spPr>
          <a:xfrm>
            <a:off x="16283435" y="6365379"/>
            <a:ext cx="1829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3b950b8b8_0_326"/>
          <p:cNvSpPr/>
          <p:nvPr/>
        </p:nvSpPr>
        <p:spPr>
          <a:xfrm>
            <a:off x="16283435" y="6375400"/>
            <a:ext cx="2032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34.574</a:t>
            </a:r>
            <a:endParaRPr b="0" i="0" sz="4800" u="none" cap="none" strike="noStrike">
              <a:solidFill>
                <a:schemeClr val="dk1"/>
              </a:solidFill>
              <a:latin typeface="Calibri"/>
              <a:ea typeface="Calibri"/>
              <a:cs typeface="Calibri"/>
              <a:sym typeface="Calibri"/>
            </a:endParaRPr>
          </a:p>
        </p:txBody>
      </p:sp>
      <p:sp>
        <p:nvSpPr>
          <p:cNvPr id="409" name="Google Shape;409;g273b950b8b8_0_326"/>
          <p:cNvSpPr/>
          <p:nvPr/>
        </p:nvSpPr>
        <p:spPr>
          <a:xfrm>
            <a:off x="16791499" y="7073900"/>
            <a:ext cx="9483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Total</a:t>
            </a:r>
            <a:endParaRPr b="0" i="0" sz="3200" u="none" cap="none" strike="noStrike">
              <a:solidFill>
                <a:schemeClr val="dk1"/>
              </a:solidFill>
              <a:latin typeface="Calibri"/>
              <a:ea typeface="Calibri"/>
              <a:cs typeface="Calibri"/>
              <a:sym typeface="Calibri"/>
            </a:endParaRPr>
          </a:p>
        </p:txBody>
      </p:sp>
      <p:sp>
        <p:nvSpPr>
          <p:cNvPr id="410" name="Google Shape;410;g273b950b8b8_0_326"/>
          <p:cNvSpPr/>
          <p:nvPr/>
        </p:nvSpPr>
        <p:spPr>
          <a:xfrm>
            <a:off x="13260457" y="10515600"/>
            <a:ext cx="78750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73b950b8b8_0_326"/>
          <p:cNvSpPr/>
          <p:nvPr/>
        </p:nvSpPr>
        <p:spPr>
          <a:xfrm>
            <a:off x="13260457" y="10515600"/>
            <a:ext cx="78750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73b950b8b8_0_326"/>
          <p:cNvSpPr/>
          <p:nvPr/>
        </p:nvSpPr>
        <p:spPr>
          <a:xfrm>
            <a:off x="13158845"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Treasure Found</a:t>
            </a:r>
            <a:endParaRPr b="0" i="0" sz="4800" u="none" cap="none" strike="noStrike">
              <a:solidFill>
                <a:schemeClr val="dk1"/>
              </a:solidFill>
              <a:latin typeface="Calibri"/>
              <a:ea typeface="Calibri"/>
              <a:cs typeface="Calibri"/>
              <a:sym typeface="Calibri"/>
            </a:endParaRPr>
          </a:p>
        </p:txBody>
      </p:sp>
      <p:sp>
        <p:nvSpPr>
          <p:cNvPr id="413" name="Google Shape;413;g273b950b8b8_0_326"/>
          <p:cNvSpPr/>
          <p:nvPr/>
        </p:nvSpPr>
        <p:spPr>
          <a:xfrm>
            <a:off x="13192716" y="113157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4" name="Google Shape;414;g273b950b8b8_0_326"/>
          <p:cNvSpPr/>
          <p:nvPr/>
        </p:nvSpPr>
        <p:spPr>
          <a:xfrm>
            <a:off x="3251606" y="10515600"/>
            <a:ext cx="78750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73b950b8b8_0_326"/>
          <p:cNvSpPr/>
          <p:nvPr/>
        </p:nvSpPr>
        <p:spPr>
          <a:xfrm>
            <a:off x="3251606" y="10515600"/>
            <a:ext cx="78750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73b950b8b8_0_326"/>
          <p:cNvSpPr/>
          <p:nvPr/>
        </p:nvSpPr>
        <p:spPr>
          <a:xfrm>
            <a:off x="3149994"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Spellcasting Progress</a:t>
            </a:r>
            <a:endParaRPr b="0" i="0" sz="4800" u="none" cap="none" strike="noStrike">
              <a:solidFill>
                <a:schemeClr val="dk1"/>
              </a:solidFill>
              <a:latin typeface="Calibri"/>
              <a:ea typeface="Calibri"/>
              <a:cs typeface="Calibri"/>
              <a:sym typeface="Calibri"/>
            </a:endParaRPr>
          </a:p>
        </p:txBody>
      </p:sp>
      <p:sp>
        <p:nvSpPr>
          <p:cNvPr id="417" name="Google Shape;417;g273b950b8b8_0_326"/>
          <p:cNvSpPr/>
          <p:nvPr/>
        </p:nvSpPr>
        <p:spPr>
          <a:xfrm>
            <a:off x="3183865" y="11315700"/>
            <a:ext cx="80106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422" name="Shape 422"/>
        <p:cNvGrpSpPr/>
        <p:nvPr/>
      </p:nvGrpSpPr>
      <p:grpSpPr>
        <a:xfrm>
          <a:off x="0" y="0"/>
          <a:ext cx="0" cy="0"/>
          <a:chOff x="0" y="0"/>
          <a:chExt cx="0" cy="0"/>
        </a:xfrm>
      </p:grpSpPr>
      <p:pic>
        <p:nvPicPr>
          <p:cNvPr descr=" " id="423" name="Google Shape;423;g273b950b8b8_0_392"/>
          <p:cNvPicPr preferRelativeResize="0"/>
          <p:nvPr/>
        </p:nvPicPr>
        <p:blipFill rotWithShape="1">
          <a:blip r:embed="rId3">
            <a:alphaModFix/>
          </a:blip>
          <a:srcRect b="0" l="0" r="0" t="0"/>
          <a:stretch/>
        </p:blipFill>
        <p:spPr>
          <a:xfrm>
            <a:off x="774797" y="228600"/>
            <a:ext cx="8637080" cy="12674600"/>
          </a:xfrm>
          <a:prstGeom prst="rect">
            <a:avLst/>
          </a:prstGeom>
          <a:noFill/>
          <a:ln>
            <a:noFill/>
          </a:ln>
        </p:spPr>
      </p:pic>
      <p:sp>
        <p:nvSpPr>
          <p:cNvPr id="424" name="Google Shape;424;g273b950b8b8_0_3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73b950b8b8_0_3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6" name="Google Shape;426;g273b950b8b8_0_392"/>
          <p:cNvSpPr/>
          <p:nvPr/>
        </p:nvSpPr>
        <p:spPr>
          <a:xfrm>
            <a:off x="13450981" y="57531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3b950b8b8_0_392"/>
          <p:cNvSpPr/>
          <p:nvPr/>
        </p:nvSpPr>
        <p:spPr>
          <a:xfrm>
            <a:off x="13450981" y="57531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73b950b8b8_0_392"/>
          <p:cNvSpPr/>
          <p:nvPr/>
        </p:nvSpPr>
        <p:spPr>
          <a:xfrm>
            <a:off x="13450981" y="5753100"/>
            <a:ext cx="89418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A web application</a:t>
            </a:r>
            <a:endParaRPr b="0" i="0" sz="4800" u="none" cap="none" strike="noStrike">
              <a:solidFill>
                <a:schemeClr val="dk1"/>
              </a:solidFill>
              <a:latin typeface="Calibri"/>
              <a:ea typeface="Calibri"/>
              <a:cs typeface="Calibri"/>
              <a:sym typeface="Calibri"/>
            </a:endParaRPr>
          </a:p>
        </p:txBody>
      </p:sp>
      <p:sp>
        <p:nvSpPr>
          <p:cNvPr id="429" name="Google Shape;429;g273b950b8b8_0_392"/>
          <p:cNvSpPr/>
          <p:nvPr/>
        </p:nvSpPr>
        <p:spPr>
          <a:xfrm>
            <a:off x="13450981" y="6654800"/>
            <a:ext cx="88743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0" name="Google Shape;430;g273b950b8b8_0_392"/>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31" name="Google Shape;431;g273b950b8b8_0_392"/>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32" name="Google Shape;432;g273b950b8b8_0_392"/>
          <p:cNvSpPr/>
          <p:nvPr/>
        </p:nvSpPr>
        <p:spPr>
          <a:xfrm>
            <a:off x="7235671" y="1524000"/>
            <a:ext cx="99156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437" name="Shape 437"/>
        <p:cNvGrpSpPr/>
        <p:nvPr/>
      </p:nvGrpSpPr>
      <p:grpSpPr>
        <a:xfrm>
          <a:off x="0" y="0"/>
          <a:ext cx="0" cy="0"/>
          <a:chOff x="0" y="0"/>
          <a:chExt cx="0" cy="0"/>
        </a:xfrm>
      </p:grpSpPr>
      <p:pic>
        <p:nvPicPr>
          <p:cNvPr descr=" " id="438" name="Google Shape;438;g273b950b8b8_0_406"/>
          <p:cNvPicPr preferRelativeResize="0"/>
          <p:nvPr/>
        </p:nvPicPr>
        <p:blipFill rotWithShape="1">
          <a:blip r:embed="rId3">
            <a:alphaModFix/>
          </a:blip>
          <a:srcRect b="0" l="0" r="0" t="0"/>
          <a:stretch/>
        </p:blipFill>
        <p:spPr>
          <a:xfrm>
            <a:off x="18518915" y="5613400"/>
            <a:ext cx="5207651" cy="7645400"/>
          </a:xfrm>
          <a:prstGeom prst="rect">
            <a:avLst/>
          </a:prstGeom>
          <a:noFill/>
          <a:ln>
            <a:noFill/>
          </a:ln>
        </p:spPr>
      </p:pic>
      <p:pic>
        <p:nvPicPr>
          <p:cNvPr descr=" " id="439" name="Google Shape;439;g273b950b8b8_0_406"/>
          <p:cNvPicPr preferRelativeResize="0"/>
          <p:nvPr/>
        </p:nvPicPr>
        <p:blipFill rotWithShape="1">
          <a:blip r:embed="rId4">
            <a:alphaModFix/>
          </a:blip>
          <a:srcRect b="0" l="0" r="0" t="0"/>
          <a:stretch/>
        </p:blipFill>
        <p:spPr>
          <a:xfrm>
            <a:off x="19903388" y="1625600"/>
            <a:ext cx="2438705" cy="3581400"/>
          </a:xfrm>
          <a:prstGeom prst="rect">
            <a:avLst/>
          </a:prstGeom>
          <a:noFill/>
          <a:ln>
            <a:noFill/>
          </a:ln>
        </p:spPr>
      </p:pic>
      <p:sp>
        <p:nvSpPr>
          <p:cNvPr id="440" name="Google Shape;440;g273b950b8b8_0_4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73b950b8b8_0_4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2" name="Google Shape;442;g273b950b8b8_0_406"/>
          <p:cNvSpPr/>
          <p:nvPr/>
        </p:nvSpPr>
        <p:spPr>
          <a:xfrm>
            <a:off x="2946768" y="46609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73b950b8b8_0_406"/>
          <p:cNvSpPr/>
          <p:nvPr/>
        </p:nvSpPr>
        <p:spPr>
          <a:xfrm>
            <a:off x="2946768" y="46609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3b950b8b8_0_406"/>
          <p:cNvSpPr/>
          <p:nvPr/>
        </p:nvSpPr>
        <p:spPr>
          <a:xfrm>
            <a:off x="2946768" y="4660900"/>
            <a:ext cx="89418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An mobile app</a:t>
            </a:r>
            <a:endParaRPr b="0" i="0" sz="4800" u="none" cap="none" strike="noStrike">
              <a:solidFill>
                <a:schemeClr val="dk1"/>
              </a:solidFill>
              <a:latin typeface="Calibri"/>
              <a:ea typeface="Calibri"/>
              <a:cs typeface="Calibri"/>
              <a:sym typeface="Calibri"/>
            </a:endParaRPr>
          </a:p>
        </p:txBody>
      </p:sp>
      <p:sp>
        <p:nvSpPr>
          <p:cNvPr id="445" name="Google Shape;445;g273b950b8b8_0_406"/>
          <p:cNvSpPr/>
          <p:nvPr/>
        </p:nvSpPr>
        <p:spPr>
          <a:xfrm>
            <a:off x="2946768" y="5562600"/>
            <a:ext cx="88743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6" name="Google Shape;446;g273b950b8b8_0_406"/>
          <p:cNvSpPr/>
          <p:nvPr/>
        </p:nvSpPr>
        <p:spPr>
          <a:xfrm>
            <a:off x="2946768" y="7658100"/>
            <a:ext cx="9090000" cy="3488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Live your fantasy dreams</a:t>
            </a:r>
            <a:endParaRPr b="0" i="0" sz="3200" u="none" cap="none" strike="noStrike">
              <a:solidFill>
                <a:schemeClr val="dk1"/>
              </a:solidFill>
              <a:latin typeface="Calibri"/>
              <a:ea typeface="Calibri"/>
              <a:cs typeface="Calibri"/>
              <a:sym typeface="Calibri"/>
            </a:endParaRPr>
          </a:p>
        </p:txBody>
      </p:sp>
      <p:sp>
        <p:nvSpPr>
          <p:cNvPr id="447" name="Google Shape;447;g273b950b8b8_0_406"/>
          <p:cNvSpPr/>
          <p:nvPr/>
        </p:nvSpPr>
        <p:spPr>
          <a:xfrm>
            <a:off x="2946768" y="2159000"/>
            <a:ext cx="11211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Future of Fantasy</a:t>
            </a:r>
            <a:endParaRPr b="0" i="0" sz="8000" u="none" cap="none" strike="noStrike">
              <a:solidFill>
                <a:schemeClr val="dk1"/>
              </a:solidFill>
              <a:latin typeface="Calibri"/>
              <a:ea typeface="Calibri"/>
              <a:cs typeface="Calibri"/>
              <a:sym typeface="Calibri"/>
            </a:endParaRPr>
          </a:p>
        </p:txBody>
      </p:sp>
      <p:pic>
        <p:nvPicPr>
          <p:cNvPr descr=" " id="448" name="Google Shape;448;g273b950b8b8_0_40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9" name="Google Shape;449;g273b950b8b8_0_40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454" name="Shape 454"/>
        <p:cNvGrpSpPr/>
        <p:nvPr/>
      </p:nvGrpSpPr>
      <p:grpSpPr>
        <a:xfrm>
          <a:off x="0" y="0"/>
          <a:ext cx="0" cy="0"/>
          <a:chOff x="0" y="0"/>
          <a:chExt cx="0" cy="0"/>
        </a:xfrm>
      </p:grpSpPr>
      <p:pic>
        <p:nvPicPr>
          <p:cNvPr descr=" " id="455" name="Google Shape;455;g273b950b8b8_0_422"/>
          <p:cNvPicPr preferRelativeResize="0"/>
          <p:nvPr/>
        </p:nvPicPr>
        <p:blipFill rotWithShape="1">
          <a:blip r:embed="rId3">
            <a:alphaModFix/>
          </a:blip>
          <a:srcRect b="0" l="0" r="0" t="0"/>
          <a:stretch/>
        </p:blipFill>
        <p:spPr>
          <a:xfrm>
            <a:off x="546168" y="0"/>
            <a:ext cx="4089911" cy="6007100"/>
          </a:xfrm>
          <a:prstGeom prst="rect">
            <a:avLst/>
          </a:prstGeom>
          <a:noFill/>
          <a:ln>
            <a:noFill/>
          </a:ln>
        </p:spPr>
      </p:pic>
      <p:pic>
        <p:nvPicPr>
          <p:cNvPr descr=" " id="456" name="Google Shape;456;g273b950b8b8_0_422"/>
          <p:cNvPicPr preferRelativeResize="0"/>
          <p:nvPr/>
        </p:nvPicPr>
        <p:blipFill rotWithShape="1">
          <a:blip r:embed="rId3">
            <a:alphaModFix/>
          </a:blip>
          <a:srcRect b="0" l="0" r="0" t="0"/>
          <a:stretch/>
        </p:blipFill>
        <p:spPr>
          <a:xfrm>
            <a:off x="5156845" y="0"/>
            <a:ext cx="4089911" cy="6007100"/>
          </a:xfrm>
          <a:prstGeom prst="rect">
            <a:avLst/>
          </a:prstGeom>
          <a:noFill/>
          <a:ln>
            <a:noFill/>
          </a:ln>
        </p:spPr>
      </p:pic>
      <p:sp>
        <p:nvSpPr>
          <p:cNvPr id="457" name="Google Shape;457;g273b950b8b8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73b950b8b8_0_4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9" name="Google Shape;459;g273b950b8b8_0_422"/>
          <p:cNvSpPr/>
          <p:nvPr/>
        </p:nvSpPr>
        <p:spPr>
          <a:xfrm>
            <a:off x="876410" y="8369300"/>
            <a:ext cx="5715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73b950b8b8_0_422"/>
          <p:cNvSpPr/>
          <p:nvPr/>
        </p:nvSpPr>
        <p:spPr>
          <a:xfrm>
            <a:off x="876410" y="8369300"/>
            <a:ext cx="5715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73b950b8b8_0_422"/>
          <p:cNvSpPr/>
          <p:nvPr/>
        </p:nvSpPr>
        <p:spPr>
          <a:xfrm>
            <a:off x="876410" y="8369300"/>
            <a:ext cx="5919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A web application</a:t>
            </a:r>
            <a:endParaRPr b="0" i="0" sz="4800" u="none" cap="none" strike="noStrike">
              <a:solidFill>
                <a:schemeClr val="dk1"/>
              </a:solidFill>
              <a:latin typeface="Calibri"/>
              <a:ea typeface="Calibri"/>
              <a:cs typeface="Calibri"/>
              <a:sym typeface="Calibri"/>
            </a:endParaRPr>
          </a:p>
        </p:txBody>
      </p:sp>
      <p:sp>
        <p:nvSpPr>
          <p:cNvPr id="462" name="Google Shape;462;g273b950b8b8_0_422"/>
          <p:cNvSpPr/>
          <p:nvPr/>
        </p:nvSpPr>
        <p:spPr>
          <a:xfrm>
            <a:off x="876410" y="9271000"/>
            <a:ext cx="58512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3" name="Google Shape;463;g273b950b8b8_0_422"/>
          <p:cNvSpPr/>
          <p:nvPr/>
        </p:nvSpPr>
        <p:spPr>
          <a:xfrm>
            <a:off x="876410" y="1536700"/>
            <a:ext cx="6714900" cy="501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Wonder</a:t>
            </a:r>
            <a:endParaRPr b="0" i="0" sz="8000" u="none" cap="none" strike="noStrike">
              <a:solidFill>
                <a:schemeClr val="dk1"/>
              </a:solidFill>
              <a:latin typeface="Calibri"/>
              <a:ea typeface="Calibri"/>
              <a:cs typeface="Calibri"/>
              <a:sym typeface="Calibri"/>
            </a:endParaRPr>
          </a:p>
        </p:txBody>
      </p:sp>
      <p:sp>
        <p:nvSpPr>
          <p:cNvPr id="464" name="Google Shape;464;g273b950b8b8_0_422"/>
          <p:cNvSpPr/>
          <p:nvPr/>
        </p:nvSpPr>
        <p:spPr>
          <a:xfrm>
            <a:off x="18125165" y="4711700"/>
            <a:ext cx="53811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Neuton"/>
              <a:buChar char="•"/>
            </a:pPr>
            <a:r>
              <a:rPr b="0" i="0" lang="en-US" sz="3200" u="none" cap="none" strike="noStrike">
                <a:solidFill>
                  <a:srgbClr val="0E0E0E"/>
                </a:solidFill>
                <a:latin typeface="Neuton"/>
                <a:ea typeface="Neuton"/>
                <a:cs typeface="Neuton"/>
                <a:sym typeface="Neuton"/>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5" name="Google Shape;465;g273b950b8b8_0_422"/>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66" name="Google Shape;466;g273b950b8b8_0_422"/>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471" name="Shape 471"/>
        <p:cNvGrpSpPr/>
        <p:nvPr/>
      </p:nvGrpSpPr>
      <p:grpSpPr>
        <a:xfrm>
          <a:off x="0" y="0"/>
          <a:ext cx="0" cy="0"/>
          <a:chOff x="0" y="0"/>
          <a:chExt cx="0" cy="0"/>
        </a:xfrm>
      </p:grpSpPr>
      <p:pic>
        <p:nvPicPr>
          <p:cNvPr descr=" " id="472" name="Google Shape;472;g273b950b8b8_0_43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3" name="Google Shape;473;g273b950b8b8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273b950b8b8_0_4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5" name="Google Shape;475;g273b950b8b8_0_438"/>
          <p:cNvSpPr/>
          <p:nvPr/>
        </p:nvSpPr>
        <p:spPr>
          <a:xfrm>
            <a:off x="15559445" y="1003300"/>
            <a:ext cx="7972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lsie Black"/>
              <a:buNone/>
            </a:pPr>
            <a:r>
              <a:rPr b="0" i="0" lang="en-US" sz="8000" u="none" cap="none" strike="noStrike">
                <a:solidFill>
                  <a:srgbClr val="FFFFFF"/>
                </a:solidFill>
                <a:latin typeface="Elsie Black"/>
                <a:ea typeface="Elsie Black"/>
                <a:cs typeface="Elsie Black"/>
                <a:sym typeface="Elsie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26" name="Shape 26"/>
        <p:cNvGrpSpPr/>
        <p:nvPr/>
      </p:nvGrpSpPr>
      <p:grpSpPr>
        <a:xfrm>
          <a:off x="0" y="0"/>
          <a:ext cx="0" cy="0"/>
          <a:chOff x="0" y="0"/>
          <a:chExt cx="0" cy="0"/>
        </a:xfrm>
      </p:grpSpPr>
      <p:pic>
        <p:nvPicPr>
          <p:cNvPr descr=" " id="27" name="Google Shape;27;g273b950b8b8_0_10"/>
          <p:cNvPicPr preferRelativeResize="0"/>
          <p:nvPr/>
        </p:nvPicPr>
        <p:blipFill rotWithShape="1">
          <a:blip r:embed="rId3">
            <a:alphaModFix/>
          </a:blip>
          <a:srcRect b="0" l="0" r="0" t="0"/>
          <a:stretch/>
        </p:blipFill>
        <p:spPr>
          <a:xfrm>
            <a:off x="546168" y="533400"/>
            <a:ext cx="4089911" cy="6007100"/>
          </a:xfrm>
          <a:prstGeom prst="rect">
            <a:avLst/>
          </a:prstGeom>
          <a:noFill/>
          <a:ln>
            <a:noFill/>
          </a:ln>
        </p:spPr>
      </p:pic>
      <p:pic>
        <p:nvPicPr>
          <p:cNvPr descr=" " id="28" name="Google Shape;28;g273b950b8b8_0_10"/>
          <p:cNvPicPr preferRelativeResize="0"/>
          <p:nvPr/>
        </p:nvPicPr>
        <p:blipFill rotWithShape="1">
          <a:blip r:embed="rId4">
            <a:alphaModFix/>
          </a:blip>
          <a:srcRect b="0" l="0" r="0" t="0"/>
          <a:stretch/>
        </p:blipFill>
        <p:spPr>
          <a:xfrm>
            <a:off x="18010851" y="4508500"/>
            <a:ext cx="5893537" cy="8661400"/>
          </a:xfrm>
          <a:prstGeom prst="rect">
            <a:avLst/>
          </a:prstGeom>
          <a:noFill/>
          <a:ln>
            <a:noFill/>
          </a:ln>
        </p:spPr>
      </p:pic>
      <p:pic>
        <p:nvPicPr>
          <p:cNvPr descr=" " id="29" name="Google Shape;29;g273b950b8b8_0_10"/>
          <p:cNvPicPr preferRelativeResize="0"/>
          <p:nvPr/>
        </p:nvPicPr>
        <p:blipFill rotWithShape="1">
          <a:blip r:embed="rId5">
            <a:alphaModFix/>
          </a:blip>
          <a:srcRect b="0" l="0" r="0" t="0"/>
          <a:stretch/>
        </p:blipFill>
        <p:spPr>
          <a:xfrm>
            <a:off x="14886261" y="6540500"/>
            <a:ext cx="3124591" cy="4597400"/>
          </a:xfrm>
          <a:prstGeom prst="rect">
            <a:avLst/>
          </a:prstGeom>
          <a:noFill/>
          <a:ln>
            <a:noFill/>
          </a:ln>
        </p:spPr>
      </p:pic>
      <p:sp>
        <p:nvSpPr>
          <p:cNvPr id="30" name="Google Shape;30;g273b950b8b8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3b950b8b8_0_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 name="Google Shape;32;g273b950b8b8_0_10"/>
          <p:cNvSpPr/>
          <p:nvPr/>
        </p:nvSpPr>
        <p:spPr>
          <a:xfrm>
            <a:off x="8706938" y="3924300"/>
            <a:ext cx="78327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Welcome</a:t>
            </a:r>
            <a:endParaRPr b="0" i="0" sz="12800" u="none" cap="none" strike="noStrike">
              <a:solidFill>
                <a:schemeClr val="dk1"/>
              </a:solidFill>
              <a:latin typeface="Calibri"/>
              <a:ea typeface="Calibri"/>
              <a:cs typeface="Calibri"/>
              <a:sym typeface="Calibri"/>
            </a:endParaRPr>
          </a:p>
        </p:txBody>
      </p:sp>
      <p:sp>
        <p:nvSpPr>
          <p:cNvPr id="33" name="Google Shape;33;g273b950b8b8_0_10"/>
          <p:cNvSpPr/>
          <p:nvPr/>
        </p:nvSpPr>
        <p:spPr>
          <a:xfrm>
            <a:off x="5000192" y="6921500"/>
            <a:ext cx="143994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480" name="Shape 480"/>
        <p:cNvGrpSpPr/>
        <p:nvPr/>
      </p:nvGrpSpPr>
      <p:grpSpPr>
        <a:xfrm>
          <a:off x="0" y="0"/>
          <a:ext cx="0" cy="0"/>
          <a:chOff x="0" y="0"/>
          <a:chExt cx="0" cy="0"/>
        </a:xfrm>
      </p:grpSpPr>
      <p:pic>
        <p:nvPicPr>
          <p:cNvPr descr=" " id="481" name="Google Shape;481;g273b950b8b8_0_446"/>
          <p:cNvPicPr preferRelativeResize="0"/>
          <p:nvPr/>
        </p:nvPicPr>
        <p:blipFill rotWithShape="1">
          <a:blip r:embed="rId3">
            <a:alphaModFix/>
          </a:blip>
          <a:srcRect b="0" l="0" r="0" t="0"/>
          <a:stretch/>
        </p:blipFill>
        <p:spPr>
          <a:xfrm>
            <a:off x="14975172" y="228600"/>
            <a:ext cx="8637080" cy="12674600"/>
          </a:xfrm>
          <a:prstGeom prst="rect">
            <a:avLst/>
          </a:prstGeom>
          <a:noFill/>
          <a:ln>
            <a:noFill/>
          </a:ln>
        </p:spPr>
      </p:pic>
      <p:sp>
        <p:nvSpPr>
          <p:cNvPr id="482" name="Google Shape;482;g273b950b8b8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73b950b8b8_0_4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4" name="Google Shape;484;g273b950b8b8_0_446"/>
          <p:cNvPicPr preferRelativeResize="0"/>
          <p:nvPr/>
        </p:nvPicPr>
        <p:blipFill rotWithShape="1">
          <a:blip r:embed="rId5">
            <a:alphaModFix/>
          </a:blip>
          <a:srcRect b="0" l="0" r="0" t="0"/>
          <a:stretch/>
        </p:blipFill>
        <p:spPr>
          <a:xfrm>
            <a:off x="0" y="0"/>
            <a:ext cx="24387048" cy="5867400"/>
          </a:xfrm>
          <a:prstGeom prst="rect">
            <a:avLst/>
          </a:prstGeom>
          <a:noFill/>
          <a:ln>
            <a:noFill/>
          </a:ln>
        </p:spPr>
      </p:pic>
      <p:sp>
        <p:nvSpPr>
          <p:cNvPr id="485" name="Google Shape;485;g273b950b8b8_0_446"/>
          <p:cNvSpPr/>
          <p:nvPr/>
        </p:nvSpPr>
        <p:spPr>
          <a:xfrm>
            <a:off x="1244756" y="68707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3b950b8b8_0_446"/>
          <p:cNvSpPr/>
          <p:nvPr/>
        </p:nvSpPr>
        <p:spPr>
          <a:xfrm>
            <a:off x="1244756" y="6870700"/>
            <a:ext cx="22101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73b950b8b8_0_446"/>
          <p:cNvSpPr/>
          <p:nvPr/>
        </p:nvSpPr>
        <p:spPr>
          <a:xfrm>
            <a:off x="2006851" y="7175500"/>
            <a:ext cx="12279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1</a:t>
            </a:r>
            <a:endParaRPr b="0" i="0" sz="12800" u="none" cap="none" strike="noStrike">
              <a:solidFill>
                <a:schemeClr val="dk1"/>
              </a:solidFill>
              <a:latin typeface="Calibri"/>
              <a:ea typeface="Calibri"/>
              <a:cs typeface="Calibri"/>
              <a:sym typeface="Calibri"/>
            </a:endParaRPr>
          </a:p>
        </p:txBody>
      </p:sp>
      <p:sp>
        <p:nvSpPr>
          <p:cNvPr id="488" name="Google Shape;488;g273b950b8b8_0_446"/>
          <p:cNvSpPr/>
          <p:nvPr/>
        </p:nvSpPr>
        <p:spPr>
          <a:xfrm>
            <a:off x="3658057" y="7200900"/>
            <a:ext cx="614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3b950b8b8_0_446"/>
          <p:cNvSpPr/>
          <p:nvPr/>
        </p:nvSpPr>
        <p:spPr>
          <a:xfrm>
            <a:off x="3658057" y="7200900"/>
            <a:ext cx="6350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Discover the secrets</a:t>
            </a:r>
            <a:endParaRPr b="0" i="0" sz="4800" u="none" cap="none" strike="noStrike">
              <a:solidFill>
                <a:schemeClr val="dk1"/>
              </a:solidFill>
              <a:latin typeface="Calibri"/>
              <a:ea typeface="Calibri"/>
              <a:cs typeface="Calibri"/>
              <a:sym typeface="Calibri"/>
            </a:endParaRPr>
          </a:p>
        </p:txBody>
      </p:sp>
      <p:sp>
        <p:nvSpPr>
          <p:cNvPr id="490" name="Google Shape;490;g273b950b8b8_0_446"/>
          <p:cNvSpPr/>
          <p:nvPr/>
        </p:nvSpPr>
        <p:spPr>
          <a:xfrm>
            <a:off x="3658057" y="8001000"/>
            <a:ext cx="62832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1" name="Google Shape;491;g273b950b8b8_0_446"/>
          <p:cNvSpPr/>
          <p:nvPr/>
        </p:nvSpPr>
        <p:spPr>
          <a:xfrm>
            <a:off x="5525191" y="106680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3b950b8b8_0_446"/>
          <p:cNvSpPr/>
          <p:nvPr/>
        </p:nvSpPr>
        <p:spPr>
          <a:xfrm>
            <a:off x="5525191" y="10668000"/>
            <a:ext cx="23625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3b950b8b8_0_446"/>
          <p:cNvSpPr/>
          <p:nvPr/>
        </p:nvSpPr>
        <p:spPr>
          <a:xfrm>
            <a:off x="6287286" y="10972800"/>
            <a:ext cx="13803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3</a:t>
            </a:r>
            <a:endParaRPr b="0" i="0" sz="12800" u="none" cap="none" strike="noStrike">
              <a:solidFill>
                <a:schemeClr val="dk1"/>
              </a:solidFill>
              <a:latin typeface="Calibri"/>
              <a:ea typeface="Calibri"/>
              <a:cs typeface="Calibri"/>
              <a:sym typeface="Calibri"/>
            </a:endParaRPr>
          </a:p>
        </p:txBody>
      </p:sp>
      <p:sp>
        <p:nvSpPr>
          <p:cNvPr id="494" name="Google Shape;494;g273b950b8b8_0_446"/>
          <p:cNvSpPr/>
          <p:nvPr/>
        </p:nvSpPr>
        <p:spPr>
          <a:xfrm>
            <a:off x="8090911" y="10744200"/>
            <a:ext cx="5995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3b950b8b8_0_446"/>
          <p:cNvSpPr/>
          <p:nvPr/>
        </p:nvSpPr>
        <p:spPr>
          <a:xfrm>
            <a:off x="8090911" y="10744200"/>
            <a:ext cx="6198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Meet the creatures</a:t>
            </a:r>
            <a:endParaRPr b="0" i="0" sz="4800" u="none" cap="none" strike="noStrike">
              <a:solidFill>
                <a:schemeClr val="dk1"/>
              </a:solidFill>
              <a:latin typeface="Calibri"/>
              <a:ea typeface="Calibri"/>
              <a:cs typeface="Calibri"/>
              <a:sym typeface="Calibri"/>
            </a:endParaRPr>
          </a:p>
        </p:txBody>
      </p:sp>
      <p:sp>
        <p:nvSpPr>
          <p:cNvPr id="496" name="Google Shape;496;g273b950b8b8_0_446"/>
          <p:cNvSpPr/>
          <p:nvPr/>
        </p:nvSpPr>
        <p:spPr>
          <a:xfrm>
            <a:off x="8090911" y="11544300"/>
            <a:ext cx="613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7" name="Google Shape;497;g273b950b8b8_0_446"/>
          <p:cNvSpPr/>
          <p:nvPr/>
        </p:nvSpPr>
        <p:spPr>
          <a:xfrm>
            <a:off x="14289286" y="106680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3b950b8b8_0_446"/>
          <p:cNvSpPr/>
          <p:nvPr/>
        </p:nvSpPr>
        <p:spPr>
          <a:xfrm>
            <a:off x="14289286" y="10668000"/>
            <a:ext cx="24768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3b950b8b8_0_446"/>
          <p:cNvSpPr/>
          <p:nvPr/>
        </p:nvSpPr>
        <p:spPr>
          <a:xfrm>
            <a:off x="15051381" y="10972800"/>
            <a:ext cx="14946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4</a:t>
            </a:r>
            <a:endParaRPr b="0" i="0" sz="12800" u="none" cap="none" strike="noStrike">
              <a:solidFill>
                <a:schemeClr val="dk1"/>
              </a:solidFill>
              <a:latin typeface="Calibri"/>
              <a:ea typeface="Calibri"/>
              <a:cs typeface="Calibri"/>
              <a:sym typeface="Calibri"/>
            </a:endParaRPr>
          </a:p>
        </p:txBody>
      </p:sp>
      <p:sp>
        <p:nvSpPr>
          <p:cNvPr id="500" name="Google Shape;500;g273b950b8b8_0_446"/>
          <p:cNvSpPr/>
          <p:nvPr/>
        </p:nvSpPr>
        <p:spPr>
          <a:xfrm>
            <a:off x="16969321" y="10744200"/>
            <a:ext cx="58809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3b950b8b8_0_446"/>
          <p:cNvSpPr/>
          <p:nvPr/>
        </p:nvSpPr>
        <p:spPr>
          <a:xfrm>
            <a:off x="16969321" y="10744200"/>
            <a:ext cx="6084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Uncover the magic</a:t>
            </a:r>
            <a:endParaRPr b="0" i="0" sz="4800" u="none" cap="none" strike="noStrike">
              <a:solidFill>
                <a:schemeClr val="dk1"/>
              </a:solidFill>
              <a:latin typeface="Calibri"/>
              <a:ea typeface="Calibri"/>
              <a:cs typeface="Calibri"/>
              <a:sym typeface="Calibri"/>
            </a:endParaRPr>
          </a:p>
        </p:txBody>
      </p:sp>
      <p:sp>
        <p:nvSpPr>
          <p:cNvPr id="502" name="Google Shape;502;g273b950b8b8_0_446"/>
          <p:cNvSpPr/>
          <p:nvPr/>
        </p:nvSpPr>
        <p:spPr>
          <a:xfrm>
            <a:off x="16969321" y="11544300"/>
            <a:ext cx="60162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3" name="Google Shape;503;g273b950b8b8_0_446"/>
          <p:cNvSpPr/>
          <p:nvPr/>
        </p:nvSpPr>
        <p:spPr>
          <a:xfrm>
            <a:off x="10008851" y="6870700"/>
            <a:ext cx="85608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73b950b8b8_0_446"/>
          <p:cNvSpPr/>
          <p:nvPr/>
        </p:nvSpPr>
        <p:spPr>
          <a:xfrm>
            <a:off x="10008851" y="6870700"/>
            <a:ext cx="2426100" cy="2476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73b950b8b8_0_446"/>
          <p:cNvSpPr/>
          <p:nvPr/>
        </p:nvSpPr>
        <p:spPr>
          <a:xfrm>
            <a:off x="10770946" y="7175500"/>
            <a:ext cx="14436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2</a:t>
            </a:r>
            <a:endParaRPr b="0" i="0" sz="12800" u="none" cap="none" strike="noStrike">
              <a:solidFill>
                <a:schemeClr val="dk1"/>
              </a:solidFill>
              <a:latin typeface="Calibri"/>
              <a:ea typeface="Calibri"/>
              <a:cs typeface="Calibri"/>
              <a:sym typeface="Calibri"/>
            </a:endParaRPr>
          </a:p>
        </p:txBody>
      </p:sp>
      <p:sp>
        <p:nvSpPr>
          <p:cNvPr id="506" name="Google Shape;506;g273b950b8b8_0_446"/>
          <p:cNvSpPr/>
          <p:nvPr/>
        </p:nvSpPr>
        <p:spPr>
          <a:xfrm>
            <a:off x="12638080" y="7200900"/>
            <a:ext cx="5931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73b950b8b8_0_446"/>
          <p:cNvSpPr/>
          <p:nvPr/>
        </p:nvSpPr>
        <p:spPr>
          <a:xfrm>
            <a:off x="12638080" y="720090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Find your own path</a:t>
            </a:r>
            <a:endParaRPr b="0" i="0" sz="4800" u="none" cap="none" strike="noStrike">
              <a:solidFill>
                <a:schemeClr val="dk1"/>
              </a:solidFill>
              <a:latin typeface="Calibri"/>
              <a:ea typeface="Calibri"/>
              <a:cs typeface="Calibri"/>
              <a:sym typeface="Calibri"/>
            </a:endParaRPr>
          </a:p>
        </p:txBody>
      </p:sp>
      <p:sp>
        <p:nvSpPr>
          <p:cNvPr id="508" name="Google Shape;508;g273b950b8b8_0_446"/>
          <p:cNvSpPr/>
          <p:nvPr/>
        </p:nvSpPr>
        <p:spPr>
          <a:xfrm>
            <a:off x="12638080" y="8001000"/>
            <a:ext cx="60672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513" name="Shape 513"/>
        <p:cNvGrpSpPr/>
        <p:nvPr/>
      </p:nvGrpSpPr>
      <p:grpSpPr>
        <a:xfrm>
          <a:off x="0" y="0"/>
          <a:ext cx="0" cy="0"/>
          <a:chOff x="0" y="0"/>
          <a:chExt cx="0" cy="0"/>
        </a:xfrm>
      </p:grpSpPr>
      <p:pic>
        <p:nvPicPr>
          <p:cNvPr descr=" " id="514" name="Google Shape;514;g273b950b8b8_0_478"/>
          <p:cNvPicPr preferRelativeResize="0"/>
          <p:nvPr/>
        </p:nvPicPr>
        <p:blipFill rotWithShape="1">
          <a:blip r:embed="rId3">
            <a:alphaModFix/>
          </a:blip>
          <a:srcRect b="0" l="0" r="0" t="0"/>
          <a:stretch/>
        </p:blipFill>
        <p:spPr>
          <a:xfrm>
            <a:off x="18518915" y="5613400"/>
            <a:ext cx="5207651" cy="7645400"/>
          </a:xfrm>
          <a:prstGeom prst="rect">
            <a:avLst/>
          </a:prstGeom>
          <a:noFill/>
          <a:ln>
            <a:noFill/>
          </a:ln>
        </p:spPr>
      </p:pic>
      <p:pic>
        <p:nvPicPr>
          <p:cNvPr descr=" " id="515" name="Google Shape;515;g273b950b8b8_0_478"/>
          <p:cNvPicPr preferRelativeResize="0"/>
          <p:nvPr/>
        </p:nvPicPr>
        <p:blipFill rotWithShape="1">
          <a:blip r:embed="rId4">
            <a:alphaModFix/>
          </a:blip>
          <a:srcRect b="0" l="0" r="0" t="0"/>
          <a:stretch/>
        </p:blipFill>
        <p:spPr>
          <a:xfrm>
            <a:off x="19903388" y="1625600"/>
            <a:ext cx="2438705" cy="3581400"/>
          </a:xfrm>
          <a:prstGeom prst="rect">
            <a:avLst/>
          </a:prstGeom>
          <a:noFill/>
          <a:ln>
            <a:noFill/>
          </a:ln>
        </p:spPr>
      </p:pic>
      <p:sp>
        <p:nvSpPr>
          <p:cNvPr id="516" name="Google Shape;516;g273b950b8b8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73b950b8b8_0_4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8" name="Google Shape;518;g273b950b8b8_0_478"/>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19" name="Google Shape;519;g273b950b8b8_0_478"/>
          <p:cNvSpPr/>
          <p:nvPr/>
        </p:nvSpPr>
        <p:spPr>
          <a:xfrm>
            <a:off x="6192024" y="1250950"/>
            <a:ext cx="134850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Fantasy Realm at a Glance</a:t>
            </a:r>
            <a:endParaRPr b="0" i="0" sz="8000" u="none" cap="none" strike="noStrike">
              <a:solidFill>
                <a:schemeClr val="dk1"/>
              </a:solidFill>
              <a:latin typeface="Calibri"/>
              <a:ea typeface="Calibri"/>
              <a:cs typeface="Calibri"/>
              <a:sym typeface="Calibri"/>
            </a:endParaRPr>
          </a:p>
        </p:txBody>
      </p:sp>
      <p:sp>
        <p:nvSpPr>
          <p:cNvPr id="520" name="Google Shape;520;g273b950b8b8_0_478"/>
          <p:cNvSpPr/>
          <p:nvPr/>
        </p:nvSpPr>
        <p:spPr>
          <a:xfrm>
            <a:off x="16118315" y="370840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3b950b8b8_0_478"/>
          <p:cNvSpPr/>
          <p:nvPr/>
        </p:nvSpPr>
        <p:spPr>
          <a:xfrm>
            <a:off x="16118315" y="370840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3b950b8b8_0_478"/>
          <p:cNvSpPr/>
          <p:nvPr/>
        </p:nvSpPr>
        <p:spPr>
          <a:xfrm>
            <a:off x="16118315" y="3708400"/>
            <a:ext cx="7138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The Forest</a:t>
            </a:r>
            <a:endParaRPr b="0" i="0" sz="4800" u="none" cap="none" strike="noStrike">
              <a:solidFill>
                <a:schemeClr val="dk1"/>
              </a:solidFill>
              <a:latin typeface="Calibri"/>
              <a:ea typeface="Calibri"/>
              <a:cs typeface="Calibri"/>
              <a:sym typeface="Calibri"/>
            </a:endParaRPr>
          </a:p>
        </p:txBody>
      </p:sp>
      <p:sp>
        <p:nvSpPr>
          <p:cNvPr id="523" name="Google Shape;523;g273b950b8b8_0_478"/>
          <p:cNvSpPr/>
          <p:nvPr/>
        </p:nvSpPr>
        <p:spPr>
          <a:xfrm>
            <a:off x="16118315" y="4508500"/>
            <a:ext cx="7070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24" name="Google Shape;524;g273b950b8b8_0_478"/>
          <p:cNvSpPr/>
          <p:nvPr/>
        </p:nvSpPr>
        <p:spPr>
          <a:xfrm>
            <a:off x="16118315" y="68770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3b950b8b8_0_478"/>
          <p:cNvSpPr/>
          <p:nvPr/>
        </p:nvSpPr>
        <p:spPr>
          <a:xfrm>
            <a:off x="16118315" y="68770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3b950b8b8_0_478"/>
          <p:cNvSpPr/>
          <p:nvPr/>
        </p:nvSpPr>
        <p:spPr>
          <a:xfrm>
            <a:off x="16118315" y="6877050"/>
            <a:ext cx="7138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The Caves</a:t>
            </a:r>
            <a:endParaRPr b="0" i="0" sz="4800" u="none" cap="none" strike="noStrike">
              <a:solidFill>
                <a:schemeClr val="dk1"/>
              </a:solidFill>
              <a:latin typeface="Calibri"/>
              <a:ea typeface="Calibri"/>
              <a:cs typeface="Calibri"/>
              <a:sym typeface="Calibri"/>
            </a:endParaRPr>
          </a:p>
        </p:txBody>
      </p:sp>
      <p:sp>
        <p:nvSpPr>
          <p:cNvPr id="527" name="Google Shape;527;g273b950b8b8_0_478"/>
          <p:cNvSpPr/>
          <p:nvPr/>
        </p:nvSpPr>
        <p:spPr>
          <a:xfrm>
            <a:off x="16118315" y="7677150"/>
            <a:ext cx="7070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28" name="Google Shape;528;g273b950b8b8_0_478"/>
          <p:cNvSpPr/>
          <p:nvPr/>
        </p:nvSpPr>
        <p:spPr>
          <a:xfrm>
            <a:off x="16118315" y="100393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73b950b8b8_0_478"/>
          <p:cNvSpPr/>
          <p:nvPr/>
        </p:nvSpPr>
        <p:spPr>
          <a:xfrm>
            <a:off x="16118315" y="100393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3b950b8b8_0_478"/>
          <p:cNvSpPr/>
          <p:nvPr/>
        </p:nvSpPr>
        <p:spPr>
          <a:xfrm>
            <a:off x="16118315" y="10039350"/>
            <a:ext cx="7138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The Lair</a:t>
            </a:r>
            <a:endParaRPr b="0" i="0" sz="4800" u="none" cap="none" strike="noStrike">
              <a:solidFill>
                <a:schemeClr val="dk1"/>
              </a:solidFill>
              <a:latin typeface="Calibri"/>
              <a:ea typeface="Calibri"/>
              <a:cs typeface="Calibri"/>
              <a:sym typeface="Calibri"/>
            </a:endParaRPr>
          </a:p>
        </p:txBody>
      </p:sp>
      <p:sp>
        <p:nvSpPr>
          <p:cNvPr id="531" name="Google Shape;531;g273b950b8b8_0_478"/>
          <p:cNvSpPr/>
          <p:nvPr/>
        </p:nvSpPr>
        <p:spPr>
          <a:xfrm>
            <a:off x="16118315" y="10839450"/>
            <a:ext cx="7070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536" name="Shape 536"/>
        <p:cNvGrpSpPr/>
        <p:nvPr/>
      </p:nvGrpSpPr>
      <p:grpSpPr>
        <a:xfrm>
          <a:off x="0" y="0"/>
          <a:ext cx="0" cy="0"/>
          <a:chOff x="0" y="0"/>
          <a:chExt cx="0" cy="0"/>
        </a:xfrm>
      </p:grpSpPr>
      <p:pic>
        <p:nvPicPr>
          <p:cNvPr descr=" " id="537" name="Google Shape;537;g273b950b8b8_0_500"/>
          <p:cNvPicPr preferRelativeResize="0"/>
          <p:nvPr/>
        </p:nvPicPr>
        <p:blipFill rotWithShape="1">
          <a:blip r:embed="rId3">
            <a:alphaModFix/>
          </a:blip>
          <a:srcRect b="0" l="0" r="0" t="0"/>
          <a:stretch/>
        </p:blipFill>
        <p:spPr>
          <a:xfrm>
            <a:off x="19750969" y="0"/>
            <a:ext cx="4089911" cy="6007100"/>
          </a:xfrm>
          <a:prstGeom prst="rect">
            <a:avLst/>
          </a:prstGeom>
          <a:noFill/>
          <a:ln>
            <a:noFill/>
          </a:ln>
        </p:spPr>
      </p:pic>
      <p:pic>
        <p:nvPicPr>
          <p:cNvPr descr=" " id="538" name="Google Shape;538;g273b950b8b8_0_500"/>
          <p:cNvPicPr preferRelativeResize="0"/>
          <p:nvPr/>
        </p:nvPicPr>
        <p:blipFill rotWithShape="1">
          <a:blip r:embed="rId3">
            <a:alphaModFix/>
          </a:blip>
          <a:srcRect b="0" l="0" r="0" t="0"/>
          <a:stretch/>
        </p:blipFill>
        <p:spPr>
          <a:xfrm>
            <a:off x="15140292" y="0"/>
            <a:ext cx="4089911" cy="6007100"/>
          </a:xfrm>
          <a:prstGeom prst="rect">
            <a:avLst/>
          </a:prstGeom>
          <a:noFill/>
          <a:ln>
            <a:noFill/>
          </a:ln>
        </p:spPr>
      </p:pic>
      <p:sp>
        <p:nvSpPr>
          <p:cNvPr id="539" name="Google Shape;539;g273b950b8b8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73b950b8b8_0_5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1" name="Google Shape;541;g273b950b8b8_0_500"/>
          <p:cNvSpPr/>
          <p:nvPr/>
        </p:nvSpPr>
        <p:spPr>
          <a:xfrm>
            <a:off x="8929216" y="908050"/>
            <a:ext cx="68799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Timeline</a:t>
            </a:r>
            <a:endParaRPr b="0" i="0" sz="8000" u="none" cap="none" strike="noStrike">
              <a:solidFill>
                <a:schemeClr val="dk1"/>
              </a:solidFill>
              <a:latin typeface="Calibri"/>
              <a:ea typeface="Calibri"/>
              <a:cs typeface="Calibri"/>
              <a:sym typeface="Calibri"/>
            </a:endParaRPr>
          </a:p>
        </p:txBody>
      </p:sp>
      <p:pic>
        <p:nvPicPr>
          <p:cNvPr descr=" " id="542" name="Google Shape;542;g273b950b8b8_0_500"/>
          <p:cNvPicPr preferRelativeResize="0"/>
          <p:nvPr/>
        </p:nvPicPr>
        <p:blipFill rotWithShape="1">
          <a:blip r:embed="rId5">
            <a:alphaModFix/>
          </a:blip>
          <a:srcRect b="0" l="0" r="0" t="0"/>
          <a:stretch/>
        </p:blipFill>
        <p:spPr>
          <a:xfrm>
            <a:off x="1574997" y="3517900"/>
            <a:ext cx="21237054" cy="8191500"/>
          </a:xfrm>
          <a:prstGeom prst="rect">
            <a:avLst/>
          </a:prstGeom>
          <a:noFill/>
          <a:ln>
            <a:noFill/>
          </a:ln>
        </p:spPr>
      </p:pic>
      <p:pic>
        <p:nvPicPr>
          <p:cNvPr descr=" " id="543" name="Google Shape;543;g273b950b8b8_0_500"/>
          <p:cNvPicPr preferRelativeResize="0"/>
          <p:nvPr/>
        </p:nvPicPr>
        <p:blipFill rotWithShape="1">
          <a:blip r:embed="rId6">
            <a:alphaModFix/>
          </a:blip>
          <a:srcRect b="0" l="0" r="0" t="0"/>
          <a:stretch/>
        </p:blipFill>
        <p:spPr>
          <a:xfrm>
            <a:off x="4077210" y="6350000"/>
            <a:ext cx="38105" cy="2527300"/>
          </a:xfrm>
          <a:prstGeom prst="rect">
            <a:avLst/>
          </a:prstGeom>
          <a:noFill/>
          <a:ln>
            <a:noFill/>
          </a:ln>
        </p:spPr>
      </p:pic>
      <p:pic>
        <p:nvPicPr>
          <p:cNvPr descr=" " id="544" name="Google Shape;544;g273b950b8b8_0_500"/>
          <p:cNvPicPr preferRelativeResize="0"/>
          <p:nvPr/>
        </p:nvPicPr>
        <p:blipFill rotWithShape="1">
          <a:blip r:embed="rId6">
            <a:alphaModFix/>
          </a:blip>
          <a:srcRect b="0" l="0" r="0" t="0"/>
          <a:stretch/>
        </p:blipFill>
        <p:spPr>
          <a:xfrm>
            <a:off x="9462683" y="6350000"/>
            <a:ext cx="38105" cy="2527300"/>
          </a:xfrm>
          <a:prstGeom prst="rect">
            <a:avLst/>
          </a:prstGeom>
          <a:noFill/>
          <a:ln>
            <a:noFill/>
          </a:ln>
        </p:spPr>
      </p:pic>
      <p:pic>
        <p:nvPicPr>
          <p:cNvPr descr=" " id="545" name="Google Shape;545;g273b950b8b8_0_500"/>
          <p:cNvPicPr preferRelativeResize="0"/>
          <p:nvPr/>
        </p:nvPicPr>
        <p:blipFill rotWithShape="1">
          <a:blip r:embed="rId6">
            <a:alphaModFix/>
          </a:blip>
          <a:srcRect b="0" l="0" r="0" t="0"/>
          <a:stretch/>
        </p:blipFill>
        <p:spPr>
          <a:xfrm>
            <a:off x="14848156" y="6350000"/>
            <a:ext cx="38105" cy="2527300"/>
          </a:xfrm>
          <a:prstGeom prst="rect">
            <a:avLst/>
          </a:prstGeom>
          <a:noFill/>
          <a:ln>
            <a:noFill/>
          </a:ln>
        </p:spPr>
      </p:pic>
      <p:pic>
        <p:nvPicPr>
          <p:cNvPr descr=" " id="546" name="Google Shape;546;g273b950b8b8_0_500"/>
          <p:cNvPicPr preferRelativeResize="0"/>
          <p:nvPr/>
        </p:nvPicPr>
        <p:blipFill rotWithShape="1">
          <a:blip r:embed="rId6">
            <a:alphaModFix/>
          </a:blip>
          <a:srcRect b="0" l="0" r="0" t="0"/>
          <a:stretch/>
        </p:blipFill>
        <p:spPr>
          <a:xfrm>
            <a:off x="20233629" y="6350000"/>
            <a:ext cx="38105" cy="2527300"/>
          </a:xfrm>
          <a:prstGeom prst="rect">
            <a:avLst/>
          </a:prstGeom>
          <a:noFill/>
          <a:ln>
            <a:noFill/>
          </a:ln>
        </p:spPr>
      </p:pic>
      <p:sp>
        <p:nvSpPr>
          <p:cNvPr id="547" name="Google Shape;547;g273b950b8b8_0_500"/>
          <p:cNvSpPr/>
          <p:nvPr/>
        </p:nvSpPr>
        <p:spPr>
          <a:xfrm>
            <a:off x="1574997" y="68453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73b950b8b8_0_500"/>
          <p:cNvSpPr/>
          <p:nvPr/>
        </p:nvSpPr>
        <p:spPr>
          <a:xfrm>
            <a:off x="1574997" y="68453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3b950b8b8_0_500"/>
          <p:cNvSpPr/>
          <p:nvPr/>
        </p:nvSpPr>
        <p:spPr>
          <a:xfrm>
            <a:off x="3029329" y="7258050"/>
            <a:ext cx="23751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Eclipse</a:t>
            </a:r>
            <a:endParaRPr b="0" i="0" sz="4800" u="none" cap="none" strike="noStrike">
              <a:solidFill>
                <a:schemeClr val="dk1"/>
              </a:solidFill>
              <a:latin typeface="Calibri"/>
              <a:ea typeface="Calibri"/>
              <a:cs typeface="Calibri"/>
              <a:sym typeface="Calibri"/>
            </a:endParaRPr>
          </a:p>
        </p:txBody>
      </p:sp>
      <p:sp>
        <p:nvSpPr>
          <p:cNvPr id="550" name="Google Shape;550;g273b950b8b8_0_500"/>
          <p:cNvSpPr/>
          <p:nvPr/>
        </p:nvSpPr>
        <p:spPr>
          <a:xfrm>
            <a:off x="6655632"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73b950b8b8_0_500"/>
          <p:cNvPicPr preferRelativeResize="0"/>
          <p:nvPr/>
        </p:nvPicPr>
        <p:blipFill rotWithShape="1">
          <a:blip r:embed="rId7">
            <a:alphaModFix/>
          </a:blip>
          <a:srcRect b="0" l="0" r="0" t="0"/>
          <a:stretch/>
        </p:blipFill>
        <p:spPr>
          <a:xfrm>
            <a:off x="6655632" y="7569200"/>
            <a:ext cx="304838" cy="38100"/>
          </a:xfrm>
          <a:prstGeom prst="rect">
            <a:avLst/>
          </a:prstGeom>
          <a:noFill/>
          <a:ln>
            <a:noFill/>
          </a:ln>
        </p:spPr>
      </p:pic>
      <p:sp>
        <p:nvSpPr>
          <p:cNvPr id="552" name="Google Shape;552;g273b950b8b8_0_500"/>
          <p:cNvSpPr/>
          <p:nvPr/>
        </p:nvSpPr>
        <p:spPr>
          <a:xfrm>
            <a:off x="6960470" y="68453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3b950b8b8_0_500"/>
          <p:cNvSpPr/>
          <p:nvPr/>
        </p:nvSpPr>
        <p:spPr>
          <a:xfrm>
            <a:off x="8643430" y="7258050"/>
            <a:ext cx="19179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Quest</a:t>
            </a:r>
            <a:endParaRPr b="0" i="0" sz="4800" u="none" cap="none" strike="noStrike">
              <a:solidFill>
                <a:schemeClr val="dk1"/>
              </a:solidFill>
              <a:latin typeface="Calibri"/>
              <a:ea typeface="Calibri"/>
              <a:cs typeface="Calibri"/>
              <a:sym typeface="Calibri"/>
            </a:endParaRPr>
          </a:p>
        </p:txBody>
      </p:sp>
      <p:sp>
        <p:nvSpPr>
          <p:cNvPr id="554" name="Google Shape;554;g273b950b8b8_0_500"/>
          <p:cNvSpPr/>
          <p:nvPr/>
        </p:nvSpPr>
        <p:spPr>
          <a:xfrm>
            <a:off x="12041105"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73b950b8b8_0_500"/>
          <p:cNvPicPr preferRelativeResize="0"/>
          <p:nvPr/>
        </p:nvPicPr>
        <p:blipFill rotWithShape="1">
          <a:blip r:embed="rId7">
            <a:alphaModFix/>
          </a:blip>
          <a:srcRect b="0" l="0" r="0" t="0"/>
          <a:stretch/>
        </p:blipFill>
        <p:spPr>
          <a:xfrm>
            <a:off x="12041105" y="7569200"/>
            <a:ext cx="304838" cy="38100"/>
          </a:xfrm>
          <a:prstGeom prst="rect">
            <a:avLst/>
          </a:prstGeom>
          <a:noFill/>
          <a:ln>
            <a:noFill/>
          </a:ln>
        </p:spPr>
      </p:pic>
      <p:sp>
        <p:nvSpPr>
          <p:cNvPr id="556" name="Google Shape;556;g273b950b8b8_0_500"/>
          <p:cNvSpPr/>
          <p:nvPr/>
        </p:nvSpPr>
        <p:spPr>
          <a:xfrm>
            <a:off x="12345943" y="68453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73b950b8b8_0_500"/>
          <p:cNvSpPr/>
          <p:nvPr/>
        </p:nvSpPr>
        <p:spPr>
          <a:xfrm>
            <a:off x="13158845" y="7258050"/>
            <a:ext cx="3658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Foundation</a:t>
            </a:r>
            <a:endParaRPr b="0" i="0" sz="4800" u="none" cap="none" strike="noStrike">
              <a:solidFill>
                <a:schemeClr val="dk1"/>
              </a:solidFill>
              <a:latin typeface="Calibri"/>
              <a:ea typeface="Calibri"/>
              <a:cs typeface="Calibri"/>
              <a:sym typeface="Calibri"/>
            </a:endParaRPr>
          </a:p>
        </p:txBody>
      </p:sp>
      <p:sp>
        <p:nvSpPr>
          <p:cNvPr id="558" name="Google Shape;558;g273b950b8b8_0_500"/>
          <p:cNvSpPr/>
          <p:nvPr/>
        </p:nvSpPr>
        <p:spPr>
          <a:xfrm>
            <a:off x="17426578"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73b950b8b8_0_500"/>
          <p:cNvPicPr preferRelativeResize="0"/>
          <p:nvPr/>
        </p:nvPicPr>
        <p:blipFill rotWithShape="1">
          <a:blip r:embed="rId7">
            <a:alphaModFix/>
          </a:blip>
          <a:srcRect b="0" l="0" r="0" t="0"/>
          <a:stretch/>
        </p:blipFill>
        <p:spPr>
          <a:xfrm>
            <a:off x="17426578" y="7569200"/>
            <a:ext cx="304838" cy="38100"/>
          </a:xfrm>
          <a:prstGeom prst="rect">
            <a:avLst/>
          </a:prstGeom>
          <a:noFill/>
          <a:ln>
            <a:noFill/>
          </a:ln>
        </p:spPr>
      </p:pic>
      <p:sp>
        <p:nvSpPr>
          <p:cNvPr id="560" name="Google Shape;560;g273b950b8b8_0_500"/>
          <p:cNvSpPr/>
          <p:nvPr/>
        </p:nvSpPr>
        <p:spPr>
          <a:xfrm>
            <a:off x="17731416" y="68453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3b950b8b8_0_500"/>
          <p:cNvSpPr/>
          <p:nvPr/>
        </p:nvSpPr>
        <p:spPr>
          <a:xfrm>
            <a:off x="17896537" y="7258050"/>
            <a:ext cx="4953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Transformation</a:t>
            </a:r>
            <a:endParaRPr b="0" i="0" sz="4800" u="none" cap="none" strike="noStrike">
              <a:solidFill>
                <a:schemeClr val="dk1"/>
              </a:solidFill>
              <a:latin typeface="Calibri"/>
              <a:ea typeface="Calibri"/>
              <a:cs typeface="Calibri"/>
              <a:sym typeface="Calibri"/>
            </a:endParaRPr>
          </a:p>
        </p:txBody>
      </p:sp>
      <p:pic>
        <p:nvPicPr>
          <p:cNvPr descr=" " id="562" name="Google Shape;562;g273b950b8b8_0_500"/>
          <p:cNvPicPr preferRelativeResize="0"/>
          <p:nvPr/>
        </p:nvPicPr>
        <p:blipFill rotWithShape="1">
          <a:blip r:embed="rId8">
            <a:alphaModFix/>
          </a:blip>
          <a:srcRect b="0" l="0" r="0" t="0"/>
          <a:stretch/>
        </p:blipFill>
        <p:spPr>
          <a:xfrm>
            <a:off x="3505638" y="4622800"/>
            <a:ext cx="1210384" cy="1625600"/>
          </a:xfrm>
          <a:prstGeom prst="rect">
            <a:avLst/>
          </a:prstGeom>
          <a:noFill/>
          <a:ln>
            <a:noFill/>
          </a:ln>
        </p:spPr>
      </p:pic>
      <p:pic>
        <p:nvPicPr>
          <p:cNvPr descr=" " id="563" name="Google Shape;563;g273b950b8b8_0_500"/>
          <p:cNvPicPr preferRelativeResize="0"/>
          <p:nvPr/>
        </p:nvPicPr>
        <p:blipFill rotWithShape="1">
          <a:blip r:embed="rId9">
            <a:alphaModFix/>
          </a:blip>
          <a:srcRect b="0" l="0" r="0" t="0"/>
          <a:stretch/>
        </p:blipFill>
        <p:spPr>
          <a:xfrm>
            <a:off x="8725991" y="8978900"/>
            <a:ext cx="1548353" cy="1625600"/>
          </a:xfrm>
          <a:prstGeom prst="rect">
            <a:avLst/>
          </a:prstGeom>
          <a:noFill/>
          <a:ln>
            <a:noFill/>
          </a:ln>
        </p:spPr>
      </p:pic>
      <p:pic>
        <p:nvPicPr>
          <p:cNvPr descr=" " id="564" name="Google Shape;564;g273b950b8b8_0_500"/>
          <p:cNvPicPr preferRelativeResize="0"/>
          <p:nvPr/>
        </p:nvPicPr>
        <p:blipFill rotWithShape="1">
          <a:blip r:embed="rId10">
            <a:alphaModFix/>
          </a:blip>
          <a:srcRect b="0" l="0" r="0" t="0"/>
          <a:stretch/>
        </p:blipFill>
        <p:spPr>
          <a:xfrm>
            <a:off x="13984448" y="4622800"/>
            <a:ext cx="1806680" cy="1625600"/>
          </a:xfrm>
          <a:prstGeom prst="rect">
            <a:avLst/>
          </a:prstGeom>
          <a:noFill/>
          <a:ln>
            <a:noFill/>
          </a:ln>
        </p:spPr>
      </p:pic>
      <p:pic>
        <p:nvPicPr>
          <p:cNvPr descr=" " id="565" name="Google Shape;565;g273b950b8b8_0_500"/>
          <p:cNvPicPr preferRelativeResize="0"/>
          <p:nvPr/>
        </p:nvPicPr>
        <p:blipFill rotWithShape="1">
          <a:blip r:embed="rId11">
            <a:alphaModFix/>
          </a:blip>
          <a:srcRect b="0" l="0" r="0" t="0"/>
          <a:stretch/>
        </p:blipFill>
        <p:spPr>
          <a:xfrm>
            <a:off x="19674759" y="8978900"/>
            <a:ext cx="1196746" cy="1625600"/>
          </a:xfrm>
          <a:prstGeom prst="rect">
            <a:avLst/>
          </a:prstGeom>
          <a:noFill/>
          <a:ln>
            <a:noFill/>
          </a:ln>
        </p:spPr>
      </p:pic>
      <p:sp>
        <p:nvSpPr>
          <p:cNvPr id="566" name="Google Shape;566;g273b950b8b8_0_500"/>
          <p:cNvSpPr/>
          <p:nvPr/>
        </p:nvSpPr>
        <p:spPr>
          <a:xfrm>
            <a:off x="1574997" y="9232900"/>
            <a:ext cx="5080500" cy="24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73b950b8b8_0_500"/>
          <p:cNvSpPr/>
          <p:nvPr/>
        </p:nvSpPr>
        <p:spPr>
          <a:xfrm>
            <a:off x="1981448" y="9537700"/>
            <a:ext cx="42678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73b950b8b8_0_500"/>
          <p:cNvSpPr/>
          <p:nvPr/>
        </p:nvSpPr>
        <p:spPr>
          <a:xfrm>
            <a:off x="1879835" y="9537700"/>
            <a:ext cx="44709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April</a:t>
            </a:r>
            <a:endParaRPr b="0" i="0" sz="4800" u="none" cap="none" strike="noStrike">
              <a:solidFill>
                <a:schemeClr val="dk1"/>
              </a:solidFill>
              <a:latin typeface="Calibri"/>
              <a:ea typeface="Calibri"/>
              <a:cs typeface="Calibri"/>
              <a:sym typeface="Calibri"/>
            </a:endParaRPr>
          </a:p>
        </p:txBody>
      </p:sp>
      <p:sp>
        <p:nvSpPr>
          <p:cNvPr id="569" name="Google Shape;569;g273b950b8b8_0_500"/>
          <p:cNvSpPr/>
          <p:nvPr/>
        </p:nvSpPr>
        <p:spPr>
          <a:xfrm>
            <a:off x="1913706" y="10337800"/>
            <a:ext cx="44031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70" name="Google Shape;570;g273b950b8b8_0_500"/>
          <p:cNvSpPr/>
          <p:nvPr/>
        </p:nvSpPr>
        <p:spPr>
          <a:xfrm>
            <a:off x="6960470" y="3568700"/>
            <a:ext cx="5080500" cy="24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73b950b8b8_0_500"/>
          <p:cNvSpPr/>
          <p:nvPr/>
        </p:nvSpPr>
        <p:spPr>
          <a:xfrm>
            <a:off x="7366921" y="3873500"/>
            <a:ext cx="42678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73b950b8b8_0_500"/>
          <p:cNvSpPr/>
          <p:nvPr/>
        </p:nvSpPr>
        <p:spPr>
          <a:xfrm>
            <a:off x="7265308" y="3873500"/>
            <a:ext cx="44709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May</a:t>
            </a:r>
            <a:endParaRPr b="0" i="0" sz="4800" u="none" cap="none" strike="noStrike">
              <a:solidFill>
                <a:schemeClr val="dk1"/>
              </a:solidFill>
              <a:latin typeface="Calibri"/>
              <a:ea typeface="Calibri"/>
              <a:cs typeface="Calibri"/>
              <a:sym typeface="Calibri"/>
            </a:endParaRPr>
          </a:p>
        </p:txBody>
      </p:sp>
      <p:sp>
        <p:nvSpPr>
          <p:cNvPr id="573" name="Google Shape;573;g273b950b8b8_0_500"/>
          <p:cNvSpPr/>
          <p:nvPr/>
        </p:nvSpPr>
        <p:spPr>
          <a:xfrm>
            <a:off x="7299179" y="4673600"/>
            <a:ext cx="44031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74" name="Google Shape;574;g273b950b8b8_0_500"/>
          <p:cNvSpPr/>
          <p:nvPr/>
        </p:nvSpPr>
        <p:spPr>
          <a:xfrm>
            <a:off x="12345943" y="9232900"/>
            <a:ext cx="5080500" cy="24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73b950b8b8_0_500"/>
          <p:cNvSpPr/>
          <p:nvPr/>
        </p:nvSpPr>
        <p:spPr>
          <a:xfrm>
            <a:off x="12752394" y="9537700"/>
            <a:ext cx="42678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3b950b8b8_0_500"/>
          <p:cNvSpPr/>
          <p:nvPr/>
        </p:nvSpPr>
        <p:spPr>
          <a:xfrm>
            <a:off x="12650781" y="9537700"/>
            <a:ext cx="44709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June</a:t>
            </a:r>
            <a:endParaRPr b="0" i="0" sz="4800" u="none" cap="none" strike="noStrike">
              <a:solidFill>
                <a:schemeClr val="dk1"/>
              </a:solidFill>
              <a:latin typeface="Calibri"/>
              <a:ea typeface="Calibri"/>
              <a:cs typeface="Calibri"/>
              <a:sym typeface="Calibri"/>
            </a:endParaRPr>
          </a:p>
        </p:txBody>
      </p:sp>
      <p:sp>
        <p:nvSpPr>
          <p:cNvPr id="577" name="Google Shape;577;g273b950b8b8_0_500"/>
          <p:cNvSpPr/>
          <p:nvPr/>
        </p:nvSpPr>
        <p:spPr>
          <a:xfrm>
            <a:off x="12684652" y="10337800"/>
            <a:ext cx="44031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78" name="Google Shape;578;g273b950b8b8_0_500"/>
          <p:cNvSpPr/>
          <p:nvPr/>
        </p:nvSpPr>
        <p:spPr>
          <a:xfrm>
            <a:off x="17731416" y="3568700"/>
            <a:ext cx="5080500" cy="24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3b950b8b8_0_500"/>
          <p:cNvSpPr/>
          <p:nvPr/>
        </p:nvSpPr>
        <p:spPr>
          <a:xfrm>
            <a:off x="18137867" y="3873500"/>
            <a:ext cx="42678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3b950b8b8_0_500"/>
          <p:cNvSpPr/>
          <p:nvPr/>
        </p:nvSpPr>
        <p:spPr>
          <a:xfrm>
            <a:off x="18036254" y="3873500"/>
            <a:ext cx="44709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July</a:t>
            </a:r>
            <a:endParaRPr b="0" i="0" sz="4800" u="none" cap="none" strike="noStrike">
              <a:solidFill>
                <a:schemeClr val="dk1"/>
              </a:solidFill>
              <a:latin typeface="Calibri"/>
              <a:ea typeface="Calibri"/>
              <a:cs typeface="Calibri"/>
              <a:sym typeface="Calibri"/>
            </a:endParaRPr>
          </a:p>
        </p:txBody>
      </p:sp>
      <p:sp>
        <p:nvSpPr>
          <p:cNvPr id="581" name="Google Shape;581;g273b950b8b8_0_500"/>
          <p:cNvSpPr/>
          <p:nvPr/>
        </p:nvSpPr>
        <p:spPr>
          <a:xfrm>
            <a:off x="18070125" y="4673600"/>
            <a:ext cx="44031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586" name="Shape 586"/>
        <p:cNvGrpSpPr/>
        <p:nvPr/>
      </p:nvGrpSpPr>
      <p:grpSpPr>
        <a:xfrm>
          <a:off x="0" y="0"/>
          <a:ext cx="0" cy="0"/>
          <a:chOff x="0" y="0"/>
          <a:chExt cx="0" cy="0"/>
        </a:xfrm>
      </p:grpSpPr>
      <p:pic>
        <p:nvPicPr>
          <p:cNvPr descr=" " id="587" name="Google Shape;587;g273b950b8b8_0_549"/>
          <p:cNvPicPr preferRelativeResize="0"/>
          <p:nvPr/>
        </p:nvPicPr>
        <p:blipFill rotWithShape="1">
          <a:blip r:embed="rId3">
            <a:alphaModFix/>
          </a:blip>
          <a:srcRect b="0" l="0" r="0" t="0"/>
          <a:stretch/>
        </p:blipFill>
        <p:spPr>
          <a:xfrm>
            <a:off x="774797" y="228600"/>
            <a:ext cx="8637080" cy="12674600"/>
          </a:xfrm>
          <a:prstGeom prst="rect">
            <a:avLst/>
          </a:prstGeom>
          <a:noFill/>
          <a:ln>
            <a:noFill/>
          </a:ln>
        </p:spPr>
      </p:pic>
      <p:sp>
        <p:nvSpPr>
          <p:cNvPr id="588" name="Google Shape;588;g273b950b8b8_0_5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73b950b8b8_0_54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0" name="Google Shape;590;g273b950b8b8_0_549"/>
          <p:cNvSpPr/>
          <p:nvPr/>
        </p:nvSpPr>
        <p:spPr>
          <a:xfrm>
            <a:off x="9894537" y="1536700"/>
            <a:ext cx="5266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Our Team</a:t>
            </a:r>
            <a:endParaRPr b="0" i="0" sz="8000" u="none" cap="none" strike="noStrike">
              <a:solidFill>
                <a:schemeClr val="dk1"/>
              </a:solidFill>
              <a:latin typeface="Calibri"/>
              <a:ea typeface="Calibri"/>
              <a:cs typeface="Calibri"/>
              <a:sym typeface="Calibri"/>
            </a:endParaRPr>
          </a:p>
        </p:txBody>
      </p:sp>
      <p:sp>
        <p:nvSpPr>
          <p:cNvPr id="591" name="Google Shape;591;g273b950b8b8_0_549"/>
          <p:cNvSpPr/>
          <p:nvPr/>
        </p:nvSpPr>
        <p:spPr>
          <a:xfrm>
            <a:off x="2070359"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73b950b8b8_0_549"/>
          <p:cNvPicPr preferRelativeResize="0"/>
          <p:nvPr/>
        </p:nvPicPr>
        <p:blipFill rotWithShape="1">
          <a:blip r:embed="rId5">
            <a:alphaModFix/>
          </a:blip>
          <a:srcRect b="0" l="0" r="0" t="0"/>
          <a:stretch/>
        </p:blipFill>
        <p:spPr>
          <a:xfrm>
            <a:off x="2070359" y="3981450"/>
            <a:ext cx="6096762" cy="6096000"/>
          </a:xfrm>
          <a:prstGeom prst="rect">
            <a:avLst/>
          </a:prstGeom>
          <a:noFill/>
          <a:ln>
            <a:noFill/>
          </a:ln>
        </p:spPr>
      </p:pic>
      <p:sp>
        <p:nvSpPr>
          <p:cNvPr id="593" name="Google Shape;593;g273b950b8b8_0_549"/>
          <p:cNvSpPr/>
          <p:nvPr/>
        </p:nvSpPr>
        <p:spPr>
          <a:xfrm>
            <a:off x="2070359"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73b950b8b8_0_549"/>
          <p:cNvSpPr/>
          <p:nvPr/>
        </p:nvSpPr>
        <p:spPr>
          <a:xfrm>
            <a:off x="2070359"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73b950b8b8_0_549"/>
          <p:cNvSpPr/>
          <p:nvPr/>
        </p:nvSpPr>
        <p:spPr>
          <a:xfrm>
            <a:off x="1968746" y="10280650"/>
            <a:ext cx="63000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Eldruin</a:t>
            </a:r>
            <a:endParaRPr b="0" i="0" sz="4800" u="none" cap="none" strike="noStrike">
              <a:solidFill>
                <a:schemeClr val="dk1"/>
              </a:solidFill>
              <a:latin typeface="Calibri"/>
              <a:ea typeface="Calibri"/>
              <a:cs typeface="Calibri"/>
              <a:sym typeface="Calibri"/>
            </a:endParaRPr>
          </a:p>
        </p:txBody>
      </p:sp>
      <p:sp>
        <p:nvSpPr>
          <p:cNvPr id="596" name="Google Shape;596;g273b950b8b8_0_549"/>
          <p:cNvSpPr/>
          <p:nvPr/>
        </p:nvSpPr>
        <p:spPr>
          <a:xfrm>
            <a:off x="2002617" y="11131550"/>
            <a:ext cx="6232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Fire Mage</a:t>
            </a:r>
            <a:endParaRPr b="0" i="0" sz="3200" u="none" cap="none" strike="noStrike">
              <a:solidFill>
                <a:schemeClr val="dk1"/>
              </a:solidFill>
              <a:latin typeface="Calibri"/>
              <a:ea typeface="Calibri"/>
              <a:cs typeface="Calibri"/>
              <a:sym typeface="Calibri"/>
            </a:endParaRPr>
          </a:p>
        </p:txBody>
      </p:sp>
      <p:sp>
        <p:nvSpPr>
          <p:cNvPr id="597" name="Google Shape;597;g273b950b8b8_0_549"/>
          <p:cNvSpPr/>
          <p:nvPr/>
        </p:nvSpPr>
        <p:spPr>
          <a:xfrm>
            <a:off x="9145143"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73b950b8b8_0_549"/>
          <p:cNvPicPr preferRelativeResize="0"/>
          <p:nvPr/>
        </p:nvPicPr>
        <p:blipFill rotWithShape="1">
          <a:blip r:embed="rId6">
            <a:alphaModFix/>
          </a:blip>
          <a:srcRect b="0" l="0" r="0" t="0"/>
          <a:stretch/>
        </p:blipFill>
        <p:spPr>
          <a:xfrm>
            <a:off x="9145143" y="3981450"/>
            <a:ext cx="6096762" cy="6096000"/>
          </a:xfrm>
          <a:prstGeom prst="rect">
            <a:avLst/>
          </a:prstGeom>
          <a:noFill/>
          <a:ln>
            <a:noFill/>
          </a:ln>
        </p:spPr>
      </p:pic>
      <p:sp>
        <p:nvSpPr>
          <p:cNvPr id="599" name="Google Shape;599;g273b950b8b8_0_549"/>
          <p:cNvSpPr/>
          <p:nvPr/>
        </p:nvSpPr>
        <p:spPr>
          <a:xfrm>
            <a:off x="9145143"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73b950b8b8_0_549"/>
          <p:cNvSpPr/>
          <p:nvPr/>
        </p:nvSpPr>
        <p:spPr>
          <a:xfrm>
            <a:off x="9145143"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3b950b8b8_0_549"/>
          <p:cNvSpPr/>
          <p:nvPr/>
        </p:nvSpPr>
        <p:spPr>
          <a:xfrm>
            <a:off x="9043530" y="10280650"/>
            <a:ext cx="63000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Elementalen</a:t>
            </a:r>
            <a:endParaRPr b="0" i="0" sz="4800" u="none" cap="none" strike="noStrike">
              <a:solidFill>
                <a:schemeClr val="dk1"/>
              </a:solidFill>
              <a:latin typeface="Calibri"/>
              <a:ea typeface="Calibri"/>
              <a:cs typeface="Calibri"/>
              <a:sym typeface="Calibri"/>
            </a:endParaRPr>
          </a:p>
        </p:txBody>
      </p:sp>
      <p:sp>
        <p:nvSpPr>
          <p:cNvPr id="602" name="Google Shape;602;g273b950b8b8_0_549"/>
          <p:cNvSpPr/>
          <p:nvPr/>
        </p:nvSpPr>
        <p:spPr>
          <a:xfrm>
            <a:off x="9077401" y="11131550"/>
            <a:ext cx="6232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Guardian</a:t>
            </a:r>
            <a:endParaRPr b="0" i="0" sz="3200" u="none" cap="none" strike="noStrike">
              <a:solidFill>
                <a:schemeClr val="dk1"/>
              </a:solidFill>
              <a:latin typeface="Calibri"/>
              <a:ea typeface="Calibri"/>
              <a:cs typeface="Calibri"/>
              <a:sym typeface="Calibri"/>
            </a:endParaRPr>
          </a:p>
        </p:txBody>
      </p:sp>
      <p:sp>
        <p:nvSpPr>
          <p:cNvPr id="603" name="Google Shape;603;g273b950b8b8_0_549"/>
          <p:cNvSpPr/>
          <p:nvPr/>
        </p:nvSpPr>
        <p:spPr>
          <a:xfrm>
            <a:off x="16219927"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73b950b8b8_0_549"/>
          <p:cNvPicPr preferRelativeResize="0"/>
          <p:nvPr/>
        </p:nvPicPr>
        <p:blipFill rotWithShape="1">
          <a:blip r:embed="rId7">
            <a:alphaModFix/>
          </a:blip>
          <a:srcRect b="0" l="0" r="0" t="0"/>
          <a:stretch/>
        </p:blipFill>
        <p:spPr>
          <a:xfrm>
            <a:off x="16219927" y="3981450"/>
            <a:ext cx="6096762" cy="6096000"/>
          </a:xfrm>
          <a:prstGeom prst="rect">
            <a:avLst/>
          </a:prstGeom>
          <a:noFill/>
          <a:ln>
            <a:noFill/>
          </a:ln>
        </p:spPr>
      </p:pic>
      <p:sp>
        <p:nvSpPr>
          <p:cNvPr id="605" name="Google Shape;605;g273b950b8b8_0_549"/>
          <p:cNvSpPr/>
          <p:nvPr/>
        </p:nvSpPr>
        <p:spPr>
          <a:xfrm>
            <a:off x="16219927"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73b950b8b8_0_549"/>
          <p:cNvSpPr/>
          <p:nvPr/>
        </p:nvSpPr>
        <p:spPr>
          <a:xfrm>
            <a:off x="16219927"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73b950b8b8_0_549"/>
          <p:cNvSpPr/>
          <p:nvPr/>
        </p:nvSpPr>
        <p:spPr>
          <a:xfrm>
            <a:off x="16118315" y="10280650"/>
            <a:ext cx="63000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Lunaria</a:t>
            </a:r>
            <a:endParaRPr b="0" i="0" sz="4800" u="none" cap="none" strike="noStrike">
              <a:solidFill>
                <a:schemeClr val="dk1"/>
              </a:solidFill>
              <a:latin typeface="Calibri"/>
              <a:ea typeface="Calibri"/>
              <a:cs typeface="Calibri"/>
              <a:sym typeface="Calibri"/>
            </a:endParaRPr>
          </a:p>
        </p:txBody>
      </p:sp>
      <p:sp>
        <p:nvSpPr>
          <p:cNvPr id="608" name="Google Shape;608;g273b950b8b8_0_549"/>
          <p:cNvSpPr/>
          <p:nvPr/>
        </p:nvSpPr>
        <p:spPr>
          <a:xfrm>
            <a:off x="16152185" y="11131550"/>
            <a:ext cx="6232200" cy="64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613" name="Shape 613"/>
        <p:cNvGrpSpPr/>
        <p:nvPr/>
      </p:nvGrpSpPr>
      <p:grpSpPr>
        <a:xfrm>
          <a:off x="0" y="0"/>
          <a:ext cx="0" cy="0"/>
          <a:chOff x="0" y="0"/>
          <a:chExt cx="0" cy="0"/>
        </a:xfrm>
      </p:grpSpPr>
      <p:pic>
        <p:nvPicPr>
          <p:cNvPr descr=" " id="614" name="Google Shape;614;g273b950b8b8_0_575"/>
          <p:cNvPicPr preferRelativeResize="0"/>
          <p:nvPr/>
        </p:nvPicPr>
        <p:blipFill rotWithShape="1">
          <a:blip r:embed="rId3">
            <a:alphaModFix/>
          </a:blip>
          <a:srcRect b="0" l="0" r="0" t="0"/>
          <a:stretch/>
        </p:blipFill>
        <p:spPr>
          <a:xfrm>
            <a:off x="18518915" y="5613400"/>
            <a:ext cx="5207651" cy="7645400"/>
          </a:xfrm>
          <a:prstGeom prst="rect">
            <a:avLst/>
          </a:prstGeom>
          <a:noFill/>
          <a:ln>
            <a:noFill/>
          </a:ln>
        </p:spPr>
      </p:pic>
      <p:pic>
        <p:nvPicPr>
          <p:cNvPr descr=" " id="615" name="Google Shape;615;g273b950b8b8_0_575"/>
          <p:cNvPicPr preferRelativeResize="0"/>
          <p:nvPr/>
        </p:nvPicPr>
        <p:blipFill rotWithShape="1">
          <a:blip r:embed="rId4">
            <a:alphaModFix/>
          </a:blip>
          <a:srcRect b="0" l="0" r="0" t="0"/>
          <a:stretch/>
        </p:blipFill>
        <p:spPr>
          <a:xfrm>
            <a:off x="19903388" y="1625600"/>
            <a:ext cx="2438705" cy="3581400"/>
          </a:xfrm>
          <a:prstGeom prst="rect">
            <a:avLst/>
          </a:prstGeom>
          <a:noFill/>
          <a:ln>
            <a:noFill/>
          </a:ln>
        </p:spPr>
      </p:pic>
      <p:sp>
        <p:nvSpPr>
          <p:cNvPr id="616" name="Google Shape;616;g273b950b8b8_0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73b950b8b8_0_5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18" name="Google Shape;618;g273b950b8b8_0_575"/>
          <p:cNvPicPr preferRelativeResize="0"/>
          <p:nvPr/>
        </p:nvPicPr>
        <p:blipFill rotWithShape="1">
          <a:blip r:embed="rId6">
            <a:alphaModFix/>
          </a:blip>
          <a:srcRect b="0" l="0" r="0" t="0"/>
          <a:stretch/>
        </p:blipFill>
        <p:spPr>
          <a:xfrm>
            <a:off x="1867133" y="1778000"/>
            <a:ext cx="7125591" cy="11061700"/>
          </a:xfrm>
          <a:prstGeom prst="rect">
            <a:avLst/>
          </a:prstGeom>
          <a:noFill/>
          <a:ln>
            <a:noFill/>
          </a:ln>
        </p:spPr>
      </p:pic>
      <p:sp>
        <p:nvSpPr>
          <p:cNvPr id="619" name="Google Shape;619;g273b950b8b8_0_575"/>
          <p:cNvSpPr/>
          <p:nvPr/>
        </p:nvSpPr>
        <p:spPr>
          <a:xfrm>
            <a:off x="9272159" y="2336800"/>
            <a:ext cx="2298900" cy="955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73b950b8b8_0_575"/>
          <p:cNvSpPr/>
          <p:nvPr/>
        </p:nvSpPr>
        <p:spPr>
          <a:xfrm>
            <a:off x="9316614" y="2336800"/>
            <a:ext cx="22101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73b950b8b8_0_575"/>
          <p:cNvSpPr/>
          <p:nvPr/>
        </p:nvSpPr>
        <p:spPr>
          <a:xfrm>
            <a:off x="9316614" y="2336800"/>
            <a:ext cx="2548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8000"/>
              <a:buFont typeface="Elsie Black"/>
              <a:buNone/>
            </a:pPr>
            <a:r>
              <a:rPr b="0" i="0" lang="en-US" sz="8000" u="none" cap="none" strike="noStrike">
                <a:solidFill>
                  <a:srgbClr val="152A1A"/>
                </a:solidFill>
                <a:latin typeface="Elsie Black"/>
                <a:ea typeface="Elsie Black"/>
                <a:cs typeface="Elsie Black"/>
                <a:sym typeface="Elsie Black"/>
              </a:rPr>
              <a:t>2023</a:t>
            </a:r>
            <a:endParaRPr b="0" i="0" sz="8000" u="none" cap="none" strike="noStrike">
              <a:solidFill>
                <a:schemeClr val="dk1"/>
              </a:solidFill>
              <a:latin typeface="Calibri"/>
              <a:ea typeface="Calibri"/>
              <a:cs typeface="Calibri"/>
              <a:sym typeface="Calibri"/>
            </a:endParaRPr>
          </a:p>
        </p:txBody>
      </p:sp>
      <p:pic>
        <p:nvPicPr>
          <p:cNvPr descr=" " id="622" name="Google Shape;622;g273b950b8b8_0_575"/>
          <p:cNvPicPr preferRelativeResize="0"/>
          <p:nvPr/>
        </p:nvPicPr>
        <p:blipFill rotWithShape="1">
          <a:blip r:embed="rId7">
            <a:alphaModFix/>
          </a:blip>
          <a:srcRect b="0" l="0" r="0" t="0"/>
          <a:stretch/>
        </p:blipFill>
        <p:spPr>
          <a:xfrm>
            <a:off x="10383548" y="3505200"/>
            <a:ext cx="38105" cy="1625600"/>
          </a:xfrm>
          <a:prstGeom prst="rect">
            <a:avLst/>
          </a:prstGeom>
          <a:noFill/>
          <a:ln>
            <a:noFill/>
          </a:ln>
        </p:spPr>
      </p:pic>
      <p:sp>
        <p:nvSpPr>
          <p:cNvPr id="623" name="Google Shape;623;g273b950b8b8_0_575"/>
          <p:cNvSpPr/>
          <p:nvPr/>
        </p:nvSpPr>
        <p:spPr>
          <a:xfrm>
            <a:off x="9278510" y="5130800"/>
            <a:ext cx="22863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73b950b8b8_0_575"/>
          <p:cNvSpPr/>
          <p:nvPr/>
        </p:nvSpPr>
        <p:spPr>
          <a:xfrm>
            <a:off x="9278510" y="5130800"/>
            <a:ext cx="26250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8000"/>
              <a:buFont typeface="Elsie Black"/>
              <a:buNone/>
            </a:pPr>
            <a:r>
              <a:rPr b="0" i="0" lang="en-US" sz="8000" u="none" cap="none" strike="noStrike">
                <a:solidFill>
                  <a:srgbClr val="152A1A"/>
                </a:solidFill>
                <a:latin typeface="Elsie Black"/>
                <a:ea typeface="Elsie Black"/>
                <a:cs typeface="Elsie Black"/>
                <a:sym typeface="Elsie Black"/>
              </a:rPr>
              <a:t>2024</a:t>
            </a:r>
            <a:endParaRPr b="0" i="0" sz="8000" u="none" cap="none" strike="noStrike">
              <a:solidFill>
                <a:schemeClr val="dk1"/>
              </a:solidFill>
              <a:latin typeface="Calibri"/>
              <a:ea typeface="Calibri"/>
              <a:cs typeface="Calibri"/>
              <a:sym typeface="Calibri"/>
            </a:endParaRPr>
          </a:p>
        </p:txBody>
      </p:sp>
      <p:pic>
        <p:nvPicPr>
          <p:cNvPr descr=" " id="625" name="Google Shape;625;g273b950b8b8_0_575"/>
          <p:cNvPicPr preferRelativeResize="0"/>
          <p:nvPr/>
        </p:nvPicPr>
        <p:blipFill rotWithShape="1">
          <a:blip r:embed="rId7">
            <a:alphaModFix/>
          </a:blip>
          <a:srcRect b="0" l="0" r="0" t="0"/>
          <a:stretch/>
        </p:blipFill>
        <p:spPr>
          <a:xfrm>
            <a:off x="10383548" y="6299200"/>
            <a:ext cx="38105" cy="1625600"/>
          </a:xfrm>
          <a:prstGeom prst="rect">
            <a:avLst/>
          </a:prstGeom>
          <a:noFill/>
          <a:ln>
            <a:noFill/>
          </a:ln>
        </p:spPr>
      </p:pic>
      <p:sp>
        <p:nvSpPr>
          <p:cNvPr id="626" name="Google Shape;626;g273b950b8b8_0_575"/>
          <p:cNvSpPr/>
          <p:nvPr/>
        </p:nvSpPr>
        <p:spPr>
          <a:xfrm>
            <a:off x="9303913" y="7924800"/>
            <a:ext cx="22356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73b950b8b8_0_575"/>
          <p:cNvSpPr/>
          <p:nvPr/>
        </p:nvSpPr>
        <p:spPr>
          <a:xfrm>
            <a:off x="9303913" y="7924800"/>
            <a:ext cx="2574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8000"/>
              <a:buFont typeface="Elsie Black"/>
              <a:buNone/>
            </a:pPr>
            <a:r>
              <a:rPr b="0" i="0" lang="en-US" sz="8000" u="none" cap="none" strike="noStrike">
                <a:solidFill>
                  <a:srgbClr val="152A1A"/>
                </a:solidFill>
                <a:latin typeface="Elsie Black"/>
                <a:ea typeface="Elsie Black"/>
                <a:cs typeface="Elsie Black"/>
                <a:sym typeface="Elsie Black"/>
              </a:rPr>
              <a:t>2025</a:t>
            </a:r>
            <a:endParaRPr b="0" i="0" sz="8000" u="none" cap="none" strike="noStrike">
              <a:solidFill>
                <a:schemeClr val="dk1"/>
              </a:solidFill>
              <a:latin typeface="Calibri"/>
              <a:ea typeface="Calibri"/>
              <a:cs typeface="Calibri"/>
              <a:sym typeface="Calibri"/>
            </a:endParaRPr>
          </a:p>
        </p:txBody>
      </p:sp>
      <p:pic>
        <p:nvPicPr>
          <p:cNvPr descr=" " id="628" name="Google Shape;628;g273b950b8b8_0_575"/>
          <p:cNvPicPr preferRelativeResize="0"/>
          <p:nvPr/>
        </p:nvPicPr>
        <p:blipFill rotWithShape="1">
          <a:blip r:embed="rId7">
            <a:alphaModFix/>
          </a:blip>
          <a:srcRect b="0" l="0" r="0" t="0"/>
          <a:stretch/>
        </p:blipFill>
        <p:spPr>
          <a:xfrm>
            <a:off x="10383548" y="9093200"/>
            <a:ext cx="38105" cy="1625600"/>
          </a:xfrm>
          <a:prstGeom prst="rect">
            <a:avLst/>
          </a:prstGeom>
          <a:noFill/>
          <a:ln>
            <a:noFill/>
          </a:ln>
        </p:spPr>
      </p:pic>
      <p:sp>
        <p:nvSpPr>
          <p:cNvPr id="629" name="Google Shape;629;g273b950b8b8_0_575"/>
          <p:cNvSpPr/>
          <p:nvPr/>
        </p:nvSpPr>
        <p:spPr>
          <a:xfrm>
            <a:off x="9272159" y="10718800"/>
            <a:ext cx="22989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73b950b8b8_0_575"/>
          <p:cNvSpPr/>
          <p:nvPr/>
        </p:nvSpPr>
        <p:spPr>
          <a:xfrm>
            <a:off x="9272159" y="10718800"/>
            <a:ext cx="2637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A1A"/>
              </a:buClr>
              <a:buSzPts val="8000"/>
              <a:buFont typeface="Elsie Black"/>
              <a:buNone/>
            </a:pPr>
            <a:r>
              <a:rPr b="0" i="0" lang="en-US" sz="8000" u="none" cap="none" strike="noStrike">
                <a:solidFill>
                  <a:srgbClr val="152A1A"/>
                </a:solidFill>
                <a:latin typeface="Elsie Black"/>
                <a:ea typeface="Elsie Black"/>
                <a:cs typeface="Elsie Black"/>
                <a:sym typeface="Elsie Black"/>
              </a:rPr>
              <a:t>2026</a:t>
            </a:r>
            <a:endParaRPr b="0" i="0" sz="8000" u="none" cap="none" strike="noStrike">
              <a:solidFill>
                <a:schemeClr val="dk1"/>
              </a:solidFill>
              <a:latin typeface="Calibri"/>
              <a:ea typeface="Calibri"/>
              <a:cs typeface="Calibri"/>
              <a:sym typeface="Calibri"/>
            </a:endParaRPr>
          </a:p>
        </p:txBody>
      </p:sp>
      <p:sp>
        <p:nvSpPr>
          <p:cNvPr id="631" name="Google Shape;631;g273b950b8b8_0_575"/>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2" name="Google Shape;632;g273b950b8b8_0_575"/>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3" name="Google Shape;633;g273b950b8b8_0_575"/>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4" name="Google Shape;634;g273b950b8b8_0_575"/>
          <p:cNvSpPr/>
          <p:nvPr/>
        </p:nvSpPr>
        <p:spPr>
          <a:xfrm>
            <a:off x="16188173" y="692150"/>
            <a:ext cx="63720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639" name="Shape 639"/>
        <p:cNvGrpSpPr/>
        <p:nvPr/>
      </p:nvGrpSpPr>
      <p:grpSpPr>
        <a:xfrm>
          <a:off x="0" y="0"/>
          <a:ext cx="0" cy="0"/>
          <a:chOff x="0" y="0"/>
          <a:chExt cx="0" cy="0"/>
        </a:xfrm>
      </p:grpSpPr>
      <p:pic>
        <p:nvPicPr>
          <p:cNvPr descr=" " id="640" name="Google Shape;640;g273b950b8b8_0_600"/>
          <p:cNvPicPr preferRelativeResize="0"/>
          <p:nvPr/>
        </p:nvPicPr>
        <p:blipFill rotWithShape="1">
          <a:blip r:embed="rId3">
            <a:alphaModFix/>
          </a:blip>
          <a:srcRect b="0" l="0" r="0" t="0"/>
          <a:stretch/>
        </p:blipFill>
        <p:spPr>
          <a:xfrm>
            <a:off x="546168" y="0"/>
            <a:ext cx="4089911" cy="6007100"/>
          </a:xfrm>
          <a:prstGeom prst="rect">
            <a:avLst/>
          </a:prstGeom>
          <a:noFill/>
          <a:ln>
            <a:noFill/>
          </a:ln>
        </p:spPr>
      </p:pic>
      <p:pic>
        <p:nvPicPr>
          <p:cNvPr descr=" " id="641" name="Google Shape;641;g273b950b8b8_0_600"/>
          <p:cNvPicPr preferRelativeResize="0"/>
          <p:nvPr/>
        </p:nvPicPr>
        <p:blipFill rotWithShape="1">
          <a:blip r:embed="rId3">
            <a:alphaModFix/>
          </a:blip>
          <a:srcRect b="0" l="0" r="0" t="0"/>
          <a:stretch/>
        </p:blipFill>
        <p:spPr>
          <a:xfrm>
            <a:off x="5156845" y="0"/>
            <a:ext cx="4089911" cy="6007100"/>
          </a:xfrm>
          <a:prstGeom prst="rect">
            <a:avLst/>
          </a:prstGeom>
          <a:noFill/>
          <a:ln>
            <a:noFill/>
          </a:ln>
        </p:spPr>
      </p:pic>
      <p:sp>
        <p:nvSpPr>
          <p:cNvPr id="642" name="Google Shape;642;g273b950b8b8_0_6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273b950b8b8_0_6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44" name="Google Shape;644;g273b950b8b8_0_600"/>
          <p:cNvSpPr/>
          <p:nvPr/>
        </p:nvSpPr>
        <p:spPr>
          <a:xfrm>
            <a:off x="7747968" y="12801600"/>
            <a:ext cx="6676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To download more editable chart, </a:t>
            </a:r>
            <a:r>
              <a:rPr b="0" i="0" lang="en-US" sz="3200" u="sng" cap="none" strike="noStrike">
                <a:solidFill>
                  <a:srgbClr val="0E0E0E"/>
                </a:solidFill>
                <a:latin typeface="Neuton"/>
                <a:ea typeface="Neuton"/>
                <a:cs typeface="Neuton"/>
                <a:sym typeface="Neuton"/>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45" name="Google Shape;645;g273b950b8b8_0_600"/>
          <p:cNvSpPr/>
          <p:nvPr/>
        </p:nvSpPr>
        <p:spPr>
          <a:xfrm>
            <a:off x="8186173" y="939800"/>
            <a:ext cx="9013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Organization</a:t>
            </a:r>
            <a:endParaRPr b="0" i="0" sz="8000" u="none" cap="none" strike="noStrike">
              <a:solidFill>
                <a:schemeClr val="dk1"/>
              </a:solidFill>
              <a:latin typeface="Calibri"/>
              <a:ea typeface="Calibri"/>
              <a:cs typeface="Calibri"/>
              <a:sym typeface="Calibri"/>
            </a:endParaRPr>
          </a:p>
        </p:txBody>
      </p:sp>
      <p:sp>
        <p:nvSpPr>
          <p:cNvPr id="646" name="Google Shape;646;g273b950b8b8_0_600"/>
          <p:cNvSpPr/>
          <p:nvPr/>
        </p:nvSpPr>
        <p:spPr>
          <a:xfrm>
            <a:off x="787498" y="30099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73b950b8b8_0_600"/>
          <p:cNvSpPr/>
          <p:nvPr/>
        </p:nvSpPr>
        <p:spPr>
          <a:xfrm>
            <a:off x="10173972" y="30099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73b950b8b8_0_600"/>
          <p:cNvPicPr preferRelativeResize="0"/>
          <p:nvPr/>
        </p:nvPicPr>
        <p:blipFill rotWithShape="1">
          <a:blip r:embed="rId6">
            <a:alphaModFix/>
          </a:blip>
          <a:srcRect b="0" l="0" r="0" t="0"/>
          <a:stretch/>
        </p:blipFill>
        <p:spPr>
          <a:xfrm>
            <a:off x="10478810" y="3219450"/>
            <a:ext cx="1117740" cy="1117600"/>
          </a:xfrm>
          <a:prstGeom prst="rect">
            <a:avLst/>
          </a:prstGeom>
          <a:noFill/>
          <a:ln>
            <a:noFill/>
          </a:ln>
        </p:spPr>
      </p:pic>
      <p:sp>
        <p:nvSpPr>
          <p:cNvPr id="649" name="Google Shape;649;g273b950b8b8_0_600"/>
          <p:cNvSpPr/>
          <p:nvPr/>
        </p:nvSpPr>
        <p:spPr>
          <a:xfrm>
            <a:off x="11799775" y="32131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73b950b8b8_0_600"/>
          <p:cNvSpPr/>
          <p:nvPr/>
        </p:nvSpPr>
        <p:spPr>
          <a:xfrm>
            <a:off x="11799775" y="32131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Chloe Ng</a:t>
            </a:r>
            <a:endParaRPr b="0" i="0" sz="3600" u="none" cap="none" strike="noStrike">
              <a:solidFill>
                <a:schemeClr val="dk1"/>
              </a:solidFill>
              <a:latin typeface="Calibri"/>
              <a:ea typeface="Calibri"/>
              <a:cs typeface="Calibri"/>
              <a:sym typeface="Calibri"/>
            </a:endParaRPr>
          </a:p>
        </p:txBody>
      </p:sp>
      <p:sp>
        <p:nvSpPr>
          <p:cNvPr id="651" name="Google Shape;651;g273b950b8b8_0_600"/>
          <p:cNvSpPr/>
          <p:nvPr/>
        </p:nvSpPr>
        <p:spPr>
          <a:xfrm>
            <a:off x="11799775" y="38354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Mage</a:t>
            </a:r>
            <a:endParaRPr b="0" i="0" sz="3200" u="none" cap="none" strike="noStrike">
              <a:solidFill>
                <a:schemeClr val="dk1"/>
              </a:solidFill>
              <a:latin typeface="Calibri"/>
              <a:ea typeface="Calibri"/>
              <a:cs typeface="Calibri"/>
              <a:sym typeface="Calibri"/>
            </a:endParaRPr>
          </a:p>
        </p:txBody>
      </p:sp>
      <p:sp>
        <p:nvSpPr>
          <p:cNvPr id="652" name="Google Shape;652;g273b950b8b8_0_600"/>
          <p:cNvSpPr/>
          <p:nvPr/>
        </p:nvSpPr>
        <p:spPr>
          <a:xfrm>
            <a:off x="787498" y="53721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73b950b8b8_0_600"/>
          <p:cNvPicPr preferRelativeResize="0"/>
          <p:nvPr/>
        </p:nvPicPr>
        <p:blipFill rotWithShape="1">
          <a:blip r:embed="rId7">
            <a:alphaModFix/>
          </a:blip>
          <a:srcRect b="0" l="0" r="0" t="0"/>
          <a:stretch/>
        </p:blipFill>
        <p:spPr>
          <a:xfrm>
            <a:off x="1092337" y="5581650"/>
            <a:ext cx="1117740" cy="1117600"/>
          </a:xfrm>
          <a:prstGeom prst="rect">
            <a:avLst/>
          </a:prstGeom>
          <a:noFill/>
          <a:ln>
            <a:noFill/>
          </a:ln>
        </p:spPr>
      </p:pic>
      <p:sp>
        <p:nvSpPr>
          <p:cNvPr id="654" name="Google Shape;654;g273b950b8b8_0_600"/>
          <p:cNvSpPr/>
          <p:nvPr/>
        </p:nvSpPr>
        <p:spPr>
          <a:xfrm>
            <a:off x="2413302" y="55753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73b950b8b8_0_600"/>
          <p:cNvSpPr/>
          <p:nvPr/>
        </p:nvSpPr>
        <p:spPr>
          <a:xfrm>
            <a:off x="2413302" y="55753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Valtorin</a:t>
            </a:r>
            <a:endParaRPr b="0" i="0" sz="3600" u="none" cap="none" strike="noStrike">
              <a:solidFill>
                <a:schemeClr val="dk1"/>
              </a:solidFill>
              <a:latin typeface="Calibri"/>
              <a:ea typeface="Calibri"/>
              <a:cs typeface="Calibri"/>
              <a:sym typeface="Calibri"/>
            </a:endParaRPr>
          </a:p>
        </p:txBody>
      </p:sp>
      <p:sp>
        <p:nvSpPr>
          <p:cNvPr id="656" name="Google Shape;656;g273b950b8b8_0_600"/>
          <p:cNvSpPr/>
          <p:nvPr/>
        </p:nvSpPr>
        <p:spPr>
          <a:xfrm>
            <a:off x="2413302" y="61976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Assassin</a:t>
            </a:r>
            <a:endParaRPr b="0" i="0" sz="3200" u="none" cap="none" strike="noStrike">
              <a:solidFill>
                <a:schemeClr val="dk1"/>
              </a:solidFill>
              <a:latin typeface="Calibri"/>
              <a:ea typeface="Calibri"/>
              <a:cs typeface="Calibri"/>
              <a:sym typeface="Calibri"/>
            </a:endParaRPr>
          </a:p>
        </p:txBody>
      </p:sp>
      <p:sp>
        <p:nvSpPr>
          <p:cNvPr id="657" name="Google Shape;657;g273b950b8b8_0_600"/>
          <p:cNvSpPr/>
          <p:nvPr/>
        </p:nvSpPr>
        <p:spPr>
          <a:xfrm>
            <a:off x="3835879" y="77089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73b950b8b8_0_600"/>
          <p:cNvPicPr preferRelativeResize="0"/>
          <p:nvPr/>
        </p:nvPicPr>
        <p:blipFill rotWithShape="1">
          <a:blip r:embed="rId8">
            <a:alphaModFix/>
          </a:blip>
          <a:srcRect b="0" l="0" r="0" t="0"/>
          <a:stretch/>
        </p:blipFill>
        <p:spPr>
          <a:xfrm>
            <a:off x="4140718" y="7918450"/>
            <a:ext cx="1117740" cy="1117600"/>
          </a:xfrm>
          <a:prstGeom prst="rect">
            <a:avLst/>
          </a:prstGeom>
          <a:noFill/>
          <a:ln>
            <a:noFill/>
          </a:ln>
        </p:spPr>
      </p:pic>
      <p:sp>
        <p:nvSpPr>
          <p:cNvPr id="659" name="Google Shape;659;g273b950b8b8_0_600"/>
          <p:cNvSpPr/>
          <p:nvPr/>
        </p:nvSpPr>
        <p:spPr>
          <a:xfrm>
            <a:off x="5461683" y="79121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73b950b8b8_0_600"/>
          <p:cNvSpPr/>
          <p:nvPr/>
        </p:nvSpPr>
        <p:spPr>
          <a:xfrm>
            <a:off x="5461683" y="79121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Lucian</a:t>
            </a:r>
            <a:endParaRPr b="0" i="0" sz="3600" u="none" cap="none" strike="noStrike">
              <a:solidFill>
                <a:schemeClr val="dk1"/>
              </a:solidFill>
              <a:latin typeface="Calibri"/>
              <a:ea typeface="Calibri"/>
              <a:cs typeface="Calibri"/>
              <a:sym typeface="Calibri"/>
            </a:endParaRPr>
          </a:p>
        </p:txBody>
      </p:sp>
      <p:sp>
        <p:nvSpPr>
          <p:cNvPr id="661" name="Google Shape;661;g273b950b8b8_0_600"/>
          <p:cNvSpPr/>
          <p:nvPr/>
        </p:nvSpPr>
        <p:spPr>
          <a:xfrm>
            <a:off x="5461683" y="85344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Conjurer</a:t>
            </a:r>
            <a:endParaRPr b="0" i="0" sz="3200" u="none" cap="none" strike="noStrike">
              <a:solidFill>
                <a:schemeClr val="dk1"/>
              </a:solidFill>
              <a:latin typeface="Calibri"/>
              <a:ea typeface="Calibri"/>
              <a:cs typeface="Calibri"/>
              <a:sym typeface="Calibri"/>
            </a:endParaRPr>
          </a:p>
        </p:txBody>
      </p:sp>
      <p:sp>
        <p:nvSpPr>
          <p:cNvPr id="662" name="Google Shape;662;g273b950b8b8_0_600"/>
          <p:cNvSpPr/>
          <p:nvPr/>
        </p:nvSpPr>
        <p:spPr>
          <a:xfrm>
            <a:off x="3835879" y="100965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73b950b8b8_0_600"/>
          <p:cNvPicPr preferRelativeResize="0"/>
          <p:nvPr/>
        </p:nvPicPr>
        <p:blipFill rotWithShape="1">
          <a:blip r:embed="rId9">
            <a:alphaModFix/>
          </a:blip>
          <a:srcRect b="0" l="0" r="0" t="0"/>
          <a:stretch/>
        </p:blipFill>
        <p:spPr>
          <a:xfrm>
            <a:off x="4140718" y="10306050"/>
            <a:ext cx="1117740" cy="1117600"/>
          </a:xfrm>
          <a:prstGeom prst="rect">
            <a:avLst/>
          </a:prstGeom>
          <a:noFill/>
          <a:ln>
            <a:noFill/>
          </a:ln>
        </p:spPr>
      </p:pic>
      <p:sp>
        <p:nvSpPr>
          <p:cNvPr id="664" name="Google Shape;664;g273b950b8b8_0_600"/>
          <p:cNvSpPr/>
          <p:nvPr/>
        </p:nvSpPr>
        <p:spPr>
          <a:xfrm>
            <a:off x="5461683" y="102997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73b950b8b8_0_600"/>
          <p:cNvSpPr/>
          <p:nvPr/>
        </p:nvSpPr>
        <p:spPr>
          <a:xfrm>
            <a:off x="5461683" y="102997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Cedric</a:t>
            </a:r>
            <a:endParaRPr b="0" i="0" sz="3600" u="none" cap="none" strike="noStrike">
              <a:solidFill>
                <a:schemeClr val="dk1"/>
              </a:solidFill>
              <a:latin typeface="Calibri"/>
              <a:ea typeface="Calibri"/>
              <a:cs typeface="Calibri"/>
              <a:sym typeface="Calibri"/>
            </a:endParaRPr>
          </a:p>
        </p:txBody>
      </p:sp>
      <p:sp>
        <p:nvSpPr>
          <p:cNvPr id="666" name="Google Shape;666;g273b950b8b8_0_600"/>
          <p:cNvSpPr/>
          <p:nvPr/>
        </p:nvSpPr>
        <p:spPr>
          <a:xfrm>
            <a:off x="5461683" y="109220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Timekeeper</a:t>
            </a:r>
            <a:endParaRPr b="0" i="0" sz="3200" u="none" cap="none" strike="noStrike">
              <a:solidFill>
                <a:schemeClr val="dk1"/>
              </a:solidFill>
              <a:latin typeface="Calibri"/>
              <a:ea typeface="Calibri"/>
              <a:cs typeface="Calibri"/>
              <a:sym typeface="Calibri"/>
            </a:endParaRPr>
          </a:p>
        </p:txBody>
      </p:sp>
      <p:sp>
        <p:nvSpPr>
          <p:cNvPr id="667" name="Google Shape;667;g273b950b8b8_0_600"/>
          <p:cNvSpPr/>
          <p:nvPr/>
        </p:nvSpPr>
        <p:spPr>
          <a:xfrm>
            <a:off x="15343518" y="77343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273b950b8b8_0_600"/>
          <p:cNvPicPr preferRelativeResize="0"/>
          <p:nvPr/>
        </p:nvPicPr>
        <p:blipFill rotWithShape="1">
          <a:blip r:embed="rId10">
            <a:alphaModFix/>
          </a:blip>
          <a:srcRect b="0" l="0" r="0" t="0"/>
          <a:stretch/>
        </p:blipFill>
        <p:spPr>
          <a:xfrm>
            <a:off x="15648356" y="7943850"/>
            <a:ext cx="1117740" cy="1117600"/>
          </a:xfrm>
          <a:prstGeom prst="rect">
            <a:avLst/>
          </a:prstGeom>
          <a:noFill/>
          <a:ln>
            <a:noFill/>
          </a:ln>
        </p:spPr>
      </p:pic>
      <p:sp>
        <p:nvSpPr>
          <p:cNvPr id="669" name="Google Shape;669;g273b950b8b8_0_600"/>
          <p:cNvSpPr/>
          <p:nvPr/>
        </p:nvSpPr>
        <p:spPr>
          <a:xfrm>
            <a:off x="16969321" y="79375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73b950b8b8_0_600"/>
          <p:cNvSpPr/>
          <p:nvPr/>
        </p:nvSpPr>
        <p:spPr>
          <a:xfrm>
            <a:off x="16969321" y="79375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Elvina</a:t>
            </a:r>
            <a:endParaRPr b="0" i="0" sz="3600" u="none" cap="none" strike="noStrike">
              <a:solidFill>
                <a:schemeClr val="dk1"/>
              </a:solidFill>
              <a:latin typeface="Calibri"/>
              <a:ea typeface="Calibri"/>
              <a:cs typeface="Calibri"/>
              <a:sym typeface="Calibri"/>
            </a:endParaRPr>
          </a:p>
        </p:txBody>
      </p:sp>
      <p:sp>
        <p:nvSpPr>
          <p:cNvPr id="671" name="Google Shape;671;g273b950b8b8_0_600"/>
          <p:cNvSpPr/>
          <p:nvPr/>
        </p:nvSpPr>
        <p:spPr>
          <a:xfrm>
            <a:off x="16969321" y="85598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Oracle</a:t>
            </a:r>
            <a:endParaRPr b="0" i="0" sz="3200" u="none" cap="none" strike="noStrike">
              <a:solidFill>
                <a:schemeClr val="dk1"/>
              </a:solidFill>
              <a:latin typeface="Calibri"/>
              <a:ea typeface="Calibri"/>
              <a:cs typeface="Calibri"/>
              <a:sym typeface="Calibri"/>
            </a:endParaRPr>
          </a:p>
        </p:txBody>
      </p:sp>
      <p:sp>
        <p:nvSpPr>
          <p:cNvPr id="672" name="Google Shape;672;g273b950b8b8_0_600"/>
          <p:cNvSpPr/>
          <p:nvPr/>
        </p:nvSpPr>
        <p:spPr>
          <a:xfrm>
            <a:off x="15343518" y="100965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73b950b8b8_0_600"/>
          <p:cNvPicPr preferRelativeResize="0"/>
          <p:nvPr/>
        </p:nvPicPr>
        <p:blipFill rotWithShape="1">
          <a:blip r:embed="rId11">
            <a:alphaModFix/>
          </a:blip>
          <a:srcRect b="0" l="0" r="0" t="0"/>
          <a:stretch/>
        </p:blipFill>
        <p:spPr>
          <a:xfrm>
            <a:off x="15648356" y="10306050"/>
            <a:ext cx="1117740" cy="1117600"/>
          </a:xfrm>
          <a:prstGeom prst="rect">
            <a:avLst/>
          </a:prstGeom>
          <a:noFill/>
          <a:ln>
            <a:noFill/>
          </a:ln>
        </p:spPr>
      </p:pic>
      <p:sp>
        <p:nvSpPr>
          <p:cNvPr id="674" name="Google Shape;674;g273b950b8b8_0_600"/>
          <p:cNvSpPr/>
          <p:nvPr/>
        </p:nvSpPr>
        <p:spPr>
          <a:xfrm>
            <a:off x="16969321" y="102997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73b950b8b8_0_600"/>
          <p:cNvSpPr/>
          <p:nvPr/>
        </p:nvSpPr>
        <p:spPr>
          <a:xfrm>
            <a:off x="16969321" y="102997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Seraphina</a:t>
            </a:r>
            <a:endParaRPr b="0" i="0" sz="3600" u="none" cap="none" strike="noStrike">
              <a:solidFill>
                <a:schemeClr val="dk1"/>
              </a:solidFill>
              <a:latin typeface="Calibri"/>
              <a:ea typeface="Calibri"/>
              <a:cs typeface="Calibri"/>
              <a:sym typeface="Calibri"/>
            </a:endParaRPr>
          </a:p>
        </p:txBody>
      </p:sp>
      <p:sp>
        <p:nvSpPr>
          <p:cNvPr id="676" name="Google Shape;676;g273b950b8b8_0_600"/>
          <p:cNvSpPr/>
          <p:nvPr/>
        </p:nvSpPr>
        <p:spPr>
          <a:xfrm>
            <a:off x="16969321" y="109220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Lightbringer</a:t>
            </a:r>
            <a:endParaRPr b="0" i="0" sz="3200" u="none" cap="none" strike="noStrike">
              <a:solidFill>
                <a:schemeClr val="dk1"/>
              </a:solidFill>
              <a:latin typeface="Calibri"/>
              <a:ea typeface="Calibri"/>
              <a:cs typeface="Calibri"/>
              <a:sym typeface="Calibri"/>
            </a:endParaRPr>
          </a:p>
        </p:txBody>
      </p:sp>
      <p:sp>
        <p:nvSpPr>
          <p:cNvPr id="677" name="Google Shape;677;g273b950b8b8_0_600"/>
          <p:cNvSpPr/>
          <p:nvPr/>
        </p:nvSpPr>
        <p:spPr>
          <a:xfrm>
            <a:off x="6681035" y="53721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273b950b8b8_0_600"/>
          <p:cNvPicPr preferRelativeResize="0"/>
          <p:nvPr/>
        </p:nvPicPr>
        <p:blipFill rotWithShape="1">
          <a:blip r:embed="rId12">
            <a:alphaModFix/>
          </a:blip>
          <a:srcRect b="0" l="0" r="0" t="0"/>
          <a:stretch/>
        </p:blipFill>
        <p:spPr>
          <a:xfrm>
            <a:off x="6985873" y="5581650"/>
            <a:ext cx="1117740" cy="1117600"/>
          </a:xfrm>
          <a:prstGeom prst="rect">
            <a:avLst/>
          </a:prstGeom>
          <a:noFill/>
          <a:ln>
            <a:noFill/>
          </a:ln>
        </p:spPr>
      </p:pic>
      <p:sp>
        <p:nvSpPr>
          <p:cNvPr id="679" name="Google Shape;679;g273b950b8b8_0_600"/>
          <p:cNvSpPr/>
          <p:nvPr/>
        </p:nvSpPr>
        <p:spPr>
          <a:xfrm>
            <a:off x="8306838" y="55753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73b950b8b8_0_600"/>
          <p:cNvSpPr/>
          <p:nvPr/>
        </p:nvSpPr>
        <p:spPr>
          <a:xfrm>
            <a:off x="8306838" y="55753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Aurielle</a:t>
            </a:r>
            <a:endParaRPr b="0" i="0" sz="3600" u="none" cap="none" strike="noStrike">
              <a:solidFill>
                <a:schemeClr val="dk1"/>
              </a:solidFill>
              <a:latin typeface="Calibri"/>
              <a:ea typeface="Calibri"/>
              <a:cs typeface="Calibri"/>
              <a:sym typeface="Calibri"/>
            </a:endParaRPr>
          </a:p>
        </p:txBody>
      </p:sp>
      <p:sp>
        <p:nvSpPr>
          <p:cNvPr id="681" name="Google Shape;681;g273b950b8b8_0_600"/>
          <p:cNvSpPr/>
          <p:nvPr/>
        </p:nvSpPr>
        <p:spPr>
          <a:xfrm>
            <a:off x="8306838" y="61976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Priestess</a:t>
            </a:r>
            <a:endParaRPr b="0" i="0" sz="3200" u="none" cap="none" strike="noStrike">
              <a:solidFill>
                <a:schemeClr val="dk1"/>
              </a:solidFill>
              <a:latin typeface="Calibri"/>
              <a:ea typeface="Calibri"/>
              <a:cs typeface="Calibri"/>
              <a:sym typeface="Calibri"/>
            </a:endParaRPr>
          </a:p>
        </p:txBody>
      </p:sp>
      <p:sp>
        <p:nvSpPr>
          <p:cNvPr id="682" name="Google Shape;682;g273b950b8b8_0_600"/>
          <p:cNvSpPr/>
          <p:nvPr/>
        </p:nvSpPr>
        <p:spPr>
          <a:xfrm>
            <a:off x="18468108" y="53721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73b950b8b8_0_600"/>
          <p:cNvPicPr preferRelativeResize="0"/>
          <p:nvPr/>
        </p:nvPicPr>
        <p:blipFill rotWithShape="1">
          <a:blip r:embed="rId13">
            <a:alphaModFix/>
          </a:blip>
          <a:srcRect b="0" l="0" r="0" t="0"/>
          <a:stretch/>
        </p:blipFill>
        <p:spPr>
          <a:xfrm>
            <a:off x="18772946" y="5581650"/>
            <a:ext cx="1117740" cy="1117600"/>
          </a:xfrm>
          <a:prstGeom prst="rect">
            <a:avLst/>
          </a:prstGeom>
          <a:noFill/>
          <a:ln>
            <a:noFill/>
          </a:ln>
        </p:spPr>
      </p:pic>
      <p:sp>
        <p:nvSpPr>
          <p:cNvPr id="684" name="Google Shape;684;g273b950b8b8_0_600"/>
          <p:cNvSpPr/>
          <p:nvPr/>
        </p:nvSpPr>
        <p:spPr>
          <a:xfrm>
            <a:off x="20093911" y="55753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73b950b8b8_0_600"/>
          <p:cNvSpPr/>
          <p:nvPr/>
        </p:nvSpPr>
        <p:spPr>
          <a:xfrm>
            <a:off x="20093911" y="55753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Dariana</a:t>
            </a:r>
            <a:endParaRPr b="0" i="0" sz="3600" u="none" cap="none" strike="noStrike">
              <a:solidFill>
                <a:schemeClr val="dk1"/>
              </a:solidFill>
              <a:latin typeface="Calibri"/>
              <a:ea typeface="Calibri"/>
              <a:cs typeface="Calibri"/>
              <a:sym typeface="Calibri"/>
            </a:endParaRPr>
          </a:p>
        </p:txBody>
      </p:sp>
      <p:sp>
        <p:nvSpPr>
          <p:cNvPr id="686" name="Google Shape;686;g273b950b8b8_0_600"/>
          <p:cNvSpPr/>
          <p:nvPr/>
        </p:nvSpPr>
        <p:spPr>
          <a:xfrm>
            <a:off x="20093911" y="61976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Shaman</a:t>
            </a:r>
            <a:endParaRPr b="0" i="0" sz="3200" u="none" cap="none" strike="noStrike">
              <a:solidFill>
                <a:schemeClr val="dk1"/>
              </a:solidFill>
              <a:latin typeface="Calibri"/>
              <a:ea typeface="Calibri"/>
              <a:cs typeface="Calibri"/>
              <a:sym typeface="Calibri"/>
            </a:endParaRPr>
          </a:p>
        </p:txBody>
      </p:sp>
      <p:sp>
        <p:nvSpPr>
          <p:cNvPr id="687" name="Google Shape;687;g273b950b8b8_0_600"/>
          <p:cNvSpPr/>
          <p:nvPr/>
        </p:nvSpPr>
        <p:spPr>
          <a:xfrm>
            <a:off x="12574572" y="5372100"/>
            <a:ext cx="5487000" cy="1536600"/>
          </a:xfrm>
          <a:prstGeom prst="roundRect">
            <a:avLst>
              <a:gd fmla="val 73368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273b950b8b8_0_600"/>
          <p:cNvPicPr preferRelativeResize="0"/>
          <p:nvPr/>
        </p:nvPicPr>
        <p:blipFill rotWithShape="1">
          <a:blip r:embed="rId14">
            <a:alphaModFix/>
          </a:blip>
          <a:srcRect b="0" l="0" r="0" t="0"/>
          <a:stretch/>
        </p:blipFill>
        <p:spPr>
          <a:xfrm>
            <a:off x="12879410" y="5581650"/>
            <a:ext cx="1117740" cy="1117600"/>
          </a:xfrm>
          <a:prstGeom prst="rect">
            <a:avLst/>
          </a:prstGeom>
          <a:noFill/>
          <a:ln>
            <a:noFill/>
          </a:ln>
        </p:spPr>
      </p:pic>
      <p:sp>
        <p:nvSpPr>
          <p:cNvPr id="689" name="Google Shape;689;g273b950b8b8_0_600"/>
          <p:cNvSpPr/>
          <p:nvPr/>
        </p:nvSpPr>
        <p:spPr>
          <a:xfrm>
            <a:off x="14200375" y="55753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73b950b8b8_0_600"/>
          <p:cNvSpPr/>
          <p:nvPr/>
        </p:nvSpPr>
        <p:spPr>
          <a:xfrm>
            <a:off x="14200375" y="5575300"/>
            <a:ext cx="37089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Theronis</a:t>
            </a:r>
            <a:endParaRPr b="0" i="0" sz="3600" u="none" cap="none" strike="noStrike">
              <a:solidFill>
                <a:schemeClr val="dk1"/>
              </a:solidFill>
              <a:latin typeface="Calibri"/>
              <a:ea typeface="Calibri"/>
              <a:cs typeface="Calibri"/>
              <a:sym typeface="Calibri"/>
            </a:endParaRPr>
          </a:p>
        </p:txBody>
      </p:sp>
      <p:sp>
        <p:nvSpPr>
          <p:cNvPr id="691" name="Google Shape;691;g273b950b8b8_0_600"/>
          <p:cNvSpPr/>
          <p:nvPr/>
        </p:nvSpPr>
        <p:spPr>
          <a:xfrm>
            <a:off x="14200375" y="6197600"/>
            <a:ext cx="36918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Warrior</a:t>
            </a:r>
            <a:endParaRPr b="0" i="0" sz="3200" u="none" cap="none" strike="noStrike">
              <a:solidFill>
                <a:schemeClr val="dk1"/>
              </a:solidFill>
              <a:latin typeface="Calibri"/>
              <a:ea typeface="Calibri"/>
              <a:cs typeface="Calibri"/>
              <a:sym typeface="Calibri"/>
            </a:endParaRPr>
          </a:p>
        </p:txBody>
      </p:sp>
      <p:pic>
        <p:nvPicPr>
          <p:cNvPr descr=" " id="692" name="Google Shape;692;g273b950b8b8_0_600"/>
          <p:cNvPicPr preferRelativeResize="0"/>
          <p:nvPr/>
        </p:nvPicPr>
        <p:blipFill rotWithShape="1">
          <a:blip r:embed="rId15">
            <a:alphaModFix/>
          </a:blip>
          <a:srcRect b="0" l="0" r="0" t="0"/>
          <a:stretch/>
        </p:blipFill>
        <p:spPr>
          <a:xfrm>
            <a:off x="3353219" y="4953000"/>
            <a:ext cx="17680610" cy="12700"/>
          </a:xfrm>
          <a:prstGeom prst="rect">
            <a:avLst/>
          </a:prstGeom>
          <a:noFill/>
          <a:ln>
            <a:noFill/>
          </a:ln>
        </p:spPr>
      </p:pic>
      <p:pic>
        <p:nvPicPr>
          <p:cNvPr descr=" " id="693" name="Google Shape;693;g273b950b8b8_0_600"/>
          <p:cNvPicPr preferRelativeResize="0"/>
          <p:nvPr/>
        </p:nvPicPr>
        <p:blipFill rotWithShape="1">
          <a:blip r:embed="rId16">
            <a:alphaModFix/>
          </a:blip>
          <a:srcRect b="0" l="0" r="0" t="0"/>
          <a:stretch/>
        </p:blipFill>
        <p:spPr>
          <a:xfrm>
            <a:off x="13006426" y="4559300"/>
            <a:ext cx="12702" cy="406400"/>
          </a:xfrm>
          <a:prstGeom prst="rect">
            <a:avLst/>
          </a:prstGeom>
          <a:noFill/>
          <a:ln>
            <a:noFill/>
          </a:ln>
        </p:spPr>
      </p:pic>
      <p:pic>
        <p:nvPicPr>
          <p:cNvPr descr=" " id="694" name="Google Shape;694;g273b950b8b8_0_600"/>
          <p:cNvPicPr preferRelativeResize="0"/>
          <p:nvPr/>
        </p:nvPicPr>
        <p:blipFill rotWithShape="1">
          <a:blip r:embed="rId17">
            <a:alphaModFix/>
          </a:blip>
          <a:srcRect b="0" l="0" r="0" t="0"/>
          <a:stretch/>
        </p:blipFill>
        <p:spPr>
          <a:xfrm>
            <a:off x="3353219" y="4965700"/>
            <a:ext cx="12702" cy="419100"/>
          </a:xfrm>
          <a:prstGeom prst="rect">
            <a:avLst/>
          </a:prstGeom>
          <a:noFill/>
          <a:ln>
            <a:noFill/>
          </a:ln>
        </p:spPr>
      </p:pic>
      <p:pic>
        <p:nvPicPr>
          <p:cNvPr descr=" " id="695" name="Google Shape;695;g273b950b8b8_0_600"/>
          <p:cNvPicPr preferRelativeResize="0"/>
          <p:nvPr/>
        </p:nvPicPr>
        <p:blipFill rotWithShape="1">
          <a:blip r:embed="rId17">
            <a:alphaModFix/>
          </a:blip>
          <a:srcRect b="0" l="0" r="0" t="0"/>
          <a:stretch/>
        </p:blipFill>
        <p:spPr>
          <a:xfrm>
            <a:off x="9513489" y="4965700"/>
            <a:ext cx="12702" cy="419100"/>
          </a:xfrm>
          <a:prstGeom prst="rect">
            <a:avLst/>
          </a:prstGeom>
          <a:noFill/>
          <a:ln>
            <a:noFill/>
          </a:ln>
        </p:spPr>
      </p:pic>
      <p:pic>
        <p:nvPicPr>
          <p:cNvPr descr=" " id="696" name="Google Shape;696;g273b950b8b8_0_600"/>
          <p:cNvPicPr preferRelativeResize="0"/>
          <p:nvPr/>
        </p:nvPicPr>
        <p:blipFill rotWithShape="1">
          <a:blip r:embed="rId17">
            <a:alphaModFix/>
          </a:blip>
          <a:srcRect b="0" l="0" r="0" t="0"/>
          <a:stretch/>
        </p:blipFill>
        <p:spPr>
          <a:xfrm>
            <a:off x="15407026" y="4965700"/>
            <a:ext cx="12702" cy="419100"/>
          </a:xfrm>
          <a:prstGeom prst="rect">
            <a:avLst/>
          </a:prstGeom>
          <a:noFill/>
          <a:ln>
            <a:noFill/>
          </a:ln>
        </p:spPr>
      </p:pic>
      <p:pic>
        <p:nvPicPr>
          <p:cNvPr descr=" " id="697" name="Google Shape;697;g273b950b8b8_0_600"/>
          <p:cNvPicPr preferRelativeResize="0"/>
          <p:nvPr/>
        </p:nvPicPr>
        <p:blipFill rotWithShape="1">
          <a:blip r:embed="rId17">
            <a:alphaModFix/>
          </a:blip>
          <a:srcRect b="0" l="0" r="0" t="0"/>
          <a:stretch/>
        </p:blipFill>
        <p:spPr>
          <a:xfrm>
            <a:off x="21021127" y="4965700"/>
            <a:ext cx="12702" cy="419100"/>
          </a:xfrm>
          <a:prstGeom prst="rect">
            <a:avLst/>
          </a:prstGeom>
          <a:noFill/>
          <a:ln>
            <a:noFill/>
          </a:ln>
        </p:spPr>
      </p:pic>
      <p:pic>
        <p:nvPicPr>
          <p:cNvPr descr=" " id="698" name="Google Shape;698;g273b950b8b8_0_600"/>
          <p:cNvPicPr preferRelativeResize="0"/>
          <p:nvPr/>
        </p:nvPicPr>
        <p:blipFill rotWithShape="1">
          <a:blip r:embed="rId18">
            <a:alphaModFix/>
          </a:blip>
          <a:srcRect b="0" l="0" r="0" t="0"/>
          <a:stretch/>
        </p:blipFill>
        <p:spPr>
          <a:xfrm>
            <a:off x="9513489" y="6781800"/>
            <a:ext cx="12702" cy="4165600"/>
          </a:xfrm>
          <a:prstGeom prst="rect">
            <a:avLst/>
          </a:prstGeom>
          <a:noFill/>
          <a:ln>
            <a:noFill/>
          </a:ln>
        </p:spPr>
      </p:pic>
      <p:pic>
        <p:nvPicPr>
          <p:cNvPr descr=" " id="699" name="Google Shape;699;g273b950b8b8_0_600"/>
          <p:cNvPicPr preferRelativeResize="0"/>
          <p:nvPr/>
        </p:nvPicPr>
        <p:blipFill rotWithShape="1">
          <a:blip r:embed="rId19">
            <a:alphaModFix/>
          </a:blip>
          <a:srcRect b="0" l="0" r="0" t="0"/>
          <a:stretch/>
        </p:blipFill>
        <p:spPr>
          <a:xfrm>
            <a:off x="9322965" y="8470900"/>
            <a:ext cx="203225" cy="12700"/>
          </a:xfrm>
          <a:prstGeom prst="rect">
            <a:avLst/>
          </a:prstGeom>
          <a:noFill/>
          <a:ln>
            <a:noFill/>
          </a:ln>
        </p:spPr>
      </p:pic>
      <p:pic>
        <p:nvPicPr>
          <p:cNvPr descr=" " id="700" name="Google Shape;700;g273b950b8b8_0_600"/>
          <p:cNvPicPr preferRelativeResize="0"/>
          <p:nvPr/>
        </p:nvPicPr>
        <p:blipFill rotWithShape="1">
          <a:blip r:embed="rId19">
            <a:alphaModFix/>
          </a:blip>
          <a:srcRect b="0" l="0" r="0" t="0"/>
          <a:stretch/>
        </p:blipFill>
        <p:spPr>
          <a:xfrm>
            <a:off x="20830603" y="8470900"/>
            <a:ext cx="203225" cy="12700"/>
          </a:xfrm>
          <a:prstGeom prst="rect">
            <a:avLst/>
          </a:prstGeom>
          <a:noFill/>
          <a:ln>
            <a:noFill/>
          </a:ln>
        </p:spPr>
      </p:pic>
      <p:pic>
        <p:nvPicPr>
          <p:cNvPr descr=" " id="701" name="Google Shape;701;g273b950b8b8_0_600"/>
          <p:cNvPicPr preferRelativeResize="0"/>
          <p:nvPr/>
        </p:nvPicPr>
        <p:blipFill rotWithShape="1">
          <a:blip r:embed="rId19">
            <a:alphaModFix/>
          </a:blip>
          <a:srcRect b="0" l="0" r="0" t="0"/>
          <a:stretch/>
        </p:blipFill>
        <p:spPr>
          <a:xfrm>
            <a:off x="9322965" y="10934700"/>
            <a:ext cx="203225" cy="12700"/>
          </a:xfrm>
          <a:prstGeom prst="rect">
            <a:avLst/>
          </a:prstGeom>
          <a:noFill/>
          <a:ln>
            <a:noFill/>
          </a:ln>
        </p:spPr>
      </p:pic>
      <p:pic>
        <p:nvPicPr>
          <p:cNvPr descr=" " id="702" name="Google Shape;702;g273b950b8b8_0_600"/>
          <p:cNvPicPr preferRelativeResize="0"/>
          <p:nvPr/>
        </p:nvPicPr>
        <p:blipFill rotWithShape="1">
          <a:blip r:embed="rId19">
            <a:alphaModFix/>
          </a:blip>
          <a:srcRect b="0" l="0" r="0" t="0"/>
          <a:stretch/>
        </p:blipFill>
        <p:spPr>
          <a:xfrm>
            <a:off x="20830603" y="10934700"/>
            <a:ext cx="203225" cy="12700"/>
          </a:xfrm>
          <a:prstGeom prst="rect">
            <a:avLst/>
          </a:prstGeom>
          <a:noFill/>
          <a:ln>
            <a:noFill/>
          </a:ln>
        </p:spPr>
      </p:pic>
      <p:pic>
        <p:nvPicPr>
          <p:cNvPr descr=" " id="703" name="Google Shape;703;g273b950b8b8_0_600"/>
          <p:cNvPicPr preferRelativeResize="0"/>
          <p:nvPr/>
        </p:nvPicPr>
        <p:blipFill rotWithShape="1">
          <a:blip r:embed="rId20">
            <a:alphaModFix/>
          </a:blip>
          <a:srcRect b="0" l="0" r="0" t="0"/>
          <a:stretch/>
        </p:blipFill>
        <p:spPr>
          <a:xfrm>
            <a:off x="21021127" y="6921500"/>
            <a:ext cx="12702" cy="402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708" name="Shape 708"/>
        <p:cNvGrpSpPr/>
        <p:nvPr/>
      </p:nvGrpSpPr>
      <p:grpSpPr>
        <a:xfrm>
          <a:off x="0" y="0"/>
          <a:ext cx="0" cy="0"/>
          <a:chOff x="0" y="0"/>
          <a:chExt cx="0" cy="0"/>
        </a:xfrm>
      </p:grpSpPr>
      <p:pic>
        <p:nvPicPr>
          <p:cNvPr descr=" " id="709" name="Google Shape;709;g273b950b8b8_0_668"/>
          <p:cNvPicPr preferRelativeResize="0"/>
          <p:nvPr/>
        </p:nvPicPr>
        <p:blipFill rotWithShape="1">
          <a:blip r:embed="rId3">
            <a:alphaModFix/>
          </a:blip>
          <a:srcRect b="0" l="0" r="0" t="0"/>
          <a:stretch/>
        </p:blipFill>
        <p:spPr>
          <a:xfrm>
            <a:off x="546168" y="533400"/>
            <a:ext cx="4089911" cy="6007100"/>
          </a:xfrm>
          <a:prstGeom prst="rect">
            <a:avLst/>
          </a:prstGeom>
          <a:noFill/>
          <a:ln>
            <a:noFill/>
          </a:ln>
        </p:spPr>
      </p:pic>
      <p:pic>
        <p:nvPicPr>
          <p:cNvPr descr=" " id="710" name="Google Shape;710;g273b950b8b8_0_668"/>
          <p:cNvPicPr preferRelativeResize="0"/>
          <p:nvPr/>
        </p:nvPicPr>
        <p:blipFill rotWithShape="1">
          <a:blip r:embed="rId4">
            <a:alphaModFix/>
          </a:blip>
          <a:srcRect b="0" l="0" r="0" t="0"/>
          <a:stretch/>
        </p:blipFill>
        <p:spPr>
          <a:xfrm>
            <a:off x="18010851" y="4508500"/>
            <a:ext cx="5893537" cy="8661400"/>
          </a:xfrm>
          <a:prstGeom prst="rect">
            <a:avLst/>
          </a:prstGeom>
          <a:noFill/>
          <a:ln>
            <a:noFill/>
          </a:ln>
        </p:spPr>
      </p:pic>
      <p:pic>
        <p:nvPicPr>
          <p:cNvPr descr=" " id="711" name="Google Shape;711;g273b950b8b8_0_668"/>
          <p:cNvPicPr preferRelativeResize="0"/>
          <p:nvPr/>
        </p:nvPicPr>
        <p:blipFill rotWithShape="1">
          <a:blip r:embed="rId5">
            <a:alphaModFix/>
          </a:blip>
          <a:srcRect b="0" l="0" r="0" t="0"/>
          <a:stretch/>
        </p:blipFill>
        <p:spPr>
          <a:xfrm>
            <a:off x="14886261" y="6540500"/>
            <a:ext cx="3124591" cy="4597400"/>
          </a:xfrm>
          <a:prstGeom prst="rect">
            <a:avLst/>
          </a:prstGeom>
          <a:noFill/>
          <a:ln>
            <a:noFill/>
          </a:ln>
        </p:spPr>
      </p:pic>
      <p:sp>
        <p:nvSpPr>
          <p:cNvPr id="712" name="Google Shape;712;g273b950b8b8_0_6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73b950b8b8_0_66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14" name="Google Shape;714;g273b950b8b8_0_668"/>
          <p:cNvSpPr/>
          <p:nvPr/>
        </p:nvSpPr>
        <p:spPr>
          <a:xfrm>
            <a:off x="1371771" y="2603500"/>
            <a:ext cx="9128100" cy="267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choosing EaTemp</a:t>
            </a:r>
            <a:endParaRPr b="0" i="0" sz="8000" u="none" cap="none" strike="noStrike">
              <a:solidFill>
                <a:schemeClr val="dk1"/>
              </a:solidFill>
              <a:latin typeface="Calibri"/>
              <a:ea typeface="Calibri"/>
              <a:cs typeface="Calibri"/>
              <a:sym typeface="Calibri"/>
            </a:endParaRPr>
          </a:p>
        </p:txBody>
      </p:sp>
      <p:sp>
        <p:nvSpPr>
          <p:cNvPr id="715" name="Google Shape;715;g273b950b8b8_0_668"/>
          <p:cNvSpPr/>
          <p:nvPr/>
        </p:nvSpPr>
        <p:spPr>
          <a:xfrm>
            <a:off x="1371771" y="6057900"/>
            <a:ext cx="89250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16" name="Google Shape;716;g273b950b8b8_0_668"/>
          <p:cNvSpPr/>
          <p:nvPr/>
        </p:nvSpPr>
        <p:spPr>
          <a:xfrm rot="-5400000">
            <a:off x="22098418" y="8205395"/>
            <a:ext cx="37935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Credit | Image: </a:t>
            </a:r>
            <a:r>
              <a:rPr b="0" i="0" lang="en-US" sz="3200" u="sng" cap="none" strike="noStrike">
                <a:solidFill>
                  <a:srgbClr val="0E0E0E"/>
                </a:solidFill>
                <a:latin typeface="Neuton"/>
                <a:ea typeface="Neuton"/>
                <a:cs typeface="Neuton"/>
                <a:sym typeface="Neuton"/>
                <a:hlinkClick r:id="rId7">
                  <a:extLst>
                    <a:ext uri="{A12FA001-AC4F-418D-AE19-62706E023703}">
                      <ahyp:hlinkClr val="tx"/>
                    </a:ext>
                  </a:extLst>
                </a:hlinkClick>
              </a:rPr>
              <a:t>Unsplash</a:t>
            </a:r>
            <a:r>
              <a:rPr b="0" i="0" lang="en-US" sz="3200" u="none" cap="none" strike="noStrike">
                <a:solidFill>
                  <a:srgbClr val="0E0E0E"/>
                </a:solidFill>
                <a:latin typeface="Neuton"/>
                <a:ea typeface="Neuton"/>
                <a:cs typeface="Neuton"/>
                <a:sym typeface="Neuton"/>
              </a:rPr>
              <a:t> </a:t>
            </a:r>
            <a:endParaRPr b="0" i="0" sz="3200" u="none" cap="none" strike="noStrike">
              <a:solidFill>
                <a:schemeClr val="dk1"/>
              </a:solidFill>
              <a:latin typeface="Calibri"/>
              <a:ea typeface="Calibri"/>
              <a:cs typeface="Calibri"/>
              <a:sym typeface="Calibri"/>
            </a:endParaRPr>
          </a:p>
        </p:txBody>
      </p:sp>
      <p:pic>
        <p:nvPicPr>
          <p:cNvPr descr=" " id="717" name="Google Shape;717;g273b950b8b8_0_668"/>
          <p:cNvPicPr preferRelativeResize="0"/>
          <p:nvPr/>
        </p:nvPicPr>
        <p:blipFill rotWithShape="1">
          <a:blip r:embed="rId8">
            <a:alphaModFix/>
          </a:blip>
          <a:srcRect b="0" l="0" r="0" t="0"/>
          <a:stretch/>
        </p:blipFill>
        <p:spPr>
          <a:xfrm>
            <a:off x="11202800" y="1854200"/>
            <a:ext cx="12396749" cy="10007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38" name="Shape 38"/>
        <p:cNvGrpSpPr/>
        <p:nvPr/>
      </p:nvGrpSpPr>
      <p:grpSpPr>
        <a:xfrm>
          <a:off x="0" y="0"/>
          <a:ext cx="0" cy="0"/>
          <a:chOff x="0" y="0"/>
          <a:chExt cx="0" cy="0"/>
        </a:xfrm>
      </p:grpSpPr>
      <p:pic>
        <p:nvPicPr>
          <p:cNvPr descr=" " id="39" name="Google Shape;39;g273b950b8b8_0_21"/>
          <p:cNvPicPr preferRelativeResize="0"/>
          <p:nvPr/>
        </p:nvPicPr>
        <p:blipFill rotWithShape="1">
          <a:blip r:embed="rId3">
            <a:alphaModFix/>
          </a:blip>
          <a:srcRect b="0" l="0" r="0" t="0"/>
          <a:stretch/>
        </p:blipFill>
        <p:spPr>
          <a:xfrm>
            <a:off x="18518915" y="5613400"/>
            <a:ext cx="5207651" cy="7645400"/>
          </a:xfrm>
          <a:prstGeom prst="rect">
            <a:avLst/>
          </a:prstGeom>
          <a:noFill/>
          <a:ln>
            <a:noFill/>
          </a:ln>
        </p:spPr>
      </p:pic>
      <p:pic>
        <p:nvPicPr>
          <p:cNvPr descr=" " id="40" name="Google Shape;40;g273b950b8b8_0_21"/>
          <p:cNvPicPr preferRelativeResize="0"/>
          <p:nvPr/>
        </p:nvPicPr>
        <p:blipFill rotWithShape="1">
          <a:blip r:embed="rId4">
            <a:alphaModFix/>
          </a:blip>
          <a:srcRect b="0" l="0" r="0" t="0"/>
          <a:stretch/>
        </p:blipFill>
        <p:spPr>
          <a:xfrm>
            <a:off x="19903388" y="1625600"/>
            <a:ext cx="2438705" cy="3581400"/>
          </a:xfrm>
          <a:prstGeom prst="rect">
            <a:avLst/>
          </a:prstGeom>
          <a:noFill/>
          <a:ln>
            <a:noFill/>
          </a:ln>
        </p:spPr>
      </p:pic>
      <p:sp>
        <p:nvSpPr>
          <p:cNvPr id="41" name="Google Shape;41;g273b950b8b8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73b950b8b8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73b950b8b8_0_21"/>
          <p:cNvSpPr/>
          <p:nvPr/>
        </p:nvSpPr>
        <p:spPr>
          <a:xfrm>
            <a:off x="5258457" y="920750"/>
            <a:ext cx="144120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Elsie Black"/>
              <a:buNone/>
            </a:pPr>
            <a:r>
              <a:rPr b="0" i="0" lang="en-US" sz="12800" u="none" cap="none" strike="noStrike">
                <a:solidFill>
                  <a:srgbClr val="000000"/>
                </a:solidFill>
                <a:latin typeface="Elsie Black"/>
                <a:ea typeface="Elsie Black"/>
                <a:cs typeface="Elsie Black"/>
                <a:sym typeface="Elsie Black"/>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73b950b8b8_0_21"/>
          <p:cNvSpPr/>
          <p:nvPr/>
        </p:nvSpPr>
        <p:spPr>
          <a:xfrm>
            <a:off x="1219352" y="43434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3b950b8b8_0_21"/>
          <p:cNvSpPr/>
          <p:nvPr/>
        </p:nvSpPr>
        <p:spPr>
          <a:xfrm>
            <a:off x="1219352" y="43434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3b950b8b8_0_21"/>
          <p:cNvSpPr/>
          <p:nvPr/>
        </p:nvSpPr>
        <p:spPr>
          <a:xfrm>
            <a:off x="1625803" y="4705350"/>
            <a:ext cx="8130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01</a:t>
            </a:r>
            <a:endParaRPr b="0" i="0" sz="4800" u="none" cap="none" strike="noStrike">
              <a:solidFill>
                <a:schemeClr val="dk1"/>
              </a:solidFill>
              <a:latin typeface="Calibri"/>
              <a:ea typeface="Calibri"/>
              <a:cs typeface="Calibri"/>
              <a:sym typeface="Calibri"/>
            </a:endParaRPr>
          </a:p>
        </p:txBody>
      </p:sp>
      <p:sp>
        <p:nvSpPr>
          <p:cNvPr id="47" name="Google Shape;47;g273b950b8b8_0_21"/>
          <p:cNvSpPr/>
          <p:nvPr/>
        </p:nvSpPr>
        <p:spPr>
          <a:xfrm>
            <a:off x="1219352" y="61722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3b950b8b8_0_21"/>
          <p:cNvSpPr/>
          <p:nvPr/>
        </p:nvSpPr>
        <p:spPr>
          <a:xfrm>
            <a:off x="1219352" y="6172200"/>
            <a:ext cx="7519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Introduction</a:t>
            </a:r>
            <a:endParaRPr b="0" i="0" sz="4800" u="none" cap="none" strike="noStrike">
              <a:solidFill>
                <a:schemeClr val="dk1"/>
              </a:solidFill>
              <a:latin typeface="Calibri"/>
              <a:ea typeface="Calibri"/>
              <a:cs typeface="Calibri"/>
              <a:sym typeface="Calibri"/>
            </a:endParaRPr>
          </a:p>
        </p:txBody>
      </p:sp>
      <p:sp>
        <p:nvSpPr>
          <p:cNvPr id="49" name="Google Shape;49;g273b950b8b8_0_21"/>
          <p:cNvSpPr/>
          <p:nvPr/>
        </p:nvSpPr>
        <p:spPr>
          <a:xfrm>
            <a:off x="1219352" y="6972300"/>
            <a:ext cx="74517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73b950b8b8_0_21"/>
          <p:cNvSpPr/>
          <p:nvPr/>
        </p:nvSpPr>
        <p:spPr>
          <a:xfrm>
            <a:off x="1219352" y="89789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3b950b8b8_0_21"/>
          <p:cNvSpPr/>
          <p:nvPr/>
        </p:nvSpPr>
        <p:spPr>
          <a:xfrm>
            <a:off x="1219352" y="89789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3b950b8b8_0_21"/>
          <p:cNvSpPr/>
          <p:nvPr/>
        </p:nvSpPr>
        <p:spPr>
          <a:xfrm>
            <a:off x="1587698" y="9340850"/>
            <a:ext cx="8892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02</a:t>
            </a:r>
            <a:endParaRPr b="0" i="0" sz="4800" u="none" cap="none" strike="noStrike">
              <a:solidFill>
                <a:schemeClr val="dk1"/>
              </a:solidFill>
              <a:latin typeface="Calibri"/>
              <a:ea typeface="Calibri"/>
              <a:cs typeface="Calibri"/>
              <a:sym typeface="Calibri"/>
            </a:endParaRPr>
          </a:p>
        </p:txBody>
      </p:sp>
      <p:sp>
        <p:nvSpPr>
          <p:cNvPr id="53" name="Google Shape;53;g273b950b8b8_0_21"/>
          <p:cNvSpPr/>
          <p:nvPr/>
        </p:nvSpPr>
        <p:spPr>
          <a:xfrm>
            <a:off x="1219352" y="108077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3b950b8b8_0_21"/>
          <p:cNvSpPr/>
          <p:nvPr/>
        </p:nvSpPr>
        <p:spPr>
          <a:xfrm>
            <a:off x="1219352" y="10807700"/>
            <a:ext cx="7519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Encounters</a:t>
            </a:r>
            <a:endParaRPr b="0" i="0" sz="4800" u="none" cap="none" strike="noStrike">
              <a:solidFill>
                <a:schemeClr val="dk1"/>
              </a:solidFill>
              <a:latin typeface="Calibri"/>
              <a:ea typeface="Calibri"/>
              <a:cs typeface="Calibri"/>
              <a:sym typeface="Calibri"/>
            </a:endParaRPr>
          </a:p>
        </p:txBody>
      </p:sp>
      <p:sp>
        <p:nvSpPr>
          <p:cNvPr id="55" name="Google Shape;55;g273b950b8b8_0_21"/>
          <p:cNvSpPr/>
          <p:nvPr/>
        </p:nvSpPr>
        <p:spPr>
          <a:xfrm>
            <a:off x="1219352" y="11607800"/>
            <a:ext cx="74517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73b950b8b8_0_21"/>
          <p:cNvSpPr/>
          <p:nvPr/>
        </p:nvSpPr>
        <p:spPr>
          <a:xfrm>
            <a:off x="8535467" y="43434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3b950b8b8_0_21"/>
          <p:cNvSpPr/>
          <p:nvPr/>
        </p:nvSpPr>
        <p:spPr>
          <a:xfrm>
            <a:off x="8535467" y="43434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3b950b8b8_0_21"/>
          <p:cNvSpPr/>
          <p:nvPr/>
        </p:nvSpPr>
        <p:spPr>
          <a:xfrm>
            <a:off x="8916514" y="4705350"/>
            <a:ext cx="8637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03</a:t>
            </a:r>
            <a:endParaRPr b="0" i="0" sz="4800" u="none" cap="none" strike="noStrike">
              <a:solidFill>
                <a:schemeClr val="dk1"/>
              </a:solidFill>
              <a:latin typeface="Calibri"/>
              <a:ea typeface="Calibri"/>
              <a:cs typeface="Calibri"/>
              <a:sym typeface="Calibri"/>
            </a:endParaRPr>
          </a:p>
        </p:txBody>
      </p:sp>
      <p:sp>
        <p:nvSpPr>
          <p:cNvPr id="59" name="Google Shape;59;g273b950b8b8_0_21"/>
          <p:cNvSpPr/>
          <p:nvPr/>
        </p:nvSpPr>
        <p:spPr>
          <a:xfrm>
            <a:off x="8535467" y="61722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3b950b8b8_0_21"/>
          <p:cNvSpPr/>
          <p:nvPr/>
        </p:nvSpPr>
        <p:spPr>
          <a:xfrm>
            <a:off x="8535467" y="6172200"/>
            <a:ext cx="7519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Wonders</a:t>
            </a:r>
            <a:endParaRPr b="0" i="0" sz="4800" u="none" cap="none" strike="noStrike">
              <a:solidFill>
                <a:schemeClr val="dk1"/>
              </a:solidFill>
              <a:latin typeface="Calibri"/>
              <a:ea typeface="Calibri"/>
              <a:cs typeface="Calibri"/>
              <a:sym typeface="Calibri"/>
            </a:endParaRPr>
          </a:p>
        </p:txBody>
      </p:sp>
      <p:sp>
        <p:nvSpPr>
          <p:cNvPr id="61" name="Google Shape;61;g273b950b8b8_0_21"/>
          <p:cNvSpPr/>
          <p:nvPr/>
        </p:nvSpPr>
        <p:spPr>
          <a:xfrm>
            <a:off x="8535467" y="6972300"/>
            <a:ext cx="74517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Wishes Granted</a:t>
            </a:r>
            <a:endParaRPr b="0" i="0" sz="3200" u="none" cap="none" strike="noStrike">
              <a:solidFill>
                <a:schemeClr val="dk1"/>
              </a:solidFill>
              <a:latin typeface="Calibri"/>
              <a:ea typeface="Calibri"/>
              <a:cs typeface="Calibri"/>
              <a:sym typeface="Calibri"/>
            </a:endParaRPr>
          </a:p>
        </p:txBody>
      </p:sp>
      <p:sp>
        <p:nvSpPr>
          <p:cNvPr id="62" name="Google Shape;62;g273b950b8b8_0_21"/>
          <p:cNvSpPr/>
          <p:nvPr/>
        </p:nvSpPr>
        <p:spPr>
          <a:xfrm>
            <a:off x="8535467" y="89789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3b950b8b8_0_21"/>
          <p:cNvSpPr/>
          <p:nvPr/>
        </p:nvSpPr>
        <p:spPr>
          <a:xfrm>
            <a:off x="8535467" y="89789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3b950b8b8_0_21"/>
          <p:cNvSpPr/>
          <p:nvPr/>
        </p:nvSpPr>
        <p:spPr>
          <a:xfrm>
            <a:off x="8891111" y="9340850"/>
            <a:ext cx="9144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04</a:t>
            </a:r>
            <a:endParaRPr b="0" i="0" sz="4800" u="none" cap="none" strike="noStrike">
              <a:solidFill>
                <a:schemeClr val="dk1"/>
              </a:solidFill>
              <a:latin typeface="Calibri"/>
              <a:ea typeface="Calibri"/>
              <a:cs typeface="Calibri"/>
              <a:sym typeface="Calibri"/>
            </a:endParaRPr>
          </a:p>
        </p:txBody>
      </p:sp>
      <p:sp>
        <p:nvSpPr>
          <p:cNvPr id="65" name="Google Shape;65;g273b950b8b8_0_21"/>
          <p:cNvSpPr/>
          <p:nvPr/>
        </p:nvSpPr>
        <p:spPr>
          <a:xfrm>
            <a:off x="8535467" y="108077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3b950b8b8_0_21"/>
          <p:cNvSpPr/>
          <p:nvPr/>
        </p:nvSpPr>
        <p:spPr>
          <a:xfrm>
            <a:off x="8535467" y="10807700"/>
            <a:ext cx="7519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Magic</a:t>
            </a:r>
            <a:endParaRPr b="0" i="0" sz="4800" u="none" cap="none" strike="noStrike">
              <a:solidFill>
                <a:schemeClr val="dk1"/>
              </a:solidFill>
              <a:latin typeface="Calibri"/>
              <a:ea typeface="Calibri"/>
              <a:cs typeface="Calibri"/>
              <a:sym typeface="Calibri"/>
            </a:endParaRPr>
          </a:p>
        </p:txBody>
      </p:sp>
      <p:sp>
        <p:nvSpPr>
          <p:cNvPr id="67" name="Google Shape;67;g273b950b8b8_0_21"/>
          <p:cNvSpPr/>
          <p:nvPr/>
        </p:nvSpPr>
        <p:spPr>
          <a:xfrm>
            <a:off x="8535467" y="11607800"/>
            <a:ext cx="7451700" cy="64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Spellcasting</a:t>
            </a:r>
            <a:endParaRPr b="0" i="0" sz="3200" u="none" cap="none" strike="noStrike">
              <a:solidFill>
                <a:schemeClr val="dk1"/>
              </a:solidFill>
              <a:latin typeface="Calibri"/>
              <a:ea typeface="Calibri"/>
              <a:cs typeface="Calibri"/>
              <a:sym typeface="Calibri"/>
            </a:endParaRPr>
          </a:p>
        </p:txBody>
      </p:sp>
      <p:pic>
        <p:nvPicPr>
          <p:cNvPr descr=" " id="68" name="Google Shape;68;g273b950b8b8_0_21"/>
          <p:cNvPicPr preferRelativeResize="0"/>
          <p:nvPr/>
        </p:nvPicPr>
        <p:blipFill rotWithShape="1">
          <a:blip r:embed="rId6">
            <a:alphaModFix/>
          </a:blip>
          <a:srcRect b="0" l="0" r="0" t="0"/>
          <a:stretch/>
        </p:blipFill>
        <p:spPr>
          <a:xfrm>
            <a:off x="14111464" y="4648200"/>
            <a:ext cx="9411876" cy="8051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73" name="Shape 73"/>
        <p:cNvGrpSpPr/>
        <p:nvPr/>
      </p:nvGrpSpPr>
      <p:grpSpPr>
        <a:xfrm>
          <a:off x="0" y="0"/>
          <a:ext cx="0" cy="0"/>
          <a:chOff x="0" y="0"/>
          <a:chExt cx="0" cy="0"/>
        </a:xfrm>
      </p:grpSpPr>
      <p:pic>
        <p:nvPicPr>
          <p:cNvPr descr=" " id="74" name="Google Shape;74;g273b950b8b8_0_55"/>
          <p:cNvPicPr preferRelativeResize="0"/>
          <p:nvPr/>
        </p:nvPicPr>
        <p:blipFill rotWithShape="1">
          <a:blip r:embed="rId3">
            <a:alphaModFix/>
          </a:blip>
          <a:srcRect b="0" l="0" r="0" t="0"/>
          <a:stretch/>
        </p:blipFill>
        <p:spPr>
          <a:xfrm>
            <a:off x="546168" y="0"/>
            <a:ext cx="4089911" cy="6007100"/>
          </a:xfrm>
          <a:prstGeom prst="rect">
            <a:avLst/>
          </a:prstGeom>
          <a:noFill/>
          <a:ln>
            <a:noFill/>
          </a:ln>
        </p:spPr>
      </p:pic>
      <p:pic>
        <p:nvPicPr>
          <p:cNvPr descr=" " id="75" name="Google Shape;75;g273b950b8b8_0_55"/>
          <p:cNvPicPr preferRelativeResize="0"/>
          <p:nvPr/>
        </p:nvPicPr>
        <p:blipFill rotWithShape="1">
          <a:blip r:embed="rId3">
            <a:alphaModFix/>
          </a:blip>
          <a:srcRect b="0" l="0" r="0" t="0"/>
          <a:stretch/>
        </p:blipFill>
        <p:spPr>
          <a:xfrm>
            <a:off x="5156845" y="0"/>
            <a:ext cx="4089911" cy="6007100"/>
          </a:xfrm>
          <a:prstGeom prst="rect">
            <a:avLst/>
          </a:prstGeom>
          <a:noFill/>
          <a:ln>
            <a:noFill/>
          </a:ln>
        </p:spPr>
      </p:pic>
      <p:sp>
        <p:nvSpPr>
          <p:cNvPr id="76" name="Google Shape;76;g273b950b8b8_0_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73b950b8b8_0_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8" name="Google Shape;78;g273b950b8b8_0_55"/>
          <p:cNvSpPr/>
          <p:nvPr/>
        </p:nvSpPr>
        <p:spPr>
          <a:xfrm>
            <a:off x="2959470" y="2432050"/>
            <a:ext cx="160632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Realm of the Extraordinary</a:t>
            </a:r>
            <a:endParaRPr b="0" i="0" sz="8000" u="none" cap="none" strike="noStrike">
              <a:solidFill>
                <a:schemeClr val="dk1"/>
              </a:solidFill>
              <a:latin typeface="Calibri"/>
              <a:ea typeface="Calibri"/>
              <a:cs typeface="Calibri"/>
              <a:sym typeface="Calibri"/>
            </a:endParaRPr>
          </a:p>
        </p:txBody>
      </p:sp>
      <p:sp>
        <p:nvSpPr>
          <p:cNvPr id="79" name="Google Shape;79;g273b950b8b8_0_55"/>
          <p:cNvSpPr/>
          <p:nvPr/>
        </p:nvSpPr>
        <p:spPr>
          <a:xfrm>
            <a:off x="2959470" y="4737100"/>
            <a:ext cx="8861400" cy="419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0" name="Google Shape;80;g273b950b8b8_0_55"/>
          <p:cNvSpPr/>
          <p:nvPr/>
        </p:nvSpPr>
        <p:spPr>
          <a:xfrm>
            <a:off x="12701588" y="4737100"/>
            <a:ext cx="8861400" cy="419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85" name="Shape 85"/>
        <p:cNvGrpSpPr/>
        <p:nvPr/>
      </p:nvGrpSpPr>
      <p:grpSpPr>
        <a:xfrm>
          <a:off x="0" y="0"/>
          <a:ext cx="0" cy="0"/>
          <a:chOff x="0" y="0"/>
          <a:chExt cx="0" cy="0"/>
        </a:xfrm>
      </p:grpSpPr>
      <p:pic>
        <p:nvPicPr>
          <p:cNvPr descr=" " id="86" name="Google Shape;86;g273b950b8b8_0_66"/>
          <p:cNvPicPr preferRelativeResize="0"/>
          <p:nvPr/>
        </p:nvPicPr>
        <p:blipFill rotWithShape="1">
          <a:blip r:embed="rId3">
            <a:alphaModFix/>
          </a:blip>
          <a:srcRect b="0" l="0" r="0" t="0"/>
          <a:stretch/>
        </p:blipFill>
        <p:spPr>
          <a:xfrm>
            <a:off x="774797" y="228600"/>
            <a:ext cx="8637080" cy="12674600"/>
          </a:xfrm>
          <a:prstGeom prst="rect">
            <a:avLst/>
          </a:prstGeom>
          <a:noFill/>
          <a:ln>
            <a:noFill/>
          </a:ln>
        </p:spPr>
      </p:pic>
      <p:pic>
        <p:nvPicPr>
          <p:cNvPr descr=" " id="87" name="Google Shape;87;g273b950b8b8_0_66"/>
          <p:cNvPicPr preferRelativeResize="0"/>
          <p:nvPr/>
        </p:nvPicPr>
        <p:blipFill rotWithShape="1">
          <a:blip r:embed="rId4">
            <a:alphaModFix/>
          </a:blip>
          <a:srcRect b="0" l="0" r="0" t="0"/>
          <a:stretch/>
        </p:blipFill>
        <p:spPr>
          <a:xfrm>
            <a:off x="0" y="4635500"/>
            <a:ext cx="24387048" cy="9080500"/>
          </a:xfrm>
          <a:prstGeom prst="rect">
            <a:avLst/>
          </a:prstGeom>
          <a:noFill/>
          <a:ln>
            <a:noFill/>
          </a:ln>
        </p:spPr>
      </p:pic>
      <p:pic>
        <p:nvPicPr>
          <p:cNvPr descr=" " id="88" name="Google Shape;88;g273b950b8b8_0_66"/>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89" name="Google Shape;89;g273b950b8b8_0_66"/>
          <p:cNvSpPr/>
          <p:nvPr/>
        </p:nvSpPr>
        <p:spPr>
          <a:xfrm>
            <a:off x="1905238" y="1600200"/>
            <a:ext cx="9869100" cy="435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73b950b8b8_0_66"/>
          <p:cNvPicPr preferRelativeResize="0"/>
          <p:nvPr/>
        </p:nvPicPr>
        <p:blipFill rotWithShape="1">
          <a:blip r:embed="rId6">
            <a:alphaModFix/>
          </a:blip>
          <a:srcRect b="0" l="0" r="0" t="0"/>
          <a:stretch/>
        </p:blipFill>
        <p:spPr>
          <a:xfrm>
            <a:off x="6359647" y="1905000"/>
            <a:ext cx="960316" cy="1625600"/>
          </a:xfrm>
          <a:prstGeom prst="rect">
            <a:avLst/>
          </a:prstGeom>
          <a:noFill/>
          <a:ln>
            <a:noFill/>
          </a:ln>
        </p:spPr>
      </p:pic>
      <p:sp>
        <p:nvSpPr>
          <p:cNvPr id="91" name="Google Shape;91;g273b950b8b8_0_66"/>
          <p:cNvSpPr/>
          <p:nvPr/>
        </p:nvSpPr>
        <p:spPr>
          <a:xfrm>
            <a:off x="2311689" y="3835400"/>
            <a:ext cx="905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73b950b8b8_0_66"/>
          <p:cNvSpPr/>
          <p:nvPr/>
        </p:nvSpPr>
        <p:spPr>
          <a:xfrm>
            <a:off x="2210076" y="3835400"/>
            <a:ext cx="92595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Unicorn Sightings</a:t>
            </a:r>
            <a:endParaRPr b="0" i="0" sz="4800" u="none" cap="none" strike="noStrike">
              <a:solidFill>
                <a:schemeClr val="dk1"/>
              </a:solidFill>
              <a:latin typeface="Calibri"/>
              <a:ea typeface="Calibri"/>
              <a:cs typeface="Calibri"/>
              <a:sym typeface="Calibri"/>
            </a:endParaRPr>
          </a:p>
        </p:txBody>
      </p:sp>
      <p:sp>
        <p:nvSpPr>
          <p:cNvPr id="93" name="Google Shape;93;g273b950b8b8_0_66"/>
          <p:cNvSpPr/>
          <p:nvPr/>
        </p:nvSpPr>
        <p:spPr>
          <a:xfrm>
            <a:off x="2243947" y="4635500"/>
            <a:ext cx="91917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record of the number of unicorns spotted in the fantasy realm and the beauty that surrounds these creatures.</a:t>
            </a:r>
            <a:endParaRPr b="0" i="0" sz="3200" u="none" cap="none" strike="noStrike">
              <a:solidFill>
                <a:schemeClr val="dk1"/>
              </a:solidFill>
              <a:latin typeface="Calibri"/>
              <a:ea typeface="Calibri"/>
              <a:cs typeface="Calibri"/>
              <a:sym typeface="Calibri"/>
            </a:endParaRPr>
          </a:p>
        </p:txBody>
      </p:sp>
      <p:sp>
        <p:nvSpPr>
          <p:cNvPr id="94" name="Google Shape;94;g273b950b8b8_0_66"/>
          <p:cNvSpPr/>
          <p:nvPr/>
        </p:nvSpPr>
        <p:spPr>
          <a:xfrm>
            <a:off x="12612676" y="1600200"/>
            <a:ext cx="9869100" cy="435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73b950b8b8_0_66"/>
          <p:cNvPicPr preferRelativeResize="0"/>
          <p:nvPr/>
        </p:nvPicPr>
        <p:blipFill rotWithShape="1">
          <a:blip r:embed="rId7">
            <a:alphaModFix/>
          </a:blip>
          <a:srcRect b="0" l="0" r="0" t="0"/>
          <a:stretch/>
        </p:blipFill>
        <p:spPr>
          <a:xfrm>
            <a:off x="16768223" y="1905000"/>
            <a:ext cx="1558041" cy="1625600"/>
          </a:xfrm>
          <a:prstGeom prst="rect">
            <a:avLst/>
          </a:prstGeom>
          <a:noFill/>
          <a:ln>
            <a:noFill/>
          </a:ln>
        </p:spPr>
      </p:pic>
      <p:sp>
        <p:nvSpPr>
          <p:cNvPr id="96" name="Google Shape;96;g273b950b8b8_0_66"/>
          <p:cNvSpPr/>
          <p:nvPr/>
        </p:nvSpPr>
        <p:spPr>
          <a:xfrm>
            <a:off x="13019127" y="3835400"/>
            <a:ext cx="905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73b950b8b8_0_66"/>
          <p:cNvSpPr/>
          <p:nvPr/>
        </p:nvSpPr>
        <p:spPr>
          <a:xfrm>
            <a:off x="12917514" y="3835400"/>
            <a:ext cx="92595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Dragon Taming</a:t>
            </a:r>
            <a:endParaRPr b="0" i="0" sz="4800" u="none" cap="none" strike="noStrike">
              <a:solidFill>
                <a:schemeClr val="dk1"/>
              </a:solidFill>
              <a:latin typeface="Calibri"/>
              <a:ea typeface="Calibri"/>
              <a:cs typeface="Calibri"/>
              <a:sym typeface="Calibri"/>
            </a:endParaRPr>
          </a:p>
        </p:txBody>
      </p:sp>
      <p:sp>
        <p:nvSpPr>
          <p:cNvPr id="98" name="Google Shape;98;g273b950b8b8_0_66"/>
          <p:cNvSpPr/>
          <p:nvPr/>
        </p:nvSpPr>
        <p:spPr>
          <a:xfrm>
            <a:off x="12951385" y="4635500"/>
            <a:ext cx="9191700" cy="115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103" name="Shape 103"/>
        <p:cNvGrpSpPr/>
        <p:nvPr/>
      </p:nvGrpSpPr>
      <p:grpSpPr>
        <a:xfrm>
          <a:off x="0" y="0"/>
          <a:ext cx="0" cy="0"/>
          <a:chOff x="0" y="0"/>
          <a:chExt cx="0" cy="0"/>
        </a:xfrm>
      </p:grpSpPr>
      <p:pic>
        <p:nvPicPr>
          <p:cNvPr descr=" " id="104" name="Google Shape;104;g273b950b8b8_0_83"/>
          <p:cNvPicPr preferRelativeResize="0"/>
          <p:nvPr/>
        </p:nvPicPr>
        <p:blipFill rotWithShape="1">
          <a:blip r:embed="rId3">
            <a:alphaModFix/>
          </a:blip>
          <a:srcRect b="0" l="0" r="0" t="0"/>
          <a:stretch/>
        </p:blipFill>
        <p:spPr>
          <a:xfrm>
            <a:off x="18518915" y="5613400"/>
            <a:ext cx="5207651" cy="7645400"/>
          </a:xfrm>
          <a:prstGeom prst="rect">
            <a:avLst/>
          </a:prstGeom>
          <a:noFill/>
          <a:ln>
            <a:noFill/>
          </a:ln>
        </p:spPr>
      </p:pic>
      <p:pic>
        <p:nvPicPr>
          <p:cNvPr descr=" " id="105" name="Google Shape;105;g273b950b8b8_0_83"/>
          <p:cNvPicPr preferRelativeResize="0"/>
          <p:nvPr/>
        </p:nvPicPr>
        <p:blipFill rotWithShape="1">
          <a:blip r:embed="rId4">
            <a:alphaModFix/>
          </a:blip>
          <a:srcRect b="0" l="0" r="0" t="0"/>
          <a:stretch/>
        </p:blipFill>
        <p:spPr>
          <a:xfrm>
            <a:off x="19903388" y="1625600"/>
            <a:ext cx="2438705" cy="3581400"/>
          </a:xfrm>
          <a:prstGeom prst="rect">
            <a:avLst/>
          </a:prstGeom>
          <a:noFill/>
          <a:ln>
            <a:noFill/>
          </a:ln>
        </p:spPr>
      </p:pic>
      <p:sp>
        <p:nvSpPr>
          <p:cNvPr id="106" name="Google Shape;106;g273b950b8b8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73b950b8b8_0_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8" name="Google Shape;108;g273b950b8b8_0_8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73b950b8b8_0_83"/>
          <p:cNvPicPr preferRelativeResize="0"/>
          <p:nvPr/>
        </p:nvPicPr>
        <p:blipFill rotWithShape="1">
          <a:blip r:embed="rId6">
            <a:alphaModFix/>
          </a:blip>
          <a:srcRect b="0" l="0" r="0" t="0"/>
          <a:stretch/>
        </p:blipFill>
        <p:spPr>
          <a:xfrm>
            <a:off x="2934067" y="1384300"/>
            <a:ext cx="8129016" cy="7670800"/>
          </a:xfrm>
          <a:prstGeom prst="rect">
            <a:avLst/>
          </a:prstGeom>
          <a:noFill/>
          <a:ln>
            <a:noFill/>
          </a:ln>
        </p:spPr>
      </p:pic>
      <p:sp>
        <p:nvSpPr>
          <p:cNvPr id="110" name="Google Shape;110;g273b950b8b8_0_83"/>
          <p:cNvSpPr/>
          <p:nvPr/>
        </p:nvSpPr>
        <p:spPr>
          <a:xfrm>
            <a:off x="2934067" y="9664700"/>
            <a:ext cx="8129100" cy="130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73b950b8b8_0_83"/>
          <p:cNvSpPr/>
          <p:nvPr/>
        </p:nvSpPr>
        <p:spPr>
          <a:xfrm>
            <a:off x="3696162" y="9969500"/>
            <a:ext cx="5538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73b950b8b8_0_83"/>
          <p:cNvSpPr/>
          <p:nvPr/>
        </p:nvSpPr>
        <p:spPr>
          <a:xfrm>
            <a:off x="2934067" y="11582400"/>
            <a:ext cx="81291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3b950b8b8_0_83"/>
          <p:cNvSpPr/>
          <p:nvPr/>
        </p:nvSpPr>
        <p:spPr>
          <a:xfrm>
            <a:off x="2934067" y="11582400"/>
            <a:ext cx="82644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273b950b8b8_0_8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73b950b8b8_0_83"/>
          <p:cNvPicPr preferRelativeResize="0"/>
          <p:nvPr/>
        </p:nvPicPr>
        <p:blipFill rotWithShape="1">
          <a:blip r:embed="rId7">
            <a:alphaModFix/>
          </a:blip>
          <a:srcRect b="0" l="0" r="0" t="0"/>
          <a:stretch/>
        </p:blipFill>
        <p:spPr>
          <a:xfrm>
            <a:off x="13323965" y="1384300"/>
            <a:ext cx="8129016" cy="7670800"/>
          </a:xfrm>
          <a:prstGeom prst="rect">
            <a:avLst/>
          </a:prstGeom>
          <a:noFill/>
          <a:ln>
            <a:noFill/>
          </a:ln>
        </p:spPr>
      </p:pic>
      <p:sp>
        <p:nvSpPr>
          <p:cNvPr id="116" name="Google Shape;116;g273b950b8b8_0_83"/>
          <p:cNvSpPr/>
          <p:nvPr/>
        </p:nvSpPr>
        <p:spPr>
          <a:xfrm>
            <a:off x="13323965" y="9664700"/>
            <a:ext cx="8129100" cy="130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73b950b8b8_0_83"/>
          <p:cNvSpPr/>
          <p:nvPr/>
        </p:nvSpPr>
        <p:spPr>
          <a:xfrm>
            <a:off x="14086061" y="9969500"/>
            <a:ext cx="4826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Dragon Taming</a:t>
            </a:r>
            <a:endParaRPr b="0" i="0" sz="4800" u="none" cap="none" strike="noStrike">
              <a:solidFill>
                <a:schemeClr val="dk1"/>
              </a:solidFill>
              <a:latin typeface="Calibri"/>
              <a:ea typeface="Calibri"/>
              <a:cs typeface="Calibri"/>
              <a:sym typeface="Calibri"/>
            </a:endParaRPr>
          </a:p>
        </p:txBody>
      </p:sp>
      <p:sp>
        <p:nvSpPr>
          <p:cNvPr id="118" name="Google Shape;118;g273b950b8b8_0_83"/>
          <p:cNvSpPr/>
          <p:nvPr/>
        </p:nvSpPr>
        <p:spPr>
          <a:xfrm>
            <a:off x="13323965" y="11582400"/>
            <a:ext cx="81291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73b950b8b8_0_83"/>
          <p:cNvSpPr/>
          <p:nvPr/>
        </p:nvSpPr>
        <p:spPr>
          <a:xfrm>
            <a:off x="13323965" y="11582400"/>
            <a:ext cx="82644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124" name="Shape 124"/>
        <p:cNvGrpSpPr/>
        <p:nvPr/>
      </p:nvGrpSpPr>
      <p:grpSpPr>
        <a:xfrm>
          <a:off x="0" y="0"/>
          <a:ext cx="0" cy="0"/>
          <a:chOff x="0" y="0"/>
          <a:chExt cx="0" cy="0"/>
        </a:xfrm>
      </p:grpSpPr>
      <p:pic>
        <p:nvPicPr>
          <p:cNvPr descr=" " id="125" name="Google Shape;125;g273b950b8b8_0_103"/>
          <p:cNvPicPr preferRelativeResize="0"/>
          <p:nvPr/>
        </p:nvPicPr>
        <p:blipFill rotWithShape="1">
          <a:blip r:embed="rId3">
            <a:alphaModFix/>
          </a:blip>
          <a:srcRect b="0" l="0" r="0" t="0"/>
          <a:stretch/>
        </p:blipFill>
        <p:spPr>
          <a:xfrm>
            <a:off x="546168" y="533400"/>
            <a:ext cx="4089911" cy="6007100"/>
          </a:xfrm>
          <a:prstGeom prst="rect">
            <a:avLst/>
          </a:prstGeom>
          <a:noFill/>
          <a:ln>
            <a:noFill/>
          </a:ln>
        </p:spPr>
      </p:pic>
      <p:pic>
        <p:nvPicPr>
          <p:cNvPr descr=" " id="126" name="Google Shape;126;g273b950b8b8_0_103"/>
          <p:cNvPicPr preferRelativeResize="0"/>
          <p:nvPr/>
        </p:nvPicPr>
        <p:blipFill rotWithShape="1">
          <a:blip r:embed="rId4">
            <a:alphaModFix/>
          </a:blip>
          <a:srcRect b="0" l="0" r="0" t="0"/>
          <a:stretch/>
        </p:blipFill>
        <p:spPr>
          <a:xfrm>
            <a:off x="18010851" y="4508500"/>
            <a:ext cx="5893537" cy="8661400"/>
          </a:xfrm>
          <a:prstGeom prst="rect">
            <a:avLst/>
          </a:prstGeom>
          <a:noFill/>
          <a:ln>
            <a:noFill/>
          </a:ln>
        </p:spPr>
      </p:pic>
      <p:pic>
        <p:nvPicPr>
          <p:cNvPr descr=" " id="127" name="Google Shape;127;g273b950b8b8_0_103"/>
          <p:cNvPicPr preferRelativeResize="0"/>
          <p:nvPr/>
        </p:nvPicPr>
        <p:blipFill rotWithShape="1">
          <a:blip r:embed="rId5">
            <a:alphaModFix/>
          </a:blip>
          <a:srcRect b="0" l="0" r="0" t="0"/>
          <a:stretch/>
        </p:blipFill>
        <p:spPr>
          <a:xfrm>
            <a:off x="14886261" y="6540500"/>
            <a:ext cx="3124591" cy="4597400"/>
          </a:xfrm>
          <a:prstGeom prst="rect">
            <a:avLst/>
          </a:prstGeom>
          <a:noFill/>
          <a:ln>
            <a:noFill/>
          </a:ln>
        </p:spPr>
      </p:pic>
      <p:sp>
        <p:nvSpPr>
          <p:cNvPr id="128" name="Google Shape;128;g273b950b8b8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73b950b8b8_0_1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0" name="Google Shape;130;g273b950b8b8_0_103"/>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31" name="Google Shape;131;g273b950b8b8_0_103"/>
          <p:cNvSpPr/>
          <p:nvPr/>
        </p:nvSpPr>
        <p:spPr>
          <a:xfrm>
            <a:off x="5842730" y="4699000"/>
            <a:ext cx="13603500" cy="501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73b950b8b8_0_103"/>
          <p:cNvSpPr/>
          <p:nvPr/>
        </p:nvSpPr>
        <p:spPr>
          <a:xfrm>
            <a:off x="5842730" y="4699000"/>
            <a:ext cx="13806600" cy="439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lsie Black"/>
              <a:buNone/>
            </a:pPr>
            <a:r>
              <a:rPr b="0" i="0" lang="en-US" sz="4800" u="none" cap="none" strike="noStrike">
                <a:solidFill>
                  <a:srgbClr val="0E0E0E"/>
                </a:solidFill>
                <a:latin typeface="Elsie Black"/>
                <a:ea typeface="Elsie Black"/>
                <a:cs typeface="Elsie Black"/>
                <a:sym typeface="Elsie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3" name="Google Shape;133;g273b950b8b8_0_103"/>
          <p:cNvSpPr/>
          <p:nvPr/>
        </p:nvSpPr>
        <p:spPr>
          <a:xfrm>
            <a:off x="15152994" y="9194800"/>
            <a:ext cx="44457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lsie Black"/>
              <a:buNone/>
            </a:pPr>
            <a:r>
              <a:rPr b="0" i="0" lang="en-US" sz="3600" u="none" cap="none" strike="noStrike">
                <a:solidFill>
                  <a:srgbClr val="0E0E0E"/>
                </a:solidFill>
                <a:latin typeface="Elsie Black"/>
                <a:ea typeface="Elsie Black"/>
                <a:cs typeface="Elsie Black"/>
                <a:sym typeface="Elsie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138" name="Shape 138"/>
        <p:cNvGrpSpPr/>
        <p:nvPr/>
      </p:nvGrpSpPr>
      <p:grpSpPr>
        <a:xfrm>
          <a:off x="0" y="0"/>
          <a:ext cx="0" cy="0"/>
          <a:chOff x="0" y="0"/>
          <a:chExt cx="0" cy="0"/>
        </a:xfrm>
      </p:grpSpPr>
      <p:pic>
        <p:nvPicPr>
          <p:cNvPr descr=" " id="139" name="Google Shape;139;g273b950b8b8_0_116"/>
          <p:cNvPicPr preferRelativeResize="0"/>
          <p:nvPr/>
        </p:nvPicPr>
        <p:blipFill rotWithShape="1">
          <a:blip r:embed="rId3">
            <a:alphaModFix/>
          </a:blip>
          <a:srcRect b="0" l="0" r="0" t="0"/>
          <a:stretch/>
        </p:blipFill>
        <p:spPr>
          <a:xfrm>
            <a:off x="546168" y="0"/>
            <a:ext cx="4089911" cy="6007100"/>
          </a:xfrm>
          <a:prstGeom prst="rect">
            <a:avLst/>
          </a:prstGeom>
          <a:noFill/>
          <a:ln>
            <a:noFill/>
          </a:ln>
        </p:spPr>
      </p:pic>
      <p:pic>
        <p:nvPicPr>
          <p:cNvPr descr=" " id="140" name="Google Shape;140;g273b950b8b8_0_116"/>
          <p:cNvPicPr preferRelativeResize="0"/>
          <p:nvPr/>
        </p:nvPicPr>
        <p:blipFill rotWithShape="1">
          <a:blip r:embed="rId3">
            <a:alphaModFix/>
          </a:blip>
          <a:srcRect b="0" l="0" r="0" t="0"/>
          <a:stretch/>
        </p:blipFill>
        <p:spPr>
          <a:xfrm>
            <a:off x="5156845" y="0"/>
            <a:ext cx="4089911" cy="6007100"/>
          </a:xfrm>
          <a:prstGeom prst="rect">
            <a:avLst/>
          </a:prstGeom>
          <a:noFill/>
          <a:ln>
            <a:noFill/>
          </a:ln>
        </p:spPr>
      </p:pic>
      <p:pic>
        <p:nvPicPr>
          <p:cNvPr descr=" " id="141" name="Google Shape;141;g273b950b8b8_0_116"/>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42" name="Google Shape;142;g273b950b8b8_0_116"/>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43" name="Google Shape;143;g273b950b8b8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73b950b8b8_0_1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45" name="Google Shape;145;g273b950b8b8_0_116"/>
          <p:cNvSpPr/>
          <p:nvPr/>
        </p:nvSpPr>
        <p:spPr>
          <a:xfrm>
            <a:off x="1079635" y="2247900"/>
            <a:ext cx="7049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73b950b8b8_0_116"/>
          <p:cNvSpPr/>
          <p:nvPr/>
        </p:nvSpPr>
        <p:spPr>
          <a:xfrm>
            <a:off x="1079635" y="2247900"/>
            <a:ext cx="7049400" cy="130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3b950b8b8_0_116"/>
          <p:cNvSpPr/>
          <p:nvPr/>
        </p:nvSpPr>
        <p:spPr>
          <a:xfrm>
            <a:off x="1841730" y="2552700"/>
            <a:ext cx="4826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Dragon Taming </a:t>
            </a:r>
            <a:endParaRPr b="0" i="0" sz="4800" u="none" cap="none" strike="noStrike">
              <a:solidFill>
                <a:schemeClr val="dk1"/>
              </a:solidFill>
              <a:latin typeface="Calibri"/>
              <a:ea typeface="Calibri"/>
              <a:cs typeface="Calibri"/>
              <a:sym typeface="Calibri"/>
            </a:endParaRPr>
          </a:p>
        </p:txBody>
      </p:sp>
      <p:sp>
        <p:nvSpPr>
          <p:cNvPr id="148" name="Google Shape;148;g273b950b8b8_0_116"/>
          <p:cNvSpPr/>
          <p:nvPr/>
        </p:nvSpPr>
        <p:spPr>
          <a:xfrm>
            <a:off x="1079635" y="3860800"/>
            <a:ext cx="71850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9" name="Google Shape;149;g273b950b8b8_0_116"/>
          <p:cNvSpPr/>
          <p:nvPr/>
        </p:nvSpPr>
        <p:spPr>
          <a:xfrm>
            <a:off x="8675184" y="2247900"/>
            <a:ext cx="7049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73b950b8b8_0_116"/>
          <p:cNvSpPr/>
          <p:nvPr/>
        </p:nvSpPr>
        <p:spPr>
          <a:xfrm>
            <a:off x="8675184" y="2247900"/>
            <a:ext cx="7049400" cy="130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73b950b8b8_0_116"/>
          <p:cNvSpPr/>
          <p:nvPr/>
        </p:nvSpPr>
        <p:spPr>
          <a:xfrm>
            <a:off x="9437280" y="2552700"/>
            <a:ext cx="38739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The Unicorn</a:t>
            </a:r>
            <a:endParaRPr b="0" i="0" sz="4800" u="none" cap="none" strike="noStrike">
              <a:solidFill>
                <a:schemeClr val="dk1"/>
              </a:solidFill>
              <a:latin typeface="Calibri"/>
              <a:ea typeface="Calibri"/>
              <a:cs typeface="Calibri"/>
              <a:sym typeface="Calibri"/>
            </a:endParaRPr>
          </a:p>
        </p:txBody>
      </p:sp>
      <p:sp>
        <p:nvSpPr>
          <p:cNvPr id="152" name="Google Shape;152;g273b950b8b8_0_116"/>
          <p:cNvSpPr/>
          <p:nvPr/>
        </p:nvSpPr>
        <p:spPr>
          <a:xfrm>
            <a:off x="8675184" y="3860800"/>
            <a:ext cx="71850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53" name="Google Shape;153;g273b950b8b8_0_116"/>
          <p:cNvSpPr/>
          <p:nvPr/>
        </p:nvSpPr>
        <p:spPr>
          <a:xfrm>
            <a:off x="16270734" y="2247900"/>
            <a:ext cx="7049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3b950b8b8_0_116"/>
          <p:cNvSpPr/>
          <p:nvPr/>
        </p:nvSpPr>
        <p:spPr>
          <a:xfrm>
            <a:off x="16270734" y="2247900"/>
            <a:ext cx="7049400" cy="130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73b950b8b8_0_116"/>
          <p:cNvSpPr/>
          <p:nvPr/>
        </p:nvSpPr>
        <p:spPr>
          <a:xfrm>
            <a:off x="17032829" y="2552700"/>
            <a:ext cx="4826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lsie Black"/>
              <a:buNone/>
            </a:pPr>
            <a:r>
              <a:rPr b="0" i="0" lang="en-US" sz="4800" u="none" cap="none" strike="noStrike">
                <a:solidFill>
                  <a:srgbClr val="000000"/>
                </a:solidFill>
                <a:latin typeface="Elsie Black"/>
                <a:ea typeface="Elsie Black"/>
                <a:cs typeface="Elsie Black"/>
                <a:sym typeface="Elsie Black"/>
              </a:rPr>
              <a:t>Dragon Taming </a:t>
            </a:r>
            <a:endParaRPr b="0" i="0" sz="4800" u="none" cap="none" strike="noStrike">
              <a:solidFill>
                <a:schemeClr val="dk1"/>
              </a:solidFill>
              <a:latin typeface="Calibri"/>
              <a:ea typeface="Calibri"/>
              <a:cs typeface="Calibri"/>
              <a:sym typeface="Calibri"/>
            </a:endParaRPr>
          </a:p>
        </p:txBody>
      </p:sp>
      <p:sp>
        <p:nvSpPr>
          <p:cNvPr id="156" name="Google Shape;156;g273b950b8b8_0_116"/>
          <p:cNvSpPr/>
          <p:nvPr/>
        </p:nvSpPr>
        <p:spPr>
          <a:xfrm>
            <a:off x="16270734" y="3860800"/>
            <a:ext cx="71850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2CC"/>
        </a:solidFill>
      </p:bgPr>
    </p:bg>
    <p:spTree>
      <p:nvGrpSpPr>
        <p:cNvPr id="161" name="Shape 161"/>
        <p:cNvGrpSpPr/>
        <p:nvPr/>
      </p:nvGrpSpPr>
      <p:grpSpPr>
        <a:xfrm>
          <a:off x="0" y="0"/>
          <a:ext cx="0" cy="0"/>
          <a:chOff x="0" y="0"/>
          <a:chExt cx="0" cy="0"/>
        </a:xfrm>
      </p:grpSpPr>
      <p:pic>
        <p:nvPicPr>
          <p:cNvPr descr=" " id="162" name="Google Shape;162;g273b950b8b8_0_138"/>
          <p:cNvPicPr preferRelativeResize="0"/>
          <p:nvPr/>
        </p:nvPicPr>
        <p:blipFill rotWithShape="1">
          <a:blip r:embed="rId3">
            <a:alphaModFix/>
          </a:blip>
          <a:srcRect b="0" l="0" r="0" t="0"/>
          <a:stretch/>
        </p:blipFill>
        <p:spPr>
          <a:xfrm>
            <a:off x="774797" y="228600"/>
            <a:ext cx="8637080" cy="12674600"/>
          </a:xfrm>
          <a:prstGeom prst="rect">
            <a:avLst/>
          </a:prstGeom>
          <a:noFill/>
          <a:ln>
            <a:noFill/>
          </a:ln>
        </p:spPr>
      </p:pic>
      <p:sp>
        <p:nvSpPr>
          <p:cNvPr id="163" name="Google Shape;163;g273b950b8b8_0_138"/>
          <p:cNvSpPr/>
          <p:nvPr/>
        </p:nvSpPr>
        <p:spPr>
          <a:xfrm>
            <a:off x="4261383" y="1397000"/>
            <a:ext cx="171303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Elsie Black"/>
              <a:buNone/>
            </a:pPr>
            <a:r>
              <a:rPr b="0" i="0" lang="en-US" sz="8000" u="none" cap="none" strike="noStrike">
                <a:solidFill>
                  <a:srgbClr val="000000"/>
                </a:solidFill>
                <a:latin typeface="Elsie Black"/>
                <a:ea typeface="Elsie Black"/>
                <a:cs typeface="Elsie Black"/>
                <a:sym typeface="Elsie Black"/>
              </a:rPr>
              <a:t>The Magic of Dragons: A Research</a:t>
            </a:r>
            <a:endParaRPr b="0" i="0" sz="8000" u="none" cap="none" strike="noStrike">
              <a:solidFill>
                <a:schemeClr val="dk1"/>
              </a:solidFill>
              <a:latin typeface="Calibri"/>
              <a:ea typeface="Calibri"/>
              <a:cs typeface="Calibri"/>
              <a:sym typeface="Calibri"/>
            </a:endParaRPr>
          </a:p>
        </p:txBody>
      </p:sp>
      <p:sp>
        <p:nvSpPr>
          <p:cNvPr id="164" name="Google Shape;164;g273b950b8b8_0_13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73b950b8b8_0_138"/>
          <p:cNvSpPr/>
          <p:nvPr/>
        </p:nvSpPr>
        <p:spPr>
          <a:xfrm>
            <a:off x="14200375" y="4406900"/>
            <a:ext cx="8205300" cy="8204100"/>
          </a:xfrm>
          <a:prstGeom prst="ellipse">
            <a:avLst/>
          </a:prstGeom>
          <a:solidFill>
            <a:srgbClr val="152A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73b950b8b8_0_138"/>
          <p:cNvSpPr/>
          <p:nvPr/>
        </p:nvSpPr>
        <p:spPr>
          <a:xfrm>
            <a:off x="15229203" y="6299200"/>
            <a:ext cx="6160200" cy="61596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73b950b8b8_0_138"/>
          <p:cNvSpPr/>
          <p:nvPr/>
        </p:nvSpPr>
        <p:spPr>
          <a:xfrm>
            <a:off x="16258032" y="8178800"/>
            <a:ext cx="4089900" cy="4089300"/>
          </a:xfrm>
          <a:prstGeom prst="ellipse">
            <a:avLst/>
          </a:prstGeom>
          <a:solidFill>
            <a:srgbClr val="EEE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73b950b8b8_0_138"/>
          <p:cNvSpPr/>
          <p:nvPr/>
        </p:nvSpPr>
        <p:spPr>
          <a:xfrm>
            <a:off x="17490086" y="4965700"/>
            <a:ext cx="16005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EE2CC"/>
              </a:buClr>
              <a:buSzPts val="4800"/>
              <a:buFont typeface="Elsie Black"/>
              <a:buNone/>
            </a:pPr>
            <a:r>
              <a:rPr b="0" i="0" lang="en-US" sz="4800" u="none" cap="none" strike="noStrike">
                <a:solidFill>
                  <a:srgbClr val="EEE2CC"/>
                </a:solidFill>
                <a:latin typeface="Elsie Black"/>
                <a:ea typeface="Elsie Black"/>
                <a:cs typeface="Elsie Black"/>
                <a:sym typeface="Elsie Black"/>
              </a:rPr>
              <a:t>6.7M</a:t>
            </a:r>
            <a:endParaRPr b="0" i="0" sz="4800" u="none" cap="none" strike="noStrike">
              <a:solidFill>
                <a:schemeClr val="dk1"/>
              </a:solidFill>
              <a:latin typeface="Calibri"/>
              <a:ea typeface="Calibri"/>
              <a:cs typeface="Calibri"/>
              <a:sym typeface="Calibri"/>
            </a:endParaRPr>
          </a:p>
        </p:txBody>
      </p:sp>
      <p:sp>
        <p:nvSpPr>
          <p:cNvPr id="169" name="Google Shape;169;g273b950b8b8_0_138"/>
          <p:cNvSpPr/>
          <p:nvPr/>
        </p:nvSpPr>
        <p:spPr>
          <a:xfrm>
            <a:off x="17515489" y="9779000"/>
            <a:ext cx="15876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Elsie Black"/>
              <a:buNone/>
            </a:pPr>
            <a:r>
              <a:rPr b="0" i="0" lang="en-US" sz="4800" u="none" cap="none" strike="noStrike">
                <a:solidFill>
                  <a:srgbClr val="272727"/>
                </a:solidFill>
                <a:latin typeface="Elsie Black"/>
                <a:ea typeface="Elsie Black"/>
                <a:cs typeface="Elsie Black"/>
                <a:sym typeface="Elsie Black"/>
              </a:rPr>
              <a:t>2.3M</a:t>
            </a:r>
            <a:endParaRPr b="0" i="0" sz="4800" u="none" cap="none" strike="noStrike">
              <a:solidFill>
                <a:schemeClr val="dk1"/>
              </a:solidFill>
              <a:latin typeface="Calibri"/>
              <a:ea typeface="Calibri"/>
              <a:cs typeface="Calibri"/>
              <a:sym typeface="Calibri"/>
            </a:endParaRPr>
          </a:p>
        </p:txBody>
      </p:sp>
      <p:sp>
        <p:nvSpPr>
          <p:cNvPr id="170" name="Google Shape;170;g273b950b8b8_0_138"/>
          <p:cNvSpPr/>
          <p:nvPr/>
        </p:nvSpPr>
        <p:spPr>
          <a:xfrm>
            <a:off x="17477384" y="6845300"/>
            <a:ext cx="16512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Elsie Black"/>
              <a:buNone/>
            </a:pPr>
            <a:r>
              <a:rPr b="0" i="0" lang="en-US" sz="4800" u="none" cap="none" strike="noStrike">
                <a:solidFill>
                  <a:srgbClr val="272727"/>
                </a:solidFill>
                <a:latin typeface="Elsie Black"/>
                <a:ea typeface="Elsie Black"/>
                <a:cs typeface="Elsie Black"/>
                <a:sym typeface="Elsie Black"/>
              </a:rPr>
              <a:t>4.4M</a:t>
            </a:r>
            <a:endParaRPr b="0" i="0" sz="4800" u="none" cap="none" strike="noStrike">
              <a:solidFill>
                <a:schemeClr val="dk1"/>
              </a:solidFill>
              <a:latin typeface="Calibri"/>
              <a:ea typeface="Calibri"/>
              <a:cs typeface="Calibri"/>
              <a:sym typeface="Calibri"/>
            </a:endParaRPr>
          </a:p>
        </p:txBody>
      </p:sp>
      <p:sp>
        <p:nvSpPr>
          <p:cNvPr id="171" name="Google Shape;171;g273b950b8b8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73b950b8b8_0_1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3" name="Google Shape;173;g273b950b8b8_0_138"/>
          <p:cNvSpPr/>
          <p:nvPr/>
        </p:nvSpPr>
        <p:spPr>
          <a:xfrm>
            <a:off x="3734267" y="35941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73b950b8b8_0_138"/>
          <p:cNvPicPr preferRelativeResize="0"/>
          <p:nvPr/>
        </p:nvPicPr>
        <p:blipFill rotWithShape="1">
          <a:blip r:embed="rId5">
            <a:alphaModFix/>
          </a:blip>
          <a:srcRect b="0" l="0" r="0" t="0"/>
          <a:stretch/>
        </p:blipFill>
        <p:spPr>
          <a:xfrm>
            <a:off x="3734267" y="3594100"/>
            <a:ext cx="870837" cy="1117600"/>
          </a:xfrm>
          <a:prstGeom prst="rect">
            <a:avLst/>
          </a:prstGeom>
          <a:noFill/>
          <a:ln>
            <a:noFill/>
          </a:ln>
        </p:spPr>
      </p:pic>
      <p:sp>
        <p:nvSpPr>
          <p:cNvPr id="175" name="Google Shape;175;g273b950b8b8_0_138"/>
          <p:cNvSpPr/>
          <p:nvPr/>
        </p:nvSpPr>
        <p:spPr>
          <a:xfrm>
            <a:off x="3734267" y="5016500"/>
            <a:ext cx="84594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3b950b8b8_0_138"/>
          <p:cNvSpPr/>
          <p:nvPr/>
        </p:nvSpPr>
        <p:spPr>
          <a:xfrm>
            <a:off x="3734267" y="5016500"/>
            <a:ext cx="8594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7" name="Google Shape;177;g273b950b8b8_0_138"/>
          <p:cNvSpPr/>
          <p:nvPr/>
        </p:nvSpPr>
        <p:spPr>
          <a:xfrm>
            <a:off x="3734267" y="69469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73b950b8b8_0_138"/>
          <p:cNvPicPr preferRelativeResize="0"/>
          <p:nvPr/>
        </p:nvPicPr>
        <p:blipFill rotWithShape="1">
          <a:blip r:embed="rId6">
            <a:alphaModFix/>
          </a:blip>
          <a:srcRect b="0" l="0" r="0" t="0"/>
          <a:stretch/>
        </p:blipFill>
        <p:spPr>
          <a:xfrm>
            <a:off x="3734267" y="6946900"/>
            <a:ext cx="1117659" cy="1117600"/>
          </a:xfrm>
          <a:prstGeom prst="rect">
            <a:avLst/>
          </a:prstGeom>
          <a:noFill/>
          <a:ln>
            <a:noFill/>
          </a:ln>
        </p:spPr>
      </p:pic>
      <p:sp>
        <p:nvSpPr>
          <p:cNvPr id="179" name="Google Shape;179;g273b950b8b8_0_138"/>
          <p:cNvSpPr/>
          <p:nvPr/>
        </p:nvSpPr>
        <p:spPr>
          <a:xfrm>
            <a:off x="3734267" y="8369300"/>
            <a:ext cx="84594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73b950b8b8_0_138"/>
          <p:cNvSpPr/>
          <p:nvPr/>
        </p:nvSpPr>
        <p:spPr>
          <a:xfrm>
            <a:off x="3734267" y="8369300"/>
            <a:ext cx="8594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1" name="Google Shape;181;g273b950b8b8_0_138"/>
          <p:cNvSpPr/>
          <p:nvPr/>
        </p:nvSpPr>
        <p:spPr>
          <a:xfrm>
            <a:off x="3734267" y="102997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73b950b8b8_0_138"/>
          <p:cNvPicPr preferRelativeResize="0"/>
          <p:nvPr/>
        </p:nvPicPr>
        <p:blipFill rotWithShape="1">
          <a:blip r:embed="rId7">
            <a:alphaModFix/>
          </a:blip>
          <a:srcRect b="0" l="0" r="0" t="0"/>
          <a:stretch/>
        </p:blipFill>
        <p:spPr>
          <a:xfrm>
            <a:off x="3734267" y="10299700"/>
            <a:ext cx="832683" cy="1117600"/>
          </a:xfrm>
          <a:prstGeom prst="rect">
            <a:avLst/>
          </a:prstGeom>
          <a:noFill/>
          <a:ln>
            <a:noFill/>
          </a:ln>
        </p:spPr>
      </p:pic>
      <p:sp>
        <p:nvSpPr>
          <p:cNvPr id="183" name="Google Shape;183;g273b950b8b8_0_138"/>
          <p:cNvSpPr/>
          <p:nvPr/>
        </p:nvSpPr>
        <p:spPr>
          <a:xfrm>
            <a:off x="3734267" y="11722100"/>
            <a:ext cx="84594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73b950b8b8_0_138"/>
          <p:cNvSpPr/>
          <p:nvPr/>
        </p:nvSpPr>
        <p:spPr>
          <a:xfrm>
            <a:off x="3734267" y="11722100"/>
            <a:ext cx="8594700" cy="11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Neuton"/>
              <a:buNone/>
            </a:pPr>
            <a:r>
              <a:rPr b="0" i="0" lang="en-US" sz="3200" u="none" cap="none" strike="noStrike">
                <a:solidFill>
                  <a:srgbClr val="0E0E0E"/>
                </a:solidFill>
                <a:latin typeface="Neuton"/>
                <a:ea typeface="Neuton"/>
                <a:cs typeface="Neuton"/>
                <a:sym typeface="Neuton"/>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2024-06-17T09:27:41Z</dcterms:created>
  <dc:creator>PptxGenJS</dc:creator>
</cp:coreProperties>
</file>