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Palanquin Dark"/>
      <p:regular r:id="rId34"/>
      <p:bold r:id="rId35"/>
    </p:embeddedFont>
    <p:embeddedFont>
      <p:font typeface="Poppins"/>
      <p:regular r:id="rId36"/>
      <p:bold r:id="rId37"/>
      <p:italic r:id="rId38"/>
      <p:boldItalic r:id="rId39"/>
    </p:embeddedFont>
    <p:embeddedFont>
      <p:font typeface="Lato"/>
      <p:regular r:id="rId40"/>
      <p:bold r:id="rId41"/>
      <p:italic r:id="rId42"/>
      <p:boldItalic r:id="rId43"/>
    </p:embeddedFont>
    <p:embeddedFont>
      <p:font typeface="Poppins SemiBold"/>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gLOnD5m90OlJ2K8Hrag4xo4u18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regular.fntdata"/><Relationship Id="rId20" Type="http://schemas.openxmlformats.org/officeDocument/2006/relationships/slide" Target="slides/slide16.xml"/><Relationship Id="rId42" Type="http://schemas.openxmlformats.org/officeDocument/2006/relationships/font" Target="fonts/Lato-italic.fntdata"/><Relationship Id="rId41" Type="http://schemas.openxmlformats.org/officeDocument/2006/relationships/font" Target="fonts/Lato-bold.fntdata"/><Relationship Id="rId22" Type="http://schemas.openxmlformats.org/officeDocument/2006/relationships/slide" Target="slides/slide18.xml"/><Relationship Id="rId44" Type="http://schemas.openxmlformats.org/officeDocument/2006/relationships/font" Target="fonts/PoppinsSemiBold-regular.fntdata"/><Relationship Id="rId21" Type="http://schemas.openxmlformats.org/officeDocument/2006/relationships/slide" Target="slides/slide17.xml"/><Relationship Id="rId43" Type="http://schemas.openxmlformats.org/officeDocument/2006/relationships/font" Target="fonts/Lato-boldItalic.fntdata"/><Relationship Id="rId24" Type="http://schemas.openxmlformats.org/officeDocument/2006/relationships/slide" Target="slides/slide20.xml"/><Relationship Id="rId46" Type="http://schemas.openxmlformats.org/officeDocument/2006/relationships/font" Target="fonts/PoppinsSemiBold-italic.fntdata"/><Relationship Id="rId23" Type="http://schemas.openxmlformats.org/officeDocument/2006/relationships/slide" Target="slides/slide19.xml"/><Relationship Id="rId45" Type="http://schemas.openxmlformats.org/officeDocument/2006/relationships/font" Target="fonts/PoppinsSemiBo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customschemas.google.com/relationships/presentationmetadata" Target="metadata"/><Relationship Id="rId25" Type="http://schemas.openxmlformats.org/officeDocument/2006/relationships/slide" Target="slides/slide21.xml"/><Relationship Id="rId47" Type="http://schemas.openxmlformats.org/officeDocument/2006/relationships/font" Target="fonts/PoppinsSemiBold-boldItalic.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7.xml"/><Relationship Id="rId33" Type="http://schemas.openxmlformats.org/officeDocument/2006/relationships/font" Target="fonts/Inter-boldItalic.fntdata"/><Relationship Id="rId10" Type="http://schemas.openxmlformats.org/officeDocument/2006/relationships/slide" Target="slides/slide6.xml"/><Relationship Id="rId32" Type="http://schemas.openxmlformats.org/officeDocument/2006/relationships/font" Target="fonts/Inter-italic.fntdata"/><Relationship Id="rId13" Type="http://schemas.openxmlformats.org/officeDocument/2006/relationships/slide" Target="slides/slide9.xml"/><Relationship Id="rId35" Type="http://schemas.openxmlformats.org/officeDocument/2006/relationships/font" Target="fonts/PalanquinDark-bold.fntdata"/><Relationship Id="rId12" Type="http://schemas.openxmlformats.org/officeDocument/2006/relationships/slide" Target="slides/slide8.xml"/><Relationship Id="rId34" Type="http://schemas.openxmlformats.org/officeDocument/2006/relationships/font" Target="fonts/PalanquinDark-regular.fntdata"/><Relationship Id="rId15" Type="http://schemas.openxmlformats.org/officeDocument/2006/relationships/slide" Target="slides/slide11.xml"/><Relationship Id="rId37" Type="http://schemas.openxmlformats.org/officeDocument/2006/relationships/font" Target="fonts/Poppins-bold.fntdata"/><Relationship Id="rId14" Type="http://schemas.openxmlformats.org/officeDocument/2006/relationships/slide" Target="slides/slide10.xml"/><Relationship Id="rId36" Type="http://schemas.openxmlformats.org/officeDocument/2006/relationships/font" Target="fonts/Poppins-regular.fntdata"/><Relationship Id="rId17" Type="http://schemas.openxmlformats.org/officeDocument/2006/relationships/slide" Target="slides/slide13.xml"/><Relationship Id="rId39" Type="http://schemas.openxmlformats.org/officeDocument/2006/relationships/font" Target="fonts/Poppins-boldItalic.fntdata"/><Relationship Id="rId16" Type="http://schemas.openxmlformats.org/officeDocument/2006/relationships/slide" Target="slides/slide12.xml"/><Relationship Id="rId38" Type="http://schemas.openxmlformats.org/officeDocument/2006/relationships/font" Target="fonts/Poppins-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8" name="Google Shape;53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7.png"/><Relationship Id="rId4" Type="http://schemas.openxmlformats.org/officeDocument/2006/relationships/image" Target="../media/image16.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1.png"/><Relationship Id="rId6" Type="http://schemas.openxmlformats.org/officeDocument/2006/relationships/image" Target="../media/image14.png"/><Relationship Id="rId7"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3.png"/><Relationship Id="rId5" Type="http://schemas.openxmlformats.org/officeDocument/2006/relationships/image" Target="../media/image29.png"/><Relationship Id="rId6" Type="http://schemas.openxmlformats.org/officeDocument/2006/relationships/image" Target="../media/image32.png"/><Relationship Id="rId7" Type="http://schemas.openxmlformats.org/officeDocument/2006/relationships/image" Target="../media/image26.png"/><Relationship Id="rId8"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24.png"/><Relationship Id="rId6"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9.png"/><Relationship Id="rId6" Type="http://schemas.openxmlformats.org/officeDocument/2006/relationships/image" Target="../media/image41.png"/><Relationship Id="rId7" Type="http://schemas.openxmlformats.org/officeDocument/2006/relationships/image" Target="../media/image4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image" Target="../media/image56.png"/><Relationship Id="rId6" Type="http://schemas.openxmlformats.org/officeDocument/2006/relationships/image" Target="../media/image44.png"/><Relationship Id="rId7" Type="http://schemas.openxmlformats.org/officeDocument/2006/relationships/image" Target="../media/image5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3.png"/><Relationship Id="rId11" Type="http://schemas.openxmlformats.org/officeDocument/2006/relationships/image" Target="../media/image47.png"/><Relationship Id="rId10" Type="http://schemas.openxmlformats.org/officeDocument/2006/relationships/image" Target="../media/image48.png"/><Relationship Id="rId12" Type="http://schemas.openxmlformats.org/officeDocument/2006/relationships/image" Target="../media/image55.png"/><Relationship Id="rId9"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45.png"/><Relationship Id="rId7" Type="http://schemas.openxmlformats.org/officeDocument/2006/relationships/image" Target="../media/image52.png"/><Relationship Id="rId8" Type="http://schemas.openxmlformats.org/officeDocument/2006/relationships/image" Target="../media/image4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8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1" Type="http://schemas.openxmlformats.org/officeDocument/2006/relationships/image" Target="../media/image82.png"/><Relationship Id="rId10" Type="http://schemas.openxmlformats.org/officeDocument/2006/relationships/image" Target="../media/image76.png"/><Relationship Id="rId13" Type="http://schemas.openxmlformats.org/officeDocument/2006/relationships/image" Target="../media/image84.png"/><Relationship Id="rId12" Type="http://schemas.openxmlformats.org/officeDocument/2006/relationships/image" Target="../media/image78.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6.png"/><Relationship Id="rId4" Type="http://schemas.openxmlformats.org/officeDocument/2006/relationships/image" Target="../media/image3.png"/><Relationship Id="rId9" Type="http://schemas.openxmlformats.org/officeDocument/2006/relationships/image" Target="../media/image74.png"/><Relationship Id="rId15" Type="http://schemas.openxmlformats.org/officeDocument/2006/relationships/image" Target="../media/image98.png"/><Relationship Id="rId14" Type="http://schemas.openxmlformats.org/officeDocument/2006/relationships/image" Target="../media/image88.png"/><Relationship Id="rId5" Type="http://schemas.openxmlformats.org/officeDocument/2006/relationships/image" Target="../media/image77.png"/><Relationship Id="rId6" Type="http://schemas.openxmlformats.org/officeDocument/2006/relationships/image" Target="../media/image65.png"/><Relationship Id="rId7" Type="http://schemas.openxmlformats.org/officeDocument/2006/relationships/image" Target="../media/image73.png"/><Relationship Id="rId8" Type="http://schemas.openxmlformats.org/officeDocument/2006/relationships/image" Target="../media/image7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2.png"/><Relationship Id="rId6" Type="http://schemas.openxmlformats.org/officeDocument/2006/relationships/image" Target="../media/image10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7.png"/><Relationship Id="rId4" Type="http://schemas.openxmlformats.org/officeDocument/2006/relationships/image" Target="../media/image3.png"/><Relationship Id="rId5" Type="http://schemas.openxmlformats.org/officeDocument/2006/relationships/image" Target="../media/image95.png"/><Relationship Id="rId6" Type="http://schemas.openxmlformats.org/officeDocument/2006/relationships/image" Target="../media/image1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3.png"/><Relationship Id="rId5" Type="http://schemas.openxmlformats.org/officeDocument/2006/relationships/image" Target="../media/image102.png"/><Relationship Id="rId6" Type="http://schemas.openxmlformats.org/officeDocument/2006/relationships/image" Target="../media/image1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3.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3.png"/><Relationship Id="rId5" Type="http://schemas.openxmlformats.org/officeDocument/2006/relationships/image" Target="../media/image10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34.png"/><Relationship Id="rId6" Type="http://schemas.openxmlformats.org/officeDocument/2006/relationships/image" Target="../media/image135.png"/><Relationship Id="rId7" Type="http://schemas.openxmlformats.org/officeDocument/2006/relationships/image" Target="../media/image1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7.png"/><Relationship Id="rId4" Type="http://schemas.openxmlformats.org/officeDocument/2006/relationships/image" Target="../media/image3.png"/><Relationship Id="rId9" Type="http://schemas.openxmlformats.org/officeDocument/2006/relationships/image" Target="../media/image118.png"/><Relationship Id="rId5" Type="http://schemas.openxmlformats.org/officeDocument/2006/relationships/image" Target="../media/image122.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24.png"/></Relationships>
</file>

<file path=ppt/slides/_rels/slide24.xml.rels><?xml version="1.0" encoding="UTF-8" standalone="yes"?><Relationships xmlns="http://schemas.openxmlformats.org/package/2006/relationships"><Relationship Id="rId11" Type="http://schemas.openxmlformats.org/officeDocument/2006/relationships/image" Target="../media/image138.png"/><Relationship Id="rId10" Type="http://schemas.openxmlformats.org/officeDocument/2006/relationships/image" Target="../media/image129.png"/><Relationship Id="rId13" Type="http://schemas.openxmlformats.org/officeDocument/2006/relationships/image" Target="../media/image136.png"/><Relationship Id="rId12" Type="http://schemas.openxmlformats.org/officeDocument/2006/relationships/image" Target="../media/image137.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image" Target="../media/image128.png"/><Relationship Id="rId14" Type="http://schemas.openxmlformats.org/officeDocument/2006/relationships/hyperlink" Target="https://eatemp.com/powerpoint-org-chart-template/" TargetMode="External"/><Relationship Id="rId5" Type="http://schemas.openxmlformats.org/officeDocument/2006/relationships/image" Target="../media/image131.png"/><Relationship Id="rId6" Type="http://schemas.openxmlformats.org/officeDocument/2006/relationships/image" Target="../media/image125.png"/><Relationship Id="rId7" Type="http://schemas.openxmlformats.org/officeDocument/2006/relationships/image" Target="../media/image120.png"/><Relationship Id="rId8" Type="http://schemas.openxmlformats.org/officeDocument/2006/relationships/image" Target="../media/image1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hyperlink" Target="https://unsplash.com/" TargetMode="External"/><Relationship Id="rId6" Type="http://schemas.openxmlformats.org/officeDocument/2006/relationships/image" Target="../media/image1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a:off x="-1152525" y="5876925"/>
            <a:ext cx="6553199" cy="7486650"/>
          </a:xfrm>
          <a:prstGeom prst="rect">
            <a:avLst/>
          </a:prstGeom>
          <a:noFill/>
          <a:ln>
            <a:noFill/>
          </a:ln>
        </p:spPr>
      </p:pic>
      <p:pic>
        <p:nvPicPr>
          <p:cNvPr descr="preencoded.png" id="17" name="Google Shape;17;p1"/>
          <p:cNvPicPr preferRelativeResize="0"/>
          <p:nvPr/>
        </p:nvPicPr>
        <p:blipFill rotWithShape="1">
          <a:blip r:embed="rId3">
            <a:alphaModFix/>
          </a:blip>
          <a:srcRect b="0" l="0" r="0" t="0"/>
          <a:stretch/>
        </p:blipFill>
        <p:spPr>
          <a:xfrm>
            <a:off x="13916025" y="-2343150"/>
            <a:ext cx="6553200" cy="7486650"/>
          </a:xfrm>
          <a:prstGeom prst="rect">
            <a:avLst/>
          </a:prstGeom>
          <a:noFill/>
          <a:ln>
            <a:noFill/>
          </a:ln>
        </p:spPr>
      </p:pic>
      <p:grpSp>
        <p:nvGrpSpPr>
          <p:cNvPr id="18" name="Google Shape;18;p1"/>
          <p:cNvGrpSpPr/>
          <p:nvPr/>
        </p:nvGrpSpPr>
        <p:grpSpPr>
          <a:xfrm>
            <a:off x="17640300" y="7994854"/>
            <a:ext cx="596695" cy="2063546"/>
            <a:chOff x="17640300" y="7994855"/>
            <a:chExt cx="596695" cy="2063546"/>
          </a:xfrm>
        </p:grpSpPr>
        <p:pic>
          <p:nvPicPr>
            <p:cNvPr descr="preencoded.png" id="19" name="Google Shape;19;p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0" name="Google Shape;20;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1" name="Google Shape;21;p1"/>
          <p:cNvPicPr preferRelativeResize="0"/>
          <p:nvPr/>
        </p:nvPicPr>
        <p:blipFill rotWithShape="1">
          <a:blip r:embed="rId5">
            <a:alphaModFix/>
          </a:blip>
          <a:srcRect b="0" l="0" r="0" t="0"/>
          <a:stretch/>
        </p:blipFill>
        <p:spPr>
          <a:xfrm>
            <a:off x="4048125" y="3181350"/>
            <a:ext cx="10201275" cy="7105650"/>
          </a:xfrm>
          <a:prstGeom prst="rect">
            <a:avLst/>
          </a:prstGeom>
          <a:noFill/>
          <a:ln>
            <a:noFill/>
          </a:ln>
        </p:spPr>
      </p:pic>
      <p:sp>
        <p:nvSpPr>
          <p:cNvPr id="22" name="Google Shape;22;p1"/>
          <p:cNvSpPr/>
          <p:nvPr/>
        </p:nvSpPr>
        <p:spPr>
          <a:xfrm>
            <a:off x="2447925" y="180975"/>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FD2BD"/>
              </a:buClr>
              <a:buSzPts val="4800"/>
              <a:buFont typeface="Poppins SemiBold"/>
              <a:buNone/>
            </a:pPr>
            <a:r>
              <a:rPr b="0" i="0" lang="en-US" sz="4800" u="none" cap="none" strike="noStrike">
                <a:solidFill>
                  <a:srgbClr val="9FD2BD"/>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sp>
        <p:nvSpPr>
          <p:cNvPr id="23" name="Google Shape;23;p1"/>
          <p:cNvSpPr/>
          <p:nvPr/>
        </p:nvSpPr>
        <p:spPr>
          <a:xfrm>
            <a:off x="590550" y="685800"/>
            <a:ext cx="17916600" cy="318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8000"/>
              <a:buFont typeface="Palanquin Dark"/>
              <a:buNone/>
            </a:pPr>
            <a:r>
              <a:rPr b="1" i="0" lang="en-US" sz="18000" u="none" cap="none" strike="noStrike">
                <a:solidFill>
                  <a:srgbClr val="82B09E"/>
                </a:solidFill>
                <a:latin typeface="Palanquin Dark"/>
                <a:ea typeface="Palanquin Dark"/>
                <a:cs typeface="Palanquin Dark"/>
                <a:sym typeface="Palanquin Dark"/>
              </a:rPr>
              <a:t>Micro</a:t>
            </a:r>
            <a:r>
              <a:rPr b="1" i="0" lang="en-US" sz="18000" u="none" cap="none" strike="noStrike">
                <a:solidFill>
                  <a:srgbClr val="001953"/>
                </a:solidFill>
                <a:latin typeface="Palanquin Dark"/>
                <a:ea typeface="Palanquin Dark"/>
                <a:cs typeface="Palanquin Dark"/>
                <a:sym typeface="Palanquin Dark"/>
              </a:rPr>
              <a:t>organisms </a:t>
            </a:r>
            <a:endParaRPr b="0" i="0" sz="18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28" name="Shape 28"/>
        <p:cNvGrpSpPr/>
        <p:nvPr/>
      </p:nvGrpSpPr>
      <p:grpSpPr>
        <a:xfrm>
          <a:off x="0" y="0"/>
          <a:ext cx="0" cy="0"/>
          <a:chOff x="0" y="0"/>
          <a:chExt cx="0" cy="0"/>
        </a:xfrm>
      </p:grpSpPr>
      <p:pic>
        <p:nvPicPr>
          <p:cNvPr descr="preencoded.png" id="29" name="Google Shape;29;p2"/>
          <p:cNvPicPr preferRelativeResize="0"/>
          <p:nvPr/>
        </p:nvPicPr>
        <p:blipFill rotWithShape="1">
          <a:blip r:embed="rId3">
            <a:alphaModFix/>
          </a:blip>
          <a:srcRect b="0" l="0" r="0" t="0"/>
          <a:stretch/>
        </p:blipFill>
        <p:spPr>
          <a:xfrm>
            <a:off x="-685800" y="3495675"/>
            <a:ext cx="8048625" cy="7610475"/>
          </a:xfrm>
          <a:prstGeom prst="rect">
            <a:avLst/>
          </a:prstGeom>
          <a:noFill/>
          <a:ln>
            <a:noFill/>
          </a:ln>
        </p:spPr>
      </p:pic>
      <p:pic>
        <p:nvPicPr>
          <p:cNvPr descr="preencoded.png" id="30" name="Google Shape;30;p2"/>
          <p:cNvPicPr preferRelativeResize="0"/>
          <p:nvPr/>
        </p:nvPicPr>
        <p:blipFill rotWithShape="1">
          <a:blip r:embed="rId3">
            <a:alphaModFix/>
          </a:blip>
          <a:srcRect b="0" l="0" r="0" t="0"/>
          <a:stretch/>
        </p:blipFill>
        <p:spPr>
          <a:xfrm rot="3368746">
            <a:off x="14264973" y="113562"/>
            <a:ext cx="8048626" cy="7610475"/>
          </a:xfrm>
          <a:prstGeom prst="rect">
            <a:avLst/>
          </a:prstGeom>
          <a:noFill/>
          <a:ln>
            <a:noFill/>
          </a:ln>
        </p:spPr>
      </p:pic>
      <p:grpSp>
        <p:nvGrpSpPr>
          <p:cNvPr id="31" name="Google Shape;31;p2"/>
          <p:cNvGrpSpPr/>
          <p:nvPr/>
        </p:nvGrpSpPr>
        <p:grpSpPr>
          <a:xfrm>
            <a:off x="17640300" y="7994854"/>
            <a:ext cx="596695" cy="2063546"/>
            <a:chOff x="17640300" y="7994855"/>
            <a:chExt cx="596695" cy="2063546"/>
          </a:xfrm>
        </p:grpSpPr>
        <p:pic>
          <p:nvPicPr>
            <p:cNvPr descr="preencoded.png" id="32" name="Google Shape;32;p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3" name="Google Shape;33;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 name="Google Shape;34;p2"/>
          <p:cNvSpPr/>
          <p:nvPr/>
        </p:nvSpPr>
        <p:spPr>
          <a:xfrm>
            <a:off x="9984105" y="2609850"/>
            <a:ext cx="5815965" cy="28270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Palanquin Dark"/>
              <a:buNone/>
            </a:pPr>
            <a:r>
              <a:rPr b="1" i="0" lang="en-US" sz="9600" u="none" cap="none" strike="noStrike">
                <a:solidFill>
                  <a:srgbClr val="272727"/>
                </a:solidFill>
                <a:latin typeface="Palanquin Dark"/>
                <a:ea typeface="Palanquin Dark"/>
                <a:cs typeface="Palanquin Dark"/>
                <a:sym typeface="Palanquin Dark"/>
              </a:rPr>
              <a:t>Welcome</a:t>
            </a:r>
            <a:endParaRPr b="0" i="0" sz="9600" u="none" cap="none" strike="noStrike">
              <a:solidFill>
                <a:schemeClr val="dk1"/>
              </a:solidFill>
              <a:latin typeface="Calibri"/>
              <a:ea typeface="Calibri"/>
              <a:cs typeface="Calibri"/>
              <a:sym typeface="Calibri"/>
            </a:endParaRPr>
          </a:p>
        </p:txBody>
      </p:sp>
      <p:sp>
        <p:nvSpPr>
          <p:cNvPr id="35" name="Google Shape;35;p2"/>
          <p:cNvSpPr/>
          <p:nvPr/>
        </p:nvSpPr>
        <p:spPr>
          <a:xfrm>
            <a:off x="8942070" y="4933950"/>
            <a:ext cx="7890510" cy="2849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6" name="Google Shape;36;p2"/>
          <p:cNvPicPr preferRelativeResize="0"/>
          <p:nvPr/>
        </p:nvPicPr>
        <p:blipFill rotWithShape="1">
          <a:blip r:embed="rId5">
            <a:alphaModFix/>
          </a:blip>
          <a:srcRect b="0" l="0" r="0" t="0"/>
          <a:stretch/>
        </p:blipFill>
        <p:spPr>
          <a:xfrm>
            <a:off x="609600" y="1514475"/>
            <a:ext cx="8086725" cy="7258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41" name="Shape 41"/>
        <p:cNvGrpSpPr/>
        <p:nvPr/>
      </p:nvGrpSpPr>
      <p:grpSpPr>
        <a:xfrm>
          <a:off x="0" y="0"/>
          <a:ext cx="0" cy="0"/>
          <a:chOff x="0" y="0"/>
          <a:chExt cx="0" cy="0"/>
        </a:xfrm>
      </p:grpSpPr>
      <p:pic>
        <p:nvPicPr>
          <p:cNvPr descr="preencoded.png" id="42" name="Google Shape;42;p3"/>
          <p:cNvPicPr preferRelativeResize="0"/>
          <p:nvPr/>
        </p:nvPicPr>
        <p:blipFill rotWithShape="1">
          <a:blip r:embed="rId3">
            <a:alphaModFix/>
          </a:blip>
          <a:srcRect b="0" l="0" r="0" t="0"/>
          <a:stretch/>
        </p:blipFill>
        <p:spPr>
          <a:xfrm>
            <a:off x="-1438275" y="828675"/>
            <a:ext cx="8629650" cy="8629650"/>
          </a:xfrm>
          <a:prstGeom prst="rect">
            <a:avLst/>
          </a:prstGeom>
          <a:noFill/>
          <a:ln>
            <a:noFill/>
          </a:ln>
        </p:spPr>
      </p:pic>
      <p:sp>
        <p:nvSpPr>
          <p:cNvPr id="43" name="Google Shape;43;p3"/>
          <p:cNvSpPr/>
          <p:nvPr/>
        </p:nvSpPr>
        <p:spPr>
          <a:xfrm>
            <a:off x="3729990" y="285750"/>
            <a:ext cx="10837545" cy="2636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Palanquin Dark"/>
              <a:buNone/>
            </a:pPr>
            <a:r>
              <a:rPr b="1" i="0" lang="en-US" sz="9600" u="none" cap="none" strike="noStrike">
                <a:solidFill>
                  <a:srgbClr val="272727"/>
                </a:solidFill>
                <a:latin typeface="Palanquin Dark"/>
                <a:ea typeface="Palanquin Dark"/>
                <a:cs typeface="Palanquin Dark"/>
                <a:sym typeface="Palanquin Dark"/>
              </a:rPr>
              <a:t>Table of Contents</a:t>
            </a:r>
            <a:endParaRPr b="0" i="0" sz="9600" u="none" cap="none" strike="noStrike">
              <a:solidFill>
                <a:schemeClr val="dk1"/>
              </a:solidFill>
              <a:latin typeface="Calibri"/>
              <a:ea typeface="Calibri"/>
              <a:cs typeface="Calibri"/>
              <a:sym typeface="Calibri"/>
            </a:endParaRPr>
          </a:p>
        </p:txBody>
      </p:sp>
      <p:grpSp>
        <p:nvGrpSpPr>
          <p:cNvPr id="44" name="Google Shape;44;p3"/>
          <p:cNvGrpSpPr/>
          <p:nvPr/>
        </p:nvGrpSpPr>
        <p:grpSpPr>
          <a:xfrm>
            <a:off x="733425" y="3109913"/>
            <a:ext cx="1219200" cy="1219200"/>
            <a:chOff x="733425" y="3109913"/>
            <a:chExt cx="1219200" cy="1219200"/>
          </a:xfrm>
        </p:grpSpPr>
        <p:sp>
          <p:nvSpPr>
            <p:cNvPr id="45" name="Google Shape;45;p3"/>
            <p:cNvSpPr/>
            <p:nvPr/>
          </p:nvSpPr>
          <p:spPr>
            <a:xfrm>
              <a:off x="733425" y="3109913"/>
              <a:ext cx="1219200" cy="1219200"/>
            </a:xfrm>
            <a:prstGeom prst="ellipse">
              <a:avLst/>
            </a:prstGeom>
            <a:solidFill>
              <a:srgbClr val="82B0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991553" y="3225165"/>
              <a:ext cx="702945"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lanquin Dark"/>
                <a:buNone/>
              </a:pPr>
              <a:r>
                <a:rPr b="1" i="0" lang="en-US" sz="3600" u="none" cap="none" strike="noStrike">
                  <a:solidFill>
                    <a:srgbClr val="FFFFFF"/>
                  </a:solidFill>
                  <a:latin typeface="Palanquin Dark"/>
                  <a:ea typeface="Palanquin Dark"/>
                  <a:cs typeface="Palanquin Dark"/>
                  <a:sym typeface="Palanquin Dark"/>
                </a:rPr>
                <a:t>01</a:t>
              </a:r>
              <a:endParaRPr b="0" i="0" sz="3600" u="none" cap="none" strike="noStrike">
                <a:solidFill>
                  <a:schemeClr val="dk1"/>
                </a:solidFill>
                <a:latin typeface="Calibri"/>
                <a:ea typeface="Calibri"/>
                <a:cs typeface="Calibri"/>
                <a:sym typeface="Calibri"/>
              </a:endParaRPr>
            </a:p>
          </p:txBody>
        </p:sp>
      </p:grpSp>
      <p:grpSp>
        <p:nvGrpSpPr>
          <p:cNvPr id="47" name="Google Shape;47;p3"/>
          <p:cNvGrpSpPr/>
          <p:nvPr/>
        </p:nvGrpSpPr>
        <p:grpSpPr>
          <a:xfrm>
            <a:off x="2105025" y="3038475"/>
            <a:ext cx="4206240" cy="1468755"/>
            <a:chOff x="2105025" y="3038475"/>
            <a:chExt cx="4206240" cy="1468755"/>
          </a:xfrm>
        </p:grpSpPr>
        <p:sp>
          <p:nvSpPr>
            <p:cNvPr id="48" name="Google Shape;48;p3"/>
            <p:cNvSpPr/>
            <p:nvPr/>
          </p:nvSpPr>
          <p:spPr>
            <a:xfrm>
              <a:off x="2105025" y="3038475"/>
              <a:ext cx="42062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Introduction</a:t>
              </a:r>
              <a:endParaRPr b="0" i="0" sz="3600" u="none" cap="none" strike="noStrike">
                <a:solidFill>
                  <a:schemeClr val="dk1"/>
                </a:solidFill>
                <a:latin typeface="Calibri"/>
                <a:ea typeface="Calibri"/>
                <a:cs typeface="Calibri"/>
                <a:sym typeface="Calibri"/>
              </a:endParaRPr>
            </a:p>
          </p:txBody>
        </p:sp>
        <p:sp>
          <p:nvSpPr>
            <p:cNvPr id="49" name="Google Shape;49;p3"/>
            <p:cNvSpPr/>
            <p:nvPr/>
          </p:nvSpPr>
          <p:spPr>
            <a:xfrm>
              <a:off x="2105025" y="394335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0" name="Google Shape;50;p3"/>
          <p:cNvGrpSpPr/>
          <p:nvPr/>
        </p:nvGrpSpPr>
        <p:grpSpPr>
          <a:xfrm>
            <a:off x="6334125" y="3109913"/>
            <a:ext cx="1219200" cy="1219200"/>
            <a:chOff x="6334125" y="3109913"/>
            <a:chExt cx="1219200" cy="1219200"/>
          </a:xfrm>
        </p:grpSpPr>
        <p:sp>
          <p:nvSpPr>
            <p:cNvPr id="51" name="Google Shape;51;p3"/>
            <p:cNvSpPr/>
            <p:nvPr/>
          </p:nvSpPr>
          <p:spPr>
            <a:xfrm>
              <a:off x="6334125" y="3109913"/>
              <a:ext cx="1219200" cy="1219200"/>
            </a:xfrm>
            <a:prstGeom prst="ellipse">
              <a:avLst/>
            </a:prstGeom>
            <a:solidFill>
              <a:srgbClr val="82B0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6587490" y="3225165"/>
              <a:ext cx="712470"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lanquin Dark"/>
                <a:buNone/>
              </a:pPr>
              <a:r>
                <a:rPr b="1" i="0" lang="en-US" sz="3600" u="none" cap="none" strike="noStrike">
                  <a:solidFill>
                    <a:srgbClr val="FFFFFF"/>
                  </a:solidFill>
                  <a:latin typeface="Palanquin Dark"/>
                  <a:ea typeface="Palanquin Dark"/>
                  <a:cs typeface="Palanquin Dark"/>
                  <a:sym typeface="Palanquin Dark"/>
                </a:rPr>
                <a:t>02</a:t>
              </a:r>
              <a:endParaRPr b="0" i="0" sz="3600" u="none" cap="none" strike="noStrike">
                <a:solidFill>
                  <a:schemeClr val="dk1"/>
                </a:solidFill>
                <a:latin typeface="Calibri"/>
                <a:ea typeface="Calibri"/>
                <a:cs typeface="Calibri"/>
                <a:sym typeface="Calibri"/>
              </a:endParaRPr>
            </a:p>
          </p:txBody>
        </p:sp>
      </p:grpSp>
      <p:grpSp>
        <p:nvGrpSpPr>
          <p:cNvPr id="53" name="Google Shape;53;p3"/>
          <p:cNvGrpSpPr/>
          <p:nvPr/>
        </p:nvGrpSpPr>
        <p:grpSpPr>
          <a:xfrm>
            <a:off x="7705725" y="3038475"/>
            <a:ext cx="4206240" cy="1468755"/>
            <a:chOff x="7705725" y="3038475"/>
            <a:chExt cx="4206240" cy="1468755"/>
          </a:xfrm>
        </p:grpSpPr>
        <p:sp>
          <p:nvSpPr>
            <p:cNvPr id="54" name="Google Shape;54;p3"/>
            <p:cNvSpPr/>
            <p:nvPr/>
          </p:nvSpPr>
          <p:spPr>
            <a:xfrm>
              <a:off x="7705725" y="3038475"/>
              <a:ext cx="42062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Encounters</a:t>
              </a:r>
              <a:endParaRPr b="0" i="0" sz="3600" u="none" cap="none" strike="noStrike">
                <a:solidFill>
                  <a:schemeClr val="dk1"/>
                </a:solidFill>
                <a:latin typeface="Calibri"/>
                <a:ea typeface="Calibri"/>
                <a:cs typeface="Calibri"/>
                <a:sym typeface="Calibri"/>
              </a:endParaRPr>
            </a:p>
          </p:txBody>
        </p:sp>
        <p:sp>
          <p:nvSpPr>
            <p:cNvPr id="55" name="Google Shape;55;p3"/>
            <p:cNvSpPr/>
            <p:nvPr/>
          </p:nvSpPr>
          <p:spPr>
            <a:xfrm>
              <a:off x="7705725" y="394335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56" name="Google Shape;56;p3"/>
          <p:cNvGrpSpPr/>
          <p:nvPr/>
        </p:nvGrpSpPr>
        <p:grpSpPr>
          <a:xfrm>
            <a:off x="733425" y="5348288"/>
            <a:ext cx="1219200" cy="1219200"/>
            <a:chOff x="733425" y="5348288"/>
            <a:chExt cx="1219200" cy="1219200"/>
          </a:xfrm>
        </p:grpSpPr>
        <p:sp>
          <p:nvSpPr>
            <p:cNvPr id="57" name="Google Shape;57;p3"/>
            <p:cNvSpPr/>
            <p:nvPr/>
          </p:nvSpPr>
          <p:spPr>
            <a:xfrm>
              <a:off x="733425" y="5348288"/>
              <a:ext cx="1219200" cy="1219200"/>
            </a:xfrm>
            <a:prstGeom prst="ellipse">
              <a:avLst/>
            </a:prstGeom>
            <a:solidFill>
              <a:srgbClr val="82B0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977265" y="5463540"/>
              <a:ext cx="731520"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lanquin Dark"/>
                <a:buNone/>
              </a:pPr>
              <a:r>
                <a:rPr b="1" i="0" lang="en-US" sz="3600" u="none" cap="none" strike="noStrike">
                  <a:solidFill>
                    <a:srgbClr val="FFFFFF"/>
                  </a:solidFill>
                  <a:latin typeface="Palanquin Dark"/>
                  <a:ea typeface="Palanquin Dark"/>
                  <a:cs typeface="Palanquin Dark"/>
                  <a:sym typeface="Palanquin Dark"/>
                </a:rPr>
                <a:t>03</a:t>
              </a:r>
              <a:endParaRPr b="0" i="0" sz="3600" u="none" cap="none" strike="noStrike">
                <a:solidFill>
                  <a:schemeClr val="dk1"/>
                </a:solidFill>
                <a:latin typeface="Calibri"/>
                <a:ea typeface="Calibri"/>
                <a:cs typeface="Calibri"/>
                <a:sym typeface="Calibri"/>
              </a:endParaRPr>
            </a:p>
          </p:txBody>
        </p:sp>
      </p:grpSp>
      <p:grpSp>
        <p:nvGrpSpPr>
          <p:cNvPr id="59" name="Google Shape;59;p3"/>
          <p:cNvGrpSpPr/>
          <p:nvPr/>
        </p:nvGrpSpPr>
        <p:grpSpPr>
          <a:xfrm>
            <a:off x="2105025" y="5276850"/>
            <a:ext cx="4206240" cy="1468755"/>
            <a:chOff x="2105025" y="5276850"/>
            <a:chExt cx="4206240" cy="1468755"/>
          </a:xfrm>
        </p:grpSpPr>
        <p:sp>
          <p:nvSpPr>
            <p:cNvPr id="60" name="Google Shape;60;p3"/>
            <p:cNvSpPr/>
            <p:nvPr/>
          </p:nvSpPr>
          <p:spPr>
            <a:xfrm>
              <a:off x="2105025" y="5276850"/>
              <a:ext cx="42062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Wonders</a:t>
              </a:r>
              <a:endParaRPr b="0" i="0" sz="3600" u="none" cap="none" strike="noStrike">
                <a:solidFill>
                  <a:schemeClr val="dk1"/>
                </a:solidFill>
                <a:latin typeface="Calibri"/>
                <a:ea typeface="Calibri"/>
                <a:cs typeface="Calibri"/>
                <a:sym typeface="Calibri"/>
              </a:endParaRPr>
            </a:p>
          </p:txBody>
        </p:sp>
        <p:sp>
          <p:nvSpPr>
            <p:cNvPr id="61" name="Google Shape;61;p3"/>
            <p:cNvSpPr/>
            <p:nvPr/>
          </p:nvSpPr>
          <p:spPr>
            <a:xfrm>
              <a:off x="2105025" y="61817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2" name="Google Shape;62;p3"/>
          <p:cNvGrpSpPr/>
          <p:nvPr/>
        </p:nvGrpSpPr>
        <p:grpSpPr>
          <a:xfrm>
            <a:off x="6334125" y="5348288"/>
            <a:ext cx="1219200" cy="1219200"/>
            <a:chOff x="6334125" y="5348288"/>
            <a:chExt cx="1219200" cy="1219200"/>
          </a:xfrm>
        </p:grpSpPr>
        <p:sp>
          <p:nvSpPr>
            <p:cNvPr id="63" name="Google Shape;63;p3"/>
            <p:cNvSpPr/>
            <p:nvPr/>
          </p:nvSpPr>
          <p:spPr>
            <a:xfrm>
              <a:off x="6334125" y="5348288"/>
              <a:ext cx="1219200" cy="1219200"/>
            </a:xfrm>
            <a:prstGeom prst="ellipse">
              <a:avLst/>
            </a:prstGeom>
            <a:solidFill>
              <a:srgbClr val="82B0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p:nvPr/>
          </p:nvSpPr>
          <p:spPr>
            <a:xfrm>
              <a:off x="6563678" y="5463540"/>
              <a:ext cx="760095"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lanquin Dark"/>
                <a:buNone/>
              </a:pPr>
              <a:r>
                <a:rPr b="1" i="0" lang="en-US" sz="3600" u="none" cap="none" strike="noStrike">
                  <a:solidFill>
                    <a:srgbClr val="FFFFFF"/>
                  </a:solidFill>
                  <a:latin typeface="Palanquin Dark"/>
                  <a:ea typeface="Palanquin Dark"/>
                  <a:cs typeface="Palanquin Dark"/>
                  <a:sym typeface="Palanquin Dark"/>
                </a:rPr>
                <a:t>04</a:t>
              </a:r>
              <a:endParaRPr b="0" i="0" sz="3600" u="none" cap="none" strike="noStrike">
                <a:solidFill>
                  <a:schemeClr val="dk1"/>
                </a:solidFill>
                <a:latin typeface="Calibri"/>
                <a:ea typeface="Calibri"/>
                <a:cs typeface="Calibri"/>
                <a:sym typeface="Calibri"/>
              </a:endParaRPr>
            </a:p>
          </p:txBody>
        </p:sp>
      </p:grpSp>
      <p:grpSp>
        <p:nvGrpSpPr>
          <p:cNvPr id="65" name="Google Shape;65;p3"/>
          <p:cNvGrpSpPr/>
          <p:nvPr/>
        </p:nvGrpSpPr>
        <p:grpSpPr>
          <a:xfrm>
            <a:off x="7705725" y="5276850"/>
            <a:ext cx="4206240" cy="1468755"/>
            <a:chOff x="7705725" y="5276850"/>
            <a:chExt cx="4206240" cy="1468755"/>
          </a:xfrm>
        </p:grpSpPr>
        <p:sp>
          <p:nvSpPr>
            <p:cNvPr id="66" name="Google Shape;66;p3"/>
            <p:cNvSpPr/>
            <p:nvPr/>
          </p:nvSpPr>
          <p:spPr>
            <a:xfrm>
              <a:off x="7705725" y="5276850"/>
              <a:ext cx="42062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Magic</a:t>
              </a:r>
              <a:endParaRPr b="0" i="0" sz="3600" u="none" cap="none" strike="noStrike">
                <a:solidFill>
                  <a:schemeClr val="dk1"/>
                </a:solidFill>
                <a:latin typeface="Calibri"/>
                <a:ea typeface="Calibri"/>
                <a:cs typeface="Calibri"/>
                <a:sym typeface="Calibri"/>
              </a:endParaRPr>
            </a:p>
          </p:txBody>
        </p:sp>
        <p:sp>
          <p:nvSpPr>
            <p:cNvPr id="67" name="Google Shape;67;p3"/>
            <p:cNvSpPr/>
            <p:nvPr/>
          </p:nvSpPr>
          <p:spPr>
            <a:xfrm>
              <a:off x="7705725" y="61817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68" name="Google Shape;68;p3"/>
          <p:cNvGrpSpPr/>
          <p:nvPr/>
        </p:nvGrpSpPr>
        <p:grpSpPr>
          <a:xfrm>
            <a:off x="733425" y="7586663"/>
            <a:ext cx="1219200" cy="1219200"/>
            <a:chOff x="733425" y="7586663"/>
            <a:chExt cx="1219200" cy="1219200"/>
          </a:xfrm>
        </p:grpSpPr>
        <p:sp>
          <p:nvSpPr>
            <p:cNvPr id="69" name="Google Shape;69;p3"/>
            <p:cNvSpPr/>
            <p:nvPr/>
          </p:nvSpPr>
          <p:spPr>
            <a:xfrm>
              <a:off x="733425" y="7586663"/>
              <a:ext cx="1219200" cy="1219200"/>
            </a:xfrm>
            <a:prstGeom prst="ellipse">
              <a:avLst/>
            </a:prstGeom>
            <a:solidFill>
              <a:srgbClr val="82B0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982028" y="7701915"/>
              <a:ext cx="721995"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lanquin Dark"/>
                <a:buNone/>
              </a:pPr>
              <a:r>
                <a:rPr b="1" i="0" lang="en-US" sz="3600" u="none" cap="none" strike="noStrike">
                  <a:solidFill>
                    <a:srgbClr val="FFFFFF"/>
                  </a:solidFill>
                  <a:latin typeface="Palanquin Dark"/>
                  <a:ea typeface="Palanquin Dark"/>
                  <a:cs typeface="Palanquin Dark"/>
                  <a:sym typeface="Palanquin Dark"/>
                </a:rPr>
                <a:t>05</a:t>
              </a:r>
              <a:endParaRPr b="0" i="0" sz="3600" u="none" cap="none" strike="noStrike">
                <a:solidFill>
                  <a:schemeClr val="dk1"/>
                </a:solidFill>
                <a:latin typeface="Calibri"/>
                <a:ea typeface="Calibri"/>
                <a:cs typeface="Calibri"/>
                <a:sym typeface="Calibri"/>
              </a:endParaRPr>
            </a:p>
          </p:txBody>
        </p:sp>
      </p:grpSp>
      <p:grpSp>
        <p:nvGrpSpPr>
          <p:cNvPr id="71" name="Google Shape;71;p3"/>
          <p:cNvGrpSpPr/>
          <p:nvPr/>
        </p:nvGrpSpPr>
        <p:grpSpPr>
          <a:xfrm>
            <a:off x="2105025" y="7515225"/>
            <a:ext cx="4206240" cy="1468755"/>
            <a:chOff x="2105025" y="7515225"/>
            <a:chExt cx="4206240" cy="1468755"/>
          </a:xfrm>
        </p:grpSpPr>
        <p:sp>
          <p:nvSpPr>
            <p:cNvPr id="72" name="Google Shape;72;p3"/>
            <p:cNvSpPr/>
            <p:nvPr/>
          </p:nvSpPr>
          <p:spPr>
            <a:xfrm>
              <a:off x="2105025" y="7515225"/>
              <a:ext cx="42062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Adventure</a:t>
              </a:r>
              <a:endParaRPr b="0" i="0" sz="3600" u="none" cap="none" strike="noStrike">
                <a:solidFill>
                  <a:schemeClr val="dk1"/>
                </a:solidFill>
                <a:latin typeface="Calibri"/>
                <a:ea typeface="Calibri"/>
                <a:cs typeface="Calibri"/>
                <a:sym typeface="Calibri"/>
              </a:endParaRPr>
            </a:p>
          </p:txBody>
        </p:sp>
        <p:sp>
          <p:nvSpPr>
            <p:cNvPr id="73" name="Google Shape;73;p3"/>
            <p:cNvSpPr/>
            <p:nvPr/>
          </p:nvSpPr>
          <p:spPr>
            <a:xfrm>
              <a:off x="2105025" y="842010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74" name="Google Shape;74;p3"/>
          <p:cNvGrpSpPr/>
          <p:nvPr/>
        </p:nvGrpSpPr>
        <p:grpSpPr>
          <a:xfrm>
            <a:off x="6334125" y="7586663"/>
            <a:ext cx="1219200" cy="1219200"/>
            <a:chOff x="6334125" y="7586663"/>
            <a:chExt cx="1219200" cy="1219200"/>
          </a:xfrm>
        </p:grpSpPr>
        <p:sp>
          <p:nvSpPr>
            <p:cNvPr id="75" name="Google Shape;75;p3"/>
            <p:cNvSpPr/>
            <p:nvPr/>
          </p:nvSpPr>
          <p:spPr>
            <a:xfrm>
              <a:off x="6334125" y="7586663"/>
              <a:ext cx="1219200" cy="1219200"/>
            </a:xfrm>
            <a:prstGeom prst="ellipse">
              <a:avLst/>
            </a:prstGeom>
            <a:solidFill>
              <a:srgbClr val="82B0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6563678" y="7701915"/>
              <a:ext cx="760095"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lanquin Dark"/>
                <a:buNone/>
              </a:pPr>
              <a:r>
                <a:rPr b="1" i="0" lang="en-US" sz="3600" u="none" cap="none" strike="noStrike">
                  <a:solidFill>
                    <a:srgbClr val="FFFFFF"/>
                  </a:solidFill>
                  <a:latin typeface="Palanquin Dark"/>
                  <a:ea typeface="Palanquin Dark"/>
                  <a:cs typeface="Palanquin Dark"/>
                  <a:sym typeface="Palanquin Dark"/>
                </a:rPr>
                <a:t>06</a:t>
              </a:r>
              <a:endParaRPr b="0" i="0" sz="3600" u="none" cap="none" strike="noStrike">
                <a:solidFill>
                  <a:schemeClr val="dk1"/>
                </a:solidFill>
                <a:latin typeface="Calibri"/>
                <a:ea typeface="Calibri"/>
                <a:cs typeface="Calibri"/>
                <a:sym typeface="Calibri"/>
              </a:endParaRPr>
            </a:p>
          </p:txBody>
        </p:sp>
      </p:grpSp>
      <p:grpSp>
        <p:nvGrpSpPr>
          <p:cNvPr id="77" name="Google Shape;77;p3"/>
          <p:cNvGrpSpPr/>
          <p:nvPr/>
        </p:nvGrpSpPr>
        <p:grpSpPr>
          <a:xfrm>
            <a:off x="7705725" y="7515225"/>
            <a:ext cx="4206240" cy="1468755"/>
            <a:chOff x="7705725" y="7515225"/>
            <a:chExt cx="4206240" cy="1468755"/>
          </a:xfrm>
        </p:grpSpPr>
        <p:sp>
          <p:nvSpPr>
            <p:cNvPr id="78" name="Google Shape;78;p3"/>
            <p:cNvSpPr/>
            <p:nvPr/>
          </p:nvSpPr>
          <p:spPr>
            <a:xfrm>
              <a:off x="7705725" y="7515225"/>
              <a:ext cx="42062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Conclusion</a:t>
              </a:r>
              <a:endParaRPr b="0" i="0" sz="3600" u="none" cap="none" strike="noStrike">
                <a:solidFill>
                  <a:schemeClr val="dk1"/>
                </a:solidFill>
                <a:latin typeface="Calibri"/>
                <a:ea typeface="Calibri"/>
                <a:cs typeface="Calibri"/>
                <a:sym typeface="Calibri"/>
              </a:endParaRPr>
            </a:p>
          </p:txBody>
        </p:sp>
        <p:sp>
          <p:nvSpPr>
            <p:cNvPr id="79" name="Google Shape;79;p3"/>
            <p:cNvSpPr/>
            <p:nvPr/>
          </p:nvSpPr>
          <p:spPr>
            <a:xfrm>
              <a:off x="7705725" y="842010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0" name="Google Shape;80;p3"/>
          <p:cNvPicPr preferRelativeResize="0"/>
          <p:nvPr/>
        </p:nvPicPr>
        <p:blipFill rotWithShape="1">
          <a:blip r:embed="rId4">
            <a:alphaModFix/>
          </a:blip>
          <a:srcRect b="0" l="0" r="0" t="0"/>
          <a:stretch/>
        </p:blipFill>
        <p:spPr>
          <a:xfrm>
            <a:off x="11858625" y="2038350"/>
            <a:ext cx="4991100" cy="7315200"/>
          </a:xfrm>
          <a:prstGeom prst="rect">
            <a:avLst/>
          </a:prstGeom>
          <a:noFill/>
          <a:ln>
            <a:noFill/>
          </a:ln>
        </p:spPr>
      </p:pic>
      <p:grpSp>
        <p:nvGrpSpPr>
          <p:cNvPr id="81" name="Google Shape;81;p3"/>
          <p:cNvGrpSpPr/>
          <p:nvPr/>
        </p:nvGrpSpPr>
        <p:grpSpPr>
          <a:xfrm>
            <a:off x="17640300" y="7994854"/>
            <a:ext cx="596695" cy="2063546"/>
            <a:chOff x="17640300" y="7994855"/>
            <a:chExt cx="596695" cy="2063546"/>
          </a:xfrm>
        </p:grpSpPr>
        <p:pic>
          <p:nvPicPr>
            <p:cNvPr descr="preencoded.png" id="82" name="Google Shape;82;p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83" name="Google Shape;83;p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88" name="Shape 88"/>
        <p:cNvGrpSpPr/>
        <p:nvPr/>
      </p:nvGrpSpPr>
      <p:grpSpPr>
        <a:xfrm>
          <a:off x="0" y="0"/>
          <a:ext cx="0" cy="0"/>
          <a:chOff x="0" y="0"/>
          <a:chExt cx="0" cy="0"/>
        </a:xfrm>
      </p:grpSpPr>
      <p:pic>
        <p:nvPicPr>
          <p:cNvPr descr="preencoded.png" id="89" name="Google Shape;89;p4"/>
          <p:cNvPicPr preferRelativeResize="0"/>
          <p:nvPr/>
        </p:nvPicPr>
        <p:blipFill rotWithShape="1">
          <a:blip r:embed="rId3">
            <a:alphaModFix/>
          </a:blip>
          <a:srcRect b="0" l="0" r="0" t="0"/>
          <a:stretch/>
        </p:blipFill>
        <p:spPr>
          <a:xfrm>
            <a:off x="8343899" y="295275"/>
            <a:ext cx="9944101" cy="9686925"/>
          </a:xfrm>
          <a:prstGeom prst="rect">
            <a:avLst/>
          </a:prstGeom>
          <a:noFill/>
          <a:ln>
            <a:noFill/>
          </a:ln>
        </p:spPr>
      </p:pic>
      <p:grpSp>
        <p:nvGrpSpPr>
          <p:cNvPr id="90" name="Google Shape;90;p4"/>
          <p:cNvGrpSpPr/>
          <p:nvPr/>
        </p:nvGrpSpPr>
        <p:grpSpPr>
          <a:xfrm>
            <a:off x="17640300" y="7994854"/>
            <a:ext cx="596695" cy="2063546"/>
            <a:chOff x="17640300" y="7994855"/>
            <a:chExt cx="596695" cy="2063546"/>
          </a:xfrm>
        </p:grpSpPr>
        <p:pic>
          <p:nvPicPr>
            <p:cNvPr descr="preencoded.png" id="91" name="Google Shape;91;p4"/>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92" name="Google Shape;92;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3" name="Google Shape;93;p4"/>
          <p:cNvSpPr/>
          <p:nvPr/>
        </p:nvSpPr>
        <p:spPr>
          <a:xfrm>
            <a:off x="2219325" y="2057400"/>
            <a:ext cx="11668125"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The Realm of the Extraordinary</a:t>
            </a:r>
            <a:endParaRPr b="0" i="0" sz="6000" u="none" cap="none" strike="noStrike">
              <a:solidFill>
                <a:schemeClr val="dk1"/>
              </a:solidFill>
              <a:latin typeface="Calibri"/>
              <a:ea typeface="Calibri"/>
              <a:cs typeface="Calibri"/>
              <a:sym typeface="Calibri"/>
            </a:endParaRPr>
          </a:p>
        </p:txBody>
      </p:sp>
      <p:grpSp>
        <p:nvGrpSpPr>
          <p:cNvPr id="94" name="Google Shape;94;p4"/>
          <p:cNvGrpSpPr/>
          <p:nvPr/>
        </p:nvGrpSpPr>
        <p:grpSpPr>
          <a:xfrm>
            <a:off x="2219325" y="3552825"/>
            <a:ext cx="13910310" cy="5135880"/>
            <a:chOff x="2219325" y="3552825"/>
            <a:chExt cx="13910310" cy="5135880"/>
          </a:xfrm>
        </p:grpSpPr>
        <p:sp>
          <p:nvSpPr>
            <p:cNvPr id="95" name="Google Shape;95;p4"/>
            <p:cNvSpPr/>
            <p:nvPr/>
          </p:nvSpPr>
          <p:spPr>
            <a:xfrm>
              <a:off x="2219325"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6" name="Google Shape;96;p4"/>
            <p:cNvSpPr/>
            <p:nvPr/>
          </p:nvSpPr>
          <p:spPr>
            <a:xfrm>
              <a:off x="9525000"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101" name="Shape 101"/>
        <p:cNvGrpSpPr/>
        <p:nvPr/>
      </p:nvGrpSpPr>
      <p:grpSpPr>
        <a:xfrm>
          <a:off x="0" y="0"/>
          <a:ext cx="0" cy="0"/>
          <a:chOff x="0" y="0"/>
          <a:chExt cx="0" cy="0"/>
        </a:xfrm>
      </p:grpSpPr>
      <p:pic>
        <p:nvPicPr>
          <p:cNvPr descr="preencoded.png" id="102" name="Google Shape;102;p5"/>
          <p:cNvPicPr preferRelativeResize="0"/>
          <p:nvPr/>
        </p:nvPicPr>
        <p:blipFill rotWithShape="1">
          <a:blip r:embed="rId3">
            <a:alphaModFix/>
          </a:blip>
          <a:srcRect b="0" l="0" r="0" t="0"/>
          <a:stretch/>
        </p:blipFill>
        <p:spPr>
          <a:xfrm>
            <a:off x="-1152525" y="5876925"/>
            <a:ext cx="6553199" cy="7486650"/>
          </a:xfrm>
          <a:prstGeom prst="rect">
            <a:avLst/>
          </a:prstGeom>
          <a:noFill/>
          <a:ln>
            <a:noFill/>
          </a:ln>
        </p:spPr>
      </p:pic>
      <p:pic>
        <p:nvPicPr>
          <p:cNvPr descr="preencoded.png" id="103" name="Google Shape;103;p5"/>
          <p:cNvPicPr preferRelativeResize="0"/>
          <p:nvPr/>
        </p:nvPicPr>
        <p:blipFill rotWithShape="1">
          <a:blip r:embed="rId3">
            <a:alphaModFix/>
          </a:blip>
          <a:srcRect b="0" l="0" r="0" t="0"/>
          <a:stretch/>
        </p:blipFill>
        <p:spPr>
          <a:xfrm>
            <a:off x="13916025" y="-2343150"/>
            <a:ext cx="6553200" cy="7486650"/>
          </a:xfrm>
          <a:prstGeom prst="rect">
            <a:avLst/>
          </a:prstGeom>
          <a:noFill/>
          <a:ln>
            <a:noFill/>
          </a:ln>
        </p:spPr>
      </p:pic>
      <p:grpSp>
        <p:nvGrpSpPr>
          <p:cNvPr id="104" name="Google Shape;104;p5"/>
          <p:cNvGrpSpPr/>
          <p:nvPr/>
        </p:nvGrpSpPr>
        <p:grpSpPr>
          <a:xfrm>
            <a:off x="17640300" y="7994854"/>
            <a:ext cx="596695" cy="2063546"/>
            <a:chOff x="17640300" y="7994855"/>
            <a:chExt cx="596695" cy="2063546"/>
          </a:xfrm>
        </p:grpSpPr>
        <p:pic>
          <p:nvPicPr>
            <p:cNvPr descr="preencoded.png" id="105" name="Google Shape;105;p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06" name="Google Shape;106;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7" name="Google Shape;107;p5"/>
          <p:cNvPicPr preferRelativeResize="0"/>
          <p:nvPr/>
        </p:nvPicPr>
        <p:blipFill rotWithShape="1">
          <a:blip r:embed="rId5">
            <a:alphaModFix/>
          </a:blip>
          <a:srcRect b="0" l="0" r="0" t="0"/>
          <a:stretch/>
        </p:blipFill>
        <p:spPr>
          <a:xfrm>
            <a:off x="0" y="0"/>
            <a:ext cx="8763000" cy="10287000"/>
          </a:xfrm>
          <a:prstGeom prst="rect">
            <a:avLst/>
          </a:prstGeom>
          <a:noFill/>
          <a:ln>
            <a:noFill/>
          </a:ln>
        </p:spPr>
      </p:pic>
      <p:grpSp>
        <p:nvGrpSpPr>
          <p:cNvPr id="108" name="Google Shape;108;p5"/>
          <p:cNvGrpSpPr/>
          <p:nvPr/>
        </p:nvGrpSpPr>
        <p:grpSpPr>
          <a:xfrm>
            <a:off x="9763125" y="2028825"/>
            <a:ext cx="7549515" cy="2916555"/>
            <a:chOff x="9763125" y="2028825"/>
            <a:chExt cx="7549515" cy="2916555"/>
          </a:xfrm>
        </p:grpSpPr>
        <p:pic>
          <p:nvPicPr>
            <p:cNvPr descr="preencoded.png" id="109" name="Google Shape;109;p5"/>
            <p:cNvPicPr preferRelativeResize="0"/>
            <p:nvPr/>
          </p:nvPicPr>
          <p:blipFill rotWithShape="1">
            <a:blip r:embed="rId6">
              <a:alphaModFix/>
            </a:blip>
            <a:srcRect b="0" l="0" r="0" t="0"/>
            <a:stretch/>
          </p:blipFill>
          <p:spPr>
            <a:xfrm>
              <a:off x="9763125" y="2905124"/>
              <a:ext cx="1114425" cy="1057276"/>
            </a:xfrm>
            <a:prstGeom prst="rect">
              <a:avLst/>
            </a:prstGeom>
            <a:noFill/>
            <a:ln>
              <a:noFill/>
            </a:ln>
          </p:spPr>
        </p:pic>
        <p:grpSp>
          <p:nvGrpSpPr>
            <p:cNvPr id="110" name="Google Shape;110;p5"/>
            <p:cNvGrpSpPr/>
            <p:nvPr/>
          </p:nvGrpSpPr>
          <p:grpSpPr>
            <a:xfrm>
              <a:off x="11153775" y="2028825"/>
              <a:ext cx="6158865" cy="2916555"/>
              <a:chOff x="11153775" y="2028825"/>
              <a:chExt cx="6158865" cy="2916555"/>
            </a:xfrm>
          </p:grpSpPr>
          <p:sp>
            <p:nvSpPr>
              <p:cNvPr id="111" name="Google Shape;111;p5"/>
              <p:cNvSpPr/>
              <p:nvPr/>
            </p:nvSpPr>
            <p:spPr>
              <a:xfrm>
                <a:off x="11153775" y="2028825"/>
                <a:ext cx="6158865"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Unicorn Sightings</a:t>
                </a:r>
                <a:endParaRPr b="0" i="0" sz="3600" u="none" cap="none" strike="noStrike">
                  <a:solidFill>
                    <a:schemeClr val="dk1"/>
                  </a:solidFill>
                  <a:latin typeface="Calibri"/>
                  <a:ea typeface="Calibri"/>
                  <a:cs typeface="Calibri"/>
                  <a:sym typeface="Calibri"/>
                </a:endParaRPr>
              </a:p>
            </p:txBody>
          </p:sp>
          <p:sp>
            <p:nvSpPr>
              <p:cNvPr id="112" name="Google Shape;112;p5"/>
              <p:cNvSpPr/>
              <p:nvPr/>
            </p:nvSpPr>
            <p:spPr>
              <a:xfrm>
                <a:off x="11153775" y="3009900"/>
                <a:ext cx="612838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3" name="Google Shape;113;p5"/>
          <p:cNvGrpSpPr/>
          <p:nvPr/>
        </p:nvGrpSpPr>
        <p:grpSpPr>
          <a:xfrm>
            <a:off x="9763110" y="5143500"/>
            <a:ext cx="7549530" cy="2916555"/>
            <a:chOff x="9763110" y="5143500"/>
            <a:chExt cx="7549530" cy="2916555"/>
          </a:xfrm>
        </p:grpSpPr>
        <p:pic>
          <p:nvPicPr>
            <p:cNvPr descr="preencoded.png" id="114" name="Google Shape;114;p5"/>
            <p:cNvPicPr preferRelativeResize="0"/>
            <p:nvPr/>
          </p:nvPicPr>
          <p:blipFill rotWithShape="1">
            <a:blip r:embed="rId7">
              <a:alphaModFix/>
            </a:blip>
            <a:srcRect b="0" l="0" r="0" t="0"/>
            <a:stretch/>
          </p:blipFill>
          <p:spPr>
            <a:xfrm>
              <a:off x="9763110" y="6043617"/>
              <a:ext cx="1114455" cy="1009640"/>
            </a:xfrm>
            <a:prstGeom prst="rect">
              <a:avLst/>
            </a:prstGeom>
            <a:noFill/>
            <a:ln>
              <a:noFill/>
            </a:ln>
          </p:spPr>
        </p:pic>
        <p:grpSp>
          <p:nvGrpSpPr>
            <p:cNvPr id="115" name="Google Shape;115;p5"/>
            <p:cNvGrpSpPr/>
            <p:nvPr/>
          </p:nvGrpSpPr>
          <p:grpSpPr>
            <a:xfrm>
              <a:off x="11153775" y="5143500"/>
              <a:ext cx="6158865" cy="2916555"/>
              <a:chOff x="11153775" y="5143500"/>
              <a:chExt cx="6158865" cy="2916555"/>
            </a:xfrm>
          </p:grpSpPr>
          <p:sp>
            <p:nvSpPr>
              <p:cNvPr id="116" name="Google Shape;116;p5"/>
              <p:cNvSpPr/>
              <p:nvPr/>
            </p:nvSpPr>
            <p:spPr>
              <a:xfrm>
                <a:off x="11153775" y="5143500"/>
                <a:ext cx="6158865"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Dragon Taming</a:t>
                </a:r>
                <a:endParaRPr b="0" i="0" sz="3600" u="none" cap="none" strike="noStrike">
                  <a:solidFill>
                    <a:schemeClr val="dk1"/>
                  </a:solidFill>
                  <a:latin typeface="Calibri"/>
                  <a:ea typeface="Calibri"/>
                  <a:cs typeface="Calibri"/>
                  <a:sym typeface="Calibri"/>
                </a:endParaRPr>
              </a:p>
            </p:txBody>
          </p:sp>
          <p:sp>
            <p:nvSpPr>
              <p:cNvPr id="117" name="Google Shape;117;p5"/>
              <p:cNvSpPr/>
              <p:nvPr/>
            </p:nvSpPr>
            <p:spPr>
              <a:xfrm>
                <a:off x="11153775" y="6124575"/>
                <a:ext cx="612838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122" name="Shape 122"/>
        <p:cNvGrpSpPr/>
        <p:nvPr/>
      </p:nvGrpSpPr>
      <p:grpSpPr>
        <a:xfrm>
          <a:off x="0" y="0"/>
          <a:ext cx="0" cy="0"/>
          <a:chOff x="0" y="0"/>
          <a:chExt cx="0" cy="0"/>
        </a:xfrm>
      </p:grpSpPr>
      <p:pic>
        <p:nvPicPr>
          <p:cNvPr descr="preencoded.png" id="123" name="Google Shape;123;p6"/>
          <p:cNvPicPr preferRelativeResize="0"/>
          <p:nvPr/>
        </p:nvPicPr>
        <p:blipFill rotWithShape="1">
          <a:blip r:embed="rId3">
            <a:alphaModFix/>
          </a:blip>
          <a:srcRect b="0" l="0" r="0" t="0"/>
          <a:stretch/>
        </p:blipFill>
        <p:spPr>
          <a:xfrm>
            <a:off x="-1438275" y="828675"/>
            <a:ext cx="8629650" cy="8629650"/>
          </a:xfrm>
          <a:prstGeom prst="rect">
            <a:avLst/>
          </a:prstGeom>
          <a:noFill/>
          <a:ln>
            <a:noFill/>
          </a:ln>
        </p:spPr>
      </p:pic>
      <p:grpSp>
        <p:nvGrpSpPr>
          <p:cNvPr id="124" name="Google Shape;124;p6"/>
          <p:cNvGrpSpPr/>
          <p:nvPr/>
        </p:nvGrpSpPr>
        <p:grpSpPr>
          <a:xfrm>
            <a:off x="17640300" y="7994854"/>
            <a:ext cx="596695" cy="2063546"/>
            <a:chOff x="17640300" y="7994855"/>
            <a:chExt cx="596695" cy="2063546"/>
          </a:xfrm>
        </p:grpSpPr>
        <p:pic>
          <p:nvPicPr>
            <p:cNvPr descr="preencoded.png" id="125" name="Google Shape;125;p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26" name="Google Shape;126;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7" name="Google Shape;127;p6"/>
          <p:cNvGrpSpPr/>
          <p:nvPr/>
        </p:nvGrpSpPr>
        <p:grpSpPr>
          <a:xfrm>
            <a:off x="2626995" y="1009650"/>
            <a:ext cx="6156960" cy="8439150"/>
            <a:chOff x="2626995" y="1009650"/>
            <a:chExt cx="6156960" cy="8439150"/>
          </a:xfrm>
        </p:grpSpPr>
        <p:pic>
          <p:nvPicPr>
            <p:cNvPr descr="preencoded.png" id="128" name="Google Shape;128;p6"/>
            <p:cNvPicPr preferRelativeResize="0"/>
            <p:nvPr/>
          </p:nvPicPr>
          <p:blipFill rotWithShape="1">
            <a:blip r:embed="rId5">
              <a:alphaModFix/>
            </a:blip>
            <a:srcRect b="0" l="0" r="0" t="0"/>
            <a:stretch/>
          </p:blipFill>
          <p:spPr>
            <a:xfrm>
              <a:off x="5381625" y="1009650"/>
              <a:ext cx="647700" cy="1114425"/>
            </a:xfrm>
            <a:prstGeom prst="rect">
              <a:avLst/>
            </a:prstGeom>
            <a:noFill/>
            <a:ln>
              <a:noFill/>
            </a:ln>
          </p:spPr>
        </p:pic>
        <p:sp>
          <p:nvSpPr>
            <p:cNvPr id="129" name="Google Shape;129;p6"/>
            <p:cNvSpPr/>
            <p:nvPr/>
          </p:nvSpPr>
          <p:spPr>
            <a:xfrm>
              <a:off x="3743325" y="2552700"/>
              <a:ext cx="408432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Unicorn Sightings</a:t>
              </a:r>
              <a:endParaRPr b="0" i="0" sz="3600" u="none" cap="none" strike="noStrike">
                <a:solidFill>
                  <a:schemeClr val="dk1"/>
                </a:solidFill>
                <a:latin typeface="Calibri"/>
                <a:ea typeface="Calibri"/>
                <a:cs typeface="Calibri"/>
                <a:sym typeface="Calibri"/>
              </a:endParaRPr>
            </a:p>
          </p:txBody>
        </p:sp>
        <p:sp>
          <p:nvSpPr>
            <p:cNvPr id="130" name="Google Shape;130;p6"/>
            <p:cNvSpPr/>
            <p:nvPr/>
          </p:nvSpPr>
          <p:spPr>
            <a:xfrm>
              <a:off x="2626995" y="3838575"/>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1" name="Google Shape;131;p6"/>
            <p:cNvPicPr preferRelativeResize="0"/>
            <p:nvPr/>
          </p:nvPicPr>
          <p:blipFill rotWithShape="1">
            <a:blip r:embed="rId6">
              <a:alphaModFix/>
            </a:blip>
            <a:srcRect b="0" l="0" r="0" t="0"/>
            <a:stretch/>
          </p:blipFill>
          <p:spPr>
            <a:xfrm>
              <a:off x="2657475" y="5667375"/>
              <a:ext cx="6096000" cy="3781425"/>
            </a:xfrm>
            <a:prstGeom prst="rect">
              <a:avLst/>
            </a:prstGeom>
            <a:noFill/>
            <a:ln>
              <a:noFill/>
            </a:ln>
          </p:spPr>
        </p:pic>
      </p:grpSp>
      <p:grpSp>
        <p:nvGrpSpPr>
          <p:cNvPr id="132" name="Google Shape;132;p6"/>
          <p:cNvGrpSpPr/>
          <p:nvPr/>
        </p:nvGrpSpPr>
        <p:grpSpPr>
          <a:xfrm>
            <a:off x="9465945" y="1009650"/>
            <a:ext cx="6156960" cy="8439150"/>
            <a:chOff x="9465945" y="1009650"/>
            <a:chExt cx="6156960" cy="8439150"/>
          </a:xfrm>
        </p:grpSpPr>
        <p:pic>
          <p:nvPicPr>
            <p:cNvPr descr="preencoded.png" id="133" name="Google Shape;133;p6"/>
            <p:cNvPicPr preferRelativeResize="0"/>
            <p:nvPr/>
          </p:nvPicPr>
          <p:blipFill rotWithShape="1">
            <a:blip r:embed="rId7">
              <a:alphaModFix/>
            </a:blip>
            <a:srcRect b="0" l="0" r="0" t="0"/>
            <a:stretch/>
          </p:blipFill>
          <p:spPr>
            <a:xfrm>
              <a:off x="12301538" y="1009650"/>
              <a:ext cx="485775" cy="1114425"/>
            </a:xfrm>
            <a:prstGeom prst="rect">
              <a:avLst/>
            </a:prstGeom>
            <a:noFill/>
            <a:ln>
              <a:noFill/>
            </a:ln>
          </p:spPr>
        </p:pic>
        <p:sp>
          <p:nvSpPr>
            <p:cNvPr id="134" name="Google Shape;134;p6"/>
            <p:cNvSpPr/>
            <p:nvPr/>
          </p:nvSpPr>
          <p:spPr>
            <a:xfrm>
              <a:off x="10877550" y="2552700"/>
              <a:ext cx="349377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Dragon Taming</a:t>
              </a:r>
              <a:endParaRPr b="0" i="0" sz="3600" u="none" cap="none" strike="noStrike">
                <a:solidFill>
                  <a:schemeClr val="dk1"/>
                </a:solidFill>
                <a:latin typeface="Calibri"/>
                <a:ea typeface="Calibri"/>
                <a:cs typeface="Calibri"/>
                <a:sym typeface="Calibri"/>
              </a:endParaRPr>
            </a:p>
          </p:txBody>
        </p:sp>
        <p:sp>
          <p:nvSpPr>
            <p:cNvPr id="135" name="Google Shape;135;p6"/>
            <p:cNvSpPr/>
            <p:nvPr/>
          </p:nvSpPr>
          <p:spPr>
            <a:xfrm>
              <a:off x="9465945" y="3838575"/>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6" name="Google Shape;136;p6"/>
            <p:cNvPicPr preferRelativeResize="0"/>
            <p:nvPr/>
          </p:nvPicPr>
          <p:blipFill rotWithShape="1">
            <a:blip r:embed="rId8">
              <a:alphaModFix/>
            </a:blip>
            <a:srcRect b="0" l="0" r="0" t="0"/>
            <a:stretch/>
          </p:blipFill>
          <p:spPr>
            <a:xfrm>
              <a:off x="9496425" y="5667375"/>
              <a:ext cx="6096000" cy="378142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141" name="Shape 141"/>
        <p:cNvGrpSpPr/>
        <p:nvPr/>
      </p:nvGrpSpPr>
      <p:grpSpPr>
        <a:xfrm>
          <a:off x="0" y="0"/>
          <a:ext cx="0" cy="0"/>
          <a:chOff x="0" y="0"/>
          <a:chExt cx="0" cy="0"/>
        </a:xfrm>
      </p:grpSpPr>
      <p:pic>
        <p:nvPicPr>
          <p:cNvPr descr="preencoded.png" id="142" name="Google Shape;142;p7"/>
          <p:cNvPicPr preferRelativeResize="0"/>
          <p:nvPr/>
        </p:nvPicPr>
        <p:blipFill rotWithShape="1">
          <a:blip r:embed="rId3">
            <a:alphaModFix/>
          </a:blip>
          <a:srcRect b="0" l="0" r="0" t="0"/>
          <a:stretch/>
        </p:blipFill>
        <p:spPr>
          <a:xfrm>
            <a:off x="-685800" y="3495675"/>
            <a:ext cx="8048625" cy="7610475"/>
          </a:xfrm>
          <a:prstGeom prst="rect">
            <a:avLst/>
          </a:prstGeom>
          <a:noFill/>
          <a:ln>
            <a:noFill/>
          </a:ln>
        </p:spPr>
      </p:pic>
      <p:pic>
        <p:nvPicPr>
          <p:cNvPr descr="preencoded.png" id="143" name="Google Shape;143;p7"/>
          <p:cNvPicPr preferRelativeResize="0"/>
          <p:nvPr/>
        </p:nvPicPr>
        <p:blipFill rotWithShape="1">
          <a:blip r:embed="rId3">
            <a:alphaModFix/>
          </a:blip>
          <a:srcRect b="0" l="0" r="0" t="0"/>
          <a:stretch/>
        </p:blipFill>
        <p:spPr>
          <a:xfrm rot="3368746">
            <a:off x="14264973" y="113562"/>
            <a:ext cx="8048626" cy="7610475"/>
          </a:xfrm>
          <a:prstGeom prst="rect">
            <a:avLst/>
          </a:prstGeom>
          <a:noFill/>
          <a:ln>
            <a:noFill/>
          </a:ln>
        </p:spPr>
      </p:pic>
      <p:grpSp>
        <p:nvGrpSpPr>
          <p:cNvPr id="144" name="Google Shape;144;p7"/>
          <p:cNvGrpSpPr/>
          <p:nvPr/>
        </p:nvGrpSpPr>
        <p:grpSpPr>
          <a:xfrm>
            <a:off x="17640300" y="7994854"/>
            <a:ext cx="596695" cy="2063546"/>
            <a:chOff x="17640300" y="7994855"/>
            <a:chExt cx="596695" cy="2063546"/>
          </a:xfrm>
        </p:grpSpPr>
        <p:pic>
          <p:nvPicPr>
            <p:cNvPr descr="preencoded.png" id="145" name="Google Shape;145;p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46" name="Google Shape;146;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7" name="Google Shape;147;p7"/>
          <p:cNvPicPr preferRelativeResize="0"/>
          <p:nvPr/>
        </p:nvPicPr>
        <p:blipFill rotWithShape="1">
          <a:blip r:embed="rId5">
            <a:alphaModFix/>
          </a:blip>
          <a:srcRect b="0" l="0" r="0" t="0"/>
          <a:stretch/>
        </p:blipFill>
        <p:spPr>
          <a:xfrm>
            <a:off x="3343275" y="1038225"/>
            <a:ext cx="4474464" cy="3328416"/>
          </a:xfrm>
          <a:prstGeom prst="rect">
            <a:avLst/>
          </a:prstGeom>
          <a:noFill/>
          <a:ln>
            <a:noFill/>
          </a:ln>
        </p:spPr>
      </p:pic>
      <p:grpSp>
        <p:nvGrpSpPr>
          <p:cNvPr id="148" name="Google Shape;148;p7"/>
          <p:cNvGrpSpPr/>
          <p:nvPr/>
        </p:nvGrpSpPr>
        <p:grpSpPr>
          <a:xfrm>
            <a:off x="6734175" y="2962275"/>
            <a:ext cx="10321290" cy="5939790"/>
            <a:chOff x="6734175" y="2962275"/>
            <a:chExt cx="10321290" cy="5939790"/>
          </a:xfrm>
        </p:grpSpPr>
        <p:sp>
          <p:nvSpPr>
            <p:cNvPr id="149" name="Google Shape;149;p7"/>
            <p:cNvSpPr/>
            <p:nvPr/>
          </p:nvSpPr>
          <p:spPr>
            <a:xfrm>
              <a:off x="6734175" y="2962275"/>
              <a:ext cx="10292715" cy="51320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0" name="Google Shape;150;p7"/>
            <p:cNvSpPr/>
            <p:nvPr/>
          </p:nvSpPr>
          <p:spPr>
            <a:xfrm>
              <a:off x="13830300" y="8162925"/>
              <a:ext cx="3225165"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51" name="Google Shape;151;p7"/>
          <p:cNvPicPr preferRelativeResize="0"/>
          <p:nvPr/>
        </p:nvPicPr>
        <p:blipFill rotWithShape="1">
          <a:blip r:embed="rId6">
            <a:alphaModFix/>
          </a:blip>
          <a:srcRect b="0" l="0" r="0" t="0"/>
          <a:stretch/>
        </p:blipFill>
        <p:spPr>
          <a:xfrm>
            <a:off x="542925" y="609600"/>
            <a:ext cx="5600700" cy="9058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156" name="Shape 156"/>
        <p:cNvGrpSpPr/>
        <p:nvPr/>
      </p:nvGrpSpPr>
      <p:grpSpPr>
        <a:xfrm>
          <a:off x="0" y="0"/>
          <a:ext cx="0" cy="0"/>
          <a:chOff x="0" y="0"/>
          <a:chExt cx="0" cy="0"/>
        </a:xfrm>
      </p:grpSpPr>
      <p:pic>
        <p:nvPicPr>
          <p:cNvPr descr="preencoded.png" id="157" name="Google Shape;157;p8"/>
          <p:cNvPicPr preferRelativeResize="0"/>
          <p:nvPr/>
        </p:nvPicPr>
        <p:blipFill rotWithShape="1">
          <a:blip r:embed="rId3">
            <a:alphaModFix/>
          </a:blip>
          <a:srcRect b="0" l="0" r="0" t="0"/>
          <a:stretch/>
        </p:blipFill>
        <p:spPr>
          <a:xfrm>
            <a:off x="8343899" y="295275"/>
            <a:ext cx="9944101" cy="9686925"/>
          </a:xfrm>
          <a:prstGeom prst="rect">
            <a:avLst/>
          </a:prstGeom>
          <a:noFill/>
          <a:ln>
            <a:noFill/>
          </a:ln>
        </p:spPr>
      </p:pic>
      <p:grpSp>
        <p:nvGrpSpPr>
          <p:cNvPr id="158" name="Google Shape;158;p8"/>
          <p:cNvGrpSpPr/>
          <p:nvPr/>
        </p:nvGrpSpPr>
        <p:grpSpPr>
          <a:xfrm>
            <a:off x="17640300" y="7994854"/>
            <a:ext cx="596695" cy="2063546"/>
            <a:chOff x="17640300" y="7994855"/>
            <a:chExt cx="596695" cy="2063546"/>
          </a:xfrm>
        </p:grpSpPr>
        <p:pic>
          <p:nvPicPr>
            <p:cNvPr descr="preencoded.png" id="159" name="Google Shape;159;p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60" name="Google Shape;160;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1" name="Google Shape;161;p8"/>
          <p:cNvPicPr preferRelativeResize="0"/>
          <p:nvPr/>
        </p:nvPicPr>
        <p:blipFill rotWithShape="1">
          <a:blip r:embed="rId5">
            <a:alphaModFix/>
          </a:blip>
          <a:srcRect b="0" l="0" r="0" t="0"/>
          <a:stretch/>
        </p:blipFill>
        <p:spPr>
          <a:xfrm>
            <a:off x="4143375" y="1323975"/>
            <a:ext cx="10010775" cy="7639050"/>
          </a:xfrm>
          <a:prstGeom prst="rect">
            <a:avLst/>
          </a:prstGeom>
          <a:noFill/>
          <a:ln>
            <a:noFill/>
          </a:ln>
        </p:spPr>
      </p:pic>
      <p:grpSp>
        <p:nvGrpSpPr>
          <p:cNvPr id="162" name="Google Shape;162;p8"/>
          <p:cNvGrpSpPr/>
          <p:nvPr/>
        </p:nvGrpSpPr>
        <p:grpSpPr>
          <a:xfrm>
            <a:off x="1171575" y="1400175"/>
            <a:ext cx="3368040" cy="4650105"/>
            <a:chOff x="1171575" y="1400175"/>
            <a:chExt cx="3368040" cy="4650105"/>
          </a:xfrm>
        </p:grpSpPr>
        <p:sp>
          <p:nvSpPr>
            <p:cNvPr id="163" name="Google Shape;163;p8"/>
            <p:cNvSpPr/>
            <p:nvPr/>
          </p:nvSpPr>
          <p:spPr>
            <a:xfrm>
              <a:off x="1171575" y="1400175"/>
              <a:ext cx="3368040" cy="26460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Dragon Taming Technique</a:t>
              </a:r>
              <a:endParaRPr b="0" i="0" sz="3600" u="none" cap="none" strike="noStrike">
                <a:solidFill>
                  <a:schemeClr val="dk1"/>
                </a:solidFill>
                <a:latin typeface="Calibri"/>
                <a:ea typeface="Calibri"/>
                <a:cs typeface="Calibri"/>
                <a:sym typeface="Calibri"/>
              </a:endParaRPr>
            </a:p>
          </p:txBody>
        </p:sp>
        <p:sp>
          <p:nvSpPr>
            <p:cNvPr id="164" name="Google Shape;164;p8"/>
            <p:cNvSpPr/>
            <p:nvPr/>
          </p:nvSpPr>
          <p:spPr>
            <a:xfrm>
              <a:off x="1171575" y="4114800"/>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5" name="Google Shape;165;p8"/>
          <p:cNvGrpSpPr/>
          <p:nvPr/>
        </p:nvGrpSpPr>
        <p:grpSpPr>
          <a:xfrm>
            <a:off x="13849350" y="4895850"/>
            <a:ext cx="3368040" cy="4650105"/>
            <a:chOff x="13849350" y="4895850"/>
            <a:chExt cx="3368040" cy="4650105"/>
          </a:xfrm>
        </p:grpSpPr>
        <p:sp>
          <p:nvSpPr>
            <p:cNvPr id="166" name="Google Shape;166;p8"/>
            <p:cNvSpPr/>
            <p:nvPr/>
          </p:nvSpPr>
          <p:spPr>
            <a:xfrm>
              <a:off x="13849350" y="4895850"/>
              <a:ext cx="3368040" cy="26460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The Art of Unicorn Sighting</a:t>
              </a:r>
              <a:endParaRPr b="0" i="0" sz="3600" u="none" cap="none" strike="noStrike">
                <a:solidFill>
                  <a:schemeClr val="dk1"/>
                </a:solidFill>
                <a:latin typeface="Calibri"/>
                <a:ea typeface="Calibri"/>
                <a:cs typeface="Calibri"/>
                <a:sym typeface="Calibri"/>
              </a:endParaRPr>
            </a:p>
          </p:txBody>
        </p:sp>
        <p:sp>
          <p:nvSpPr>
            <p:cNvPr id="167" name="Google Shape;167;p8"/>
            <p:cNvSpPr/>
            <p:nvPr/>
          </p:nvSpPr>
          <p:spPr>
            <a:xfrm>
              <a:off x="13849350" y="7610475"/>
              <a:ext cx="33375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172" name="Shape 172"/>
        <p:cNvGrpSpPr/>
        <p:nvPr/>
      </p:nvGrpSpPr>
      <p:grpSpPr>
        <a:xfrm>
          <a:off x="0" y="0"/>
          <a:ext cx="0" cy="0"/>
          <a:chOff x="0" y="0"/>
          <a:chExt cx="0" cy="0"/>
        </a:xfrm>
      </p:grpSpPr>
      <p:pic>
        <p:nvPicPr>
          <p:cNvPr descr="preencoded.png" id="173" name="Google Shape;173;p9"/>
          <p:cNvPicPr preferRelativeResize="0"/>
          <p:nvPr/>
        </p:nvPicPr>
        <p:blipFill rotWithShape="1">
          <a:blip r:embed="rId3">
            <a:alphaModFix/>
          </a:blip>
          <a:srcRect b="0" l="0" r="0" t="0"/>
          <a:stretch/>
        </p:blipFill>
        <p:spPr>
          <a:xfrm>
            <a:off x="-1152525" y="5876925"/>
            <a:ext cx="6553199" cy="7486650"/>
          </a:xfrm>
          <a:prstGeom prst="rect">
            <a:avLst/>
          </a:prstGeom>
          <a:noFill/>
          <a:ln>
            <a:noFill/>
          </a:ln>
        </p:spPr>
      </p:pic>
      <p:pic>
        <p:nvPicPr>
          <p:cNvPr descr="preencoded.png" id="174" name="Google Shape;174;p9"/>
          <p:cNvPicPr preferRelativeResize="0"/>
          <p:nvPr/>
        </p:nvPicPr>
        <p:blipFill rotWithShape="1">
          <a:blip r:embed="rId3">
            <a:alphaModFix/>
          </a:blip>
          <a:srcRect b="0" l="0" r="0" t="0"/>
          <a:stretch/>
        </p:blipFill>
        <p:spPr>
          <a:xfrm>
            <a:off x="13916025" y="-2343150"/>
            <a:ext cx="6553200" cy="7486650"/>
          </a:xfrm>
          <a:prstGeom prst="rect">
            <a:avLst/>
          </a:prstGeom>
          <a:noFill/>
          <a:ln>
            <a:noFill/>
          </a:ln>
        </p:spPr>
      </p:pic>
      <p:sp>
        <p:nvSpPr>
          <p:cNvPr id="175" name="Google Shape;175;p9"/>
          <p:cNvSpPr/>
          <p:nvPr/>
        </p:nvSpPr>
        <p:spPr>
          <a:xfrm>
            <a:off x="1619250" y="561975"/>
            <a:ext cx="15059025" cy="16478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The Magic of Dragons: A Research</a:t>
            </a:r>
            <a:endParaRPr b="0" i="0" sz="6000" u="none" cap="none" strike="noStrike">
              <a:solidFill>
                <a:schemeClr val="dk1"/>
              </a:solidFill>
              <a:latin typeface="Calibri"/>
              <a:ea typeface="Calibri"/>
              <a:cs typeface="Calibri"/>
              <a:sym typeface="Calibri"/>
            </a:endParaRPr>
          </a:p>
        </p:txBody>
      </p:sp>
      <p:grpSp>
        <p:nvGrpSpPr>
          <p:cNvPr id="176" name="Google Shape;176;p9"/>
          <p:cNvGrpSpPr/>
          <p:nvPr/>
        </p:nvGrpSpPr>
        <p:grpSpPr>
          <a:xfrm>
            <a:off x="1609725" y="3019425"/>
            <a:ext cx="6153150" cy="6153150"/>
            <a:chOff x="1609725" y="3019425"/>
            <a:chExt cx="6153150" cy="6153150"/>
          </a:xfrm>
        </p:grpSpPr>
        <p:sp>
          <p:nvSpPr>
            <p:cNvPr id="177" name="Google Shape;177;p9"/>
            <p:cNvSpPr/>
            <p:nvPr/>
          </p:nvSpPr>
          <p:spPr>
            <a:xfrm>
              <a:off x="1609725" y="3019425"/>
              <a:ext cx="6153150" cy="6153150"/>
            </a:xfrm>
            <a:prstGeom prst="ellipse">
              <a:avLst/>
            </a:prstGeom>
            <a:solidFill>
              <a:srgbClr val="82B0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9"/>
            <p:cNvSpPr/>
            <p:nvPr/>
          </p:nvSpPr>
          <p:spPr>
            <a:xfrm>
              <a:off x="2381250" y="4438650"/>
              <a:ext cx="4619625" cy="4619625"/>
            </a:xfrm>
            <a:prstGeom prst="ellipse">
              <a:avLst/>
            </a:prstGeom>
            <a:solidFill>
              <a:srgbClr val="BDE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9"/>
            <p:cNvSpPr/>
            <p:nvPr/>
          </p:nvSpPr>
          <p:spPr>
            <a:xfrm>
              <a:off x="3152775" y="5848350"/>
              <a:ext cx="3067050" cy="3067050"/>
            </a:xfrm>
            <a:prstGeom prst="ellipse">
              <a:avLst/>
            </a:prstGeom>
            <a:solidFill>
              <a:srgbClr val="F6F7E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9"/>
            <p:cNvSpPr/>
            <p:nvPr/>
          </p:nvSpPr>
          <p:spPr>
            <a:xfrm>
              <a:off x="4110990" y="3282315"/>
              <a:ext cx="1131570"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lanquin Dark"/>
                <a:buNone/>
              </a:pPr>
              <a:r>
                <a:rPr b="1" i="0" lang="en-US" sz="3600" u="none" cap="none" strike="noStrike">
                  <a:solidFill>
                    <a:srgbClr val="FFFFFF"/>
                  </a:solidFill>
                  <a:latin typeface="Palanquin Dark"/>
                  <a:ea typeface="Palanquin Dark"/>
                  <a:cs typeface="Palanquin Dark"/>
                  <a:sym typeface="Palanquin Dark"/>
                </a:rPr>
                <a:t>6.7M</a:t>
              </a:r>
              <a:endParaRPr b="0" i="0" sz="3600" u="none" cap="none" strike="noStrike">
                <a:solidFill>
                  <a:schemeClr val="dk1"/>
                </a:solidFill>
                <a:latin typeface="Calibri"/>
                <a:ea typeface="Calibri"/>
                <a:cs typeface="Calibri"/>
                <a:sym typeface="Calibri"/>
              </a:endParaRPr>
            </a:p>
          </p:txBody>
        </p:sp>
        <p:sp>
          <p:nvSpPr>
            <p:cNvPr id="181" name="Google Shape;181;p9"/>
            <p:cNvSpPr/>
            <p:nvPr/>
          </p:nvSpPr>
          <p:spPr>
            <a:xfrm>
              <a:off x="4130040" y="6892290"/>
              <a:ext cx="1112520"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2.3M</a:t>
              </a:r>
              <a:endParaRPr b="0" i="0" sz="3600" u="none" cap="none" strike="noStrike">
                <a:solidFill>
                  <a:schemeClr val="dk1"/>
                </a:solidFill>
                <a:latin typeface="Calibri"/>
                <a:ea typeface="Calibri"/>
                <a:cs typeface="Calibri"/>
                <a:sym typeface="Calibri"/>
              </a:endParaRPr>
            </a:p>
          </p:txBody>
        </p:sp>
        <p:sp>
          <p:nvSpPr>
            <p:cNvPr id="182" name="Google Shape;182;p9"/>
            <p:cNvSpPr/>
            <p:nvPr/>
          </p:nvSpPr>
          <p:spPr>
            <a:xfrm>
              <a:off x="4091940" y="4692015"/>
              <a:ext cx="1188720"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4.4M</a:t>
              </a:r>
              <a:endParaRPr b="0" i="0" sz="3600" u="none" cap="none" strike="noStrike">
                <a:solidFill>
                  <a:schemeClr val="dk1"/>
                </a:solidFill>
                <a:latin typeface="Calibri"/>
                <a:ea typeface="Calibri"/>
                <a:cs typeface="Calibri"/>
                <a:sym typeface="Calibri"/>
              </a:endParaRPr>
            </a:p>
          </p:txBody>
        </p:sp>
      </p:grpSp>
      <p:grpSp>
        <p:nvGrpSpPr>
          <p:cNvPr id="183" name="Google Shape;183;p9"/>
          <p:cNvGrpSpPr/>
          <p:nvPr/>
        </p:nvGrpSpPr>
        <p:grpSpPr>
          <a:xfrm>
            <a:off x="17640300" y="7994854"/>
            <a:ext cx="596695" cy="2063546"/>
            <a:chOff x="17640300" y="7994855"/>
            <a:chExt cx="596695" cy="2063546"/>
          </a:xfrm>
        </p:grpSpPr>
        <p:pic>
          <p:nvPicPr>
            <p:cNvPr descr="preencoded.png" id="184" name="Google Shape;184;p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85" name="Google Shape;185;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6" name="Google Shape;186;p9"/>
          <p:cNvGrpSpPr/>
          <p:nvPr/>
        </p:nvGrpSpPr>
        <p:grpSpPr>
          <a:xfrm>
            <a:off x="9448800" y="2667000"/>
            <a:ext cx="6433185" cy="1585957"/>
            <a:chOff x="9448800" y="2667000"/>
            <a:chExt cx="6433185" cy="1585957"/>
          </a:xfrm>
        </p:grpSpPr>
        <p:pic>
          <p:nvPicPr>
            <p:cNvPr descr="preencoded.png" id="187" name="Google Shape;187;p9"/>
            <p:cNvPicPr preferRelativeResize="0"/>
            <p:nvPr/>
          </p:nvPicPr>
          <p:blipFill rotWithShape="1">
            <a:blip r:embed="rId5">
              <a:alphaModFix/>
            </a:blip>
            <a:srcRect b="0" l="0" r="0" t="0"/>
            <a:stretch/>
          </p:blipFill>
          <p:spPr>
            <a:xfrm>
              <a:off x="9448800" y="2667000"/>
              <a:ext cx="809625" cy="364855"/>
            </a:xfrm>
            <a:prstGeom prst="rect">
              <a:avLst/>
            </a:prstGeom>
            <a:noFill/>
            <a:ln>
              <a:noFill/>
            </a:ln>
          </p:spPr>
        </p:pic>
        <p:sp>
          <p:nvSpPr>
            <p:cNvPr id="188" name="Google Shape;188;p9"/>
            <p:cNvSpPr/>
            <p:nvPr/>
          </p:nvSpPr>
          <p:spPr>
            <a:xfrm>
              <a:off x="9477375" y="3231877"/>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89" name="Google Shape;189;p9"/>
          <p:cNvGrpSpPr/>
          <p:nvPr/>
        </p:nvGrpSpPr>
        <p:grpSpPr>
          <a:xfrm>
            <a:off x="9448800" y="5181600"/>
            <a:ext cx="6433185" cy="1783080"/>
            <a:chOff x="9448800" y="5181600"/>
            <a:chExt cx="6433185" cy="1783080"/>
          </a:xfrm>
        </p:grpSpPr>
        <p:pic>
          <p:nvPicPr>
            <p:cNvPr descr="preencoded.png" id="190" name="Google Shape;190;p9"/>
            <p:cNvPicPr preferRelativeResize="0"/>
            <p:nvPr/>
          </p:nvPicPr>
          <p:blipFill rotWithShape="1">
            <a:blip r:embed="rId6">
              <a:alphaModFix/>
            </a:blip>
            <a:srcRect b="0" l="0" r="0" t="0"/>
            <a:stretch/>
          </p:blipFill>
          <p:spPr>
            <a:xfrm>
              <a:off x="9448800" y="5181600"/>
              <a:ext cx="685800" cy="561975"/>
            </a:xfrm>
            <a:prstGeom prst="rect">
              <a:avLst/>
            </a:prstGeom>
            <a:noFill/>
            <a:ln>
              <a:noFill/>
            </a:ln>
          </p:spPr>
        </p:pic>
        <p:sp>
          <p:nvSpPr>
            <p:cNvPr id="191" name="Google Shape;191;p9"/>
            <p:cNvSpPr/>
            <p:nvPr/>
          </p:nvSpPr>
          <p:spPr>
            <a:xfrm>
              <a:off x="9477375" y="5943600"/>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92" name="Google Shape;192;p9"/>
          <p:cNvGrpSpPr/>
          <p:nvPr/>
        </p:nvGrpSpPr>
        <p:grpSpPr>
          <a:xfrm>
            <a:off x="9448794" y="7696193"/>
            <a:ext cx="6433191" cy="1964062"/>
            <a:chOff x="9448794" y="7696193"/>
            <a:chExt cx="6433191" cy="1964062"/>
          </a:xfrm>
        </p:grpSpPr>
        <p:pic>
          <p:nvPicPr>
            <p:cNvPr descr="preencoded.png" id="193" name="Google Shape;193;p9"/>
            <p:cNvPicPr preferRelativeResize="0"/>
            <p:nvPr/>
          </p:nvPicPr>
          <p:blipFill rotWithShape="1">
            <a:blip r:embed="rId7">
              <a:alphaModFix/>
            </a:blip>
            <a:srcRect b="0" l="0" r="0" t="0"/>
            <a:stretch/>
          </p:blipFill>
          <p:spPr>
            <a:xfrm>
              <a:off x="9448794" y="7696193"/>
              <a:ext cx="781062" cy="742964"/>
            </a:xfrm>
            <a:prstGeom prst="rect">
              <a:avLst/>
            </a:prstGeom>
            <a:noFill/>
            <a:ln>
              <a:noFill/>
            </a:ln>
          </p:spPr>
        </p:pic>
        <p:sp>
          <p:nvSpPr>
            <p:cNvPr id="194" name="Google Shape;194;p9"/>
            <p:cNvSpPr/>
            <p:nvPr/>
          </p:nvSpPr>
          <p:spPr>
            <a:xfrm>
              <a:off x="9477375" y="86391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199" name="Shape 199"/>
        <p:cNvGrpSpPr/>
        <p:nvPr/>
      </p:nvGrpSpPr>
      <p:grpSpPr>
        <a:xfrm>
          <a:off x="0" y="0"/>
          <a:ext cx="0" cy="0"/>
          <a:chOff x="0" y="0"/>
          <a:chExt cx="0" cy="0"/>
        </a:xfrm>
      </p:grpSpPr>
      <p:pic>
        <p:nvPicPr>
          <p:cNvPr descr="preencoded.png" id="200" name="Google Shape;200;p10"/>
          <p:cNvPicPr preferRelativeResize="0"/>
          <p:nvPr/>
        </p:nvPicPr>
        <p:blipFill rotWithShape="1">
          <a:blip r:embed="rId3">
            <a:alphaModFix/>
          </a:blip>
          <a:srcRect b="0" l="0" r="0" t="0"/>
          <a:stretch/>
        </p:blipFill>
        <p:spPr>
          <a:xfrm>
            <a:off x="8343899" y="295275"/>
            <a:ext cx="9944101" cy="9686925"/>
          </a:xfrm>
          <a:prstGeom prst="rect">
            <a:avLst/>
          </a:prstGeom>
          <a:noFill/>
          <a:ln>
            <a:noFill/>
          </a:ln>
        </p:spPr>
      </p:pic>
      <p:grpSp>
        <p:nvGrpSpPr>
          <p:cNvPr id="201" name="Google Shape;201;p10"/>
          <p:cNvGrpSpPr/>
          <p:nvPr/>
        </p:nvGrpSpPr>
        <p:grpSpPr>
          <a:xfrm>
            <a:off x="17640300" y="7994854"/>
            <a:ext cx="596695" cy="2063546"/>
            <a:chOff x="17640300" y="7994855"/>
            <a:chExt cx="596695" cy="2063546"/>
          </a:xfrm>
        </p:grpSpPr>
        <p:pic>
          <p:nvPicPr>
            <p:cNvPr descr="preencoded.png" id="202" name="Google Shape;202;p1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03" name="Google Shape;203;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04" name="Google Shape;204;p10"/>
          <p:cNvSpPr/>
          <p:nvPr/>
        </p:nvSpPr>
        <p:spPr>
          <a:xfrm>
            <a:off x="6829425" y="352425"/>
            <a:ext cx="4619625"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Pricing Plan</a:t>
            </a:r>
            <a:endParaRPr b="0" i="0" sz="6000" u="none" cap="none" strike="noStrike">
              <a:solidFill>
                <a:schemeClr val="dk1"/>
              </a:solidFill>
              <a:latin typeface="Calibri"/>
              <a:ea typeface="Calibri"/>
              <a:cs typeface="Calibri"/>
              <a:sym typeface="Calibri"/>
            </a:endParaRPr>
          </a:p>
        </p:txBody>
      </p:sp>
      <p:grpSp>
        <p:nvGrpSpPr>
          <p:cNvPr id="205" name="Google Shape;205;p10"/>
          <p:cNvGrpSpPr/>
          <p:nvPr/>
        </p:nvGrpSpPr>
        <p:grpSpPr>
          <a:xfrm>
            <a:off x="1333500" y="1866900"/>
            <a:ext cx="15630525" cy="8048625"/>
            <a:chOff x="1333500" y="1866900"/>
            <a:chExt cx="15630525" cy="8048625"/>
          </a:xfrm>
        </p:grpSpPr>
        <p:sp>
          <p:nvSpPr>
            <p:cNvPr id="206" name="Google Shape;206;p10"/>
            <p:cNvSpPr/>
            <p:nvPr/>
          </p:nvSpPr>
          <p:spPr>
            <a:xfrm>
              <a:off x="1333500" y="1866900"/>
              <a:ext cx="4829175" cy="8048625"/>
            </a:xfrm>
            <a:prstGeom prst="roundRect">
              <a:avLst>
                <a:gd fmla="val 3156" name="adj"/>
              </a:avLst>
            </a:prstGeom>
            <a:noFill/>
            <a:ln cap="flat" cmpd="sng" w="9525">
              <a:solidFill>
                <a:srgbClr val="82B0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7" name="Google Shape;207;p10"/>
            <p:cNvPicPr preferRelativeResize="0"/>
            <p:nvPr/>
          </p:nvPicPr>
          <p:blipFill rotWithShape="1">
            <a:blip r:embed="rId5">
              <a:alphaModFix/>
            </a:blip>
            <a:srcRect b="0" l="0" r="0" t="0"/>
            <a:stretch/>
          </p:blipFill>
          <p:spPr>
            <a:xfrm>
              <a:off x="3281362" y="2181225"/>
              <a:ext cx="933450" cy="1114425"/>
            </a:xfrm>
            <a:prstGeom prst="rect">
              <a:avLst/>
            </a:prstGeom>
            <a:noFill/>
            <a:ln>
              <a:noFill/>
            </a:ln>
          </p:spPr>
        </p:pic>
        <p:sp>
          <p:nvSpPr>
            <p:cNvPr id="208" name="Google Shape;208;p10"/>
            <p:cNvSpPr/>
            <p:nvPr/>
          </p:nvSpPr>
          <p:spPr>
            <a:xfrm>
              <a:off x="6734175" y="1866900"/>
              <a:ext cx="4829175" cy="8048625"/>
            </a:xfrm>
            <a:prstGeom prst="roundRect">
              <a:avLst>
                <a:gd fmla="val 3156" name="adj"/>
              </a:avLst>
            </a:prstGeom>
            <a:noFill/>
            <a:ln cap="flat" cmpd="sng" w="9525">
              <a:solidFill>
                <a:srgbClr val="82B0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9" name="Google Shape;209;p10"/>
            <p:cNvPicPr preferRelativeResize="0"/>
            <p:nvPr/>
          </p:nvPicPr>
          <p:blipFill rotWithShape="1">
            <a:blip r:embed="rId6">
              <a:alphaModFix/>
            </a:blip>
            <a:srcRect b="0" l="0" r="0" t="0"/>
            <a:stretch/>
          </p:blipFill>
          <p:spPr>
            <a:xfrm>
              <a:off x="8677271" y="2181239"/>
              <a:ext cx="942983" cy="1114397"/>
            </a:xfrm>
            <a:prstGeom prst="rect">
              <a:avLst/>
            </a:prstGeom>
            <a:noFill/>
            <a:ln>
              <a:noFill/>
            </a:ln>
          </p:spPr>
        </p:pic>
        <p:sp>
          <p:nvSpPr>
            <p:cNvPr id="210" name="Google Shape;210;p10"/>
            <p:cNvSpPr/>
            <p:nvPr/>
          </p:nvSpPr>
          <p:spPr>
            <a:xfrm>
              <a:off x="12134850" y="1866900"/>
              <a:ext cx="4829175" cy="8048625"/>
            </a:xfrm>
            <a:prstGeom prst="roundRect">
              <a:avLst>
                <a:gd fmla="val 3156" name="adj"/>
              </a:avLst>
            </a:prstGeom>
            <a:noFill/>
            <a:ln cap="flat" cmpd="sng" w="9525">
              <a:solidFill>
                <a:srgbClr val="82B0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1" name="Google Shape;211;p10"/>
            <p:cNvPicPr preferRelativeResize="0"/>
            <p:nvPr/>
          </p:nvPicPr>
          <p:blipFill rotWithShape="1">
            <a:blip r:embed="rId7">
              <a:alphaModFix/>
            </a:blip>
            <a:srcRect b="0" l="0" r="0" t="0"/>
            <a:stretch/>
          </p:blipFill>
          <p:spPr>
            <a:xfrm>
              <a:off x="13992225" y="2181225"/>
              <a:ext cx="1114425" cy="1114425"/>
            </a:xfrm>
            <a:prstGeom prst="rect">
              <a:avLst/>
            </a:prstGeom>
            <a:noFill/>
            <a:ln>
              <a:noFill/>
            </a:ln>
          </p:spPr>
        </p:pic>
        <p:sp>
          <p:nvSpPr>
            <p:cNvPr id="212" name="Google Shape;212;p10"/>
            <p:cNvSpPr/>
            <p:nvPr/>
          </p:nvSpPr>
          <p:spPr>
            <a:xfrm>
              <a:off x="3110865" y="3495675"/>
              <a:ext cx="1274445"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Basic</a:t>
              </a:r>
              <a:endParaRPr b="0" i="0" sz="3600" u="none" cap="none" strike="noStrike">
                <a:solidFill>
                  <a:schemeClr val="dk1"/>
                </a:solidFill>
                <a:latin typeface="Calibri"/>
                <a:ea typeface="Calibri"/>
                <a:cs typeface="Calibri"/>
                <a:sym typeface="Calibri"/>
              </a:endParaRPr>
            </a:p>
          </p:txBody>
        </p:sp>
        <p:sp>
          <p:nvSpPr>
            <p:cNvPr id="213" name="Google Shape;213;p10"/>
            <p:cNvSpPr/>
            <p:nvPr/>
          </p:nvSpPr>
          <p:spPr>
            <a:xfrm>
              <a:off x="1676400" y="45529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4" name="Google Shape;214;p10"/>
            <p:cNvSpPr/>
            <p:nvPr/>
          </p:nvSpPr>
          <p:spPr>
            <a:xfrm>
              <a:off x="2415540" y="8743950"/>
              <a:ext cx="2665095"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$10/month</a:t>
              </a:r>
              <a:endParaRPr b="0" i="0" sz="3600" u="none" cap="none" strike="noStrike">
                <a:solidFill>
                  <a:schemeClr val="dk1"/>
                </a:solidFill>
                <a:latin typeface="Calibri"/>
                <a:ea typeface="Calibri"/>
                <a:cs typeface="Calibri"/>
                <a:sym typeface="Calibri"/>
              </a:endParaRPr>
            </a:p>
          </p:txBody>
        </p:sp>
        <p:sp>
          <p:nvSpPr>
            <p:cNvPr id="215" name="Google Shape;215;p10"/>
            <p:cNvSpPr/>
            <p:nvPr/>
          </p:nvSpPr>
          <p:spPr>
            <a:xfrm>
              <a:off x="8559165" y="3495675"/>
              <a:ext cx="1179195"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Elite</a:t>
              </a:r>
              <a:endParaRPr b="0" i="0" sz="3600" u="none" cap="none" strike="noStrike">
                <a:solidFill>
                  <a:schemeClr val="dk1"/>
                </a:solidFill>
                <a:latin typeface="Calibri"/>
                <a:ea typeface="Calibri"/>
                <a:cs typeface="Calibri"/>
                <a:sym typeface="Calibri"/>
              </a:endParaRPr>
            </a:p>
          </p:txBody>
        </p:sp>
        <p:sp>
          <p:nvSpPr>
            <p:cNvPr id="216" name="Google Shape;216;p10"/>
            <p:cNvSpPr/>
            <p:nvPr/>
          </p:nvSpPr>
          <p:spPr>
            <a:xfrm>
              <a:off x="7077075" y="45529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17" name="Google Shape;217;p10"/>
            <p:cNvSpPr/>
            <p:nvPr/>
          </p:nvSpPr>
          <p:spPr>
            <a:xfrm>
              <a:off x="7806690" y="8743950"/>
              <a:ext cx="2684145"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$50/month</a:t>
              </a:r>
              <a:endParaRPr b="0" i="0" sz="3600" u="none" cap="none" strike="noStrike">
                <a:solidFill>
                  <a:schemeClr val="dk1"/>
                </a:solidFill>
                <a:latin typeface="Calibri"/>
                <a:ea typeface="Calibri"/>
                <a:cs typeface="Calibri"/>
                <a:sym typeface="Calibri"/>
              </a:endParaRPr>
            </a:p>
          </p:txBody>
        </p:sp>
        <p:sp>
          <p:nvSpPr>
            <p:cNvPr id="218" name="Google Shape;218;p10"/>
            <p:cNvSpPr/>
            <p:nvPr/>
          </p:nvSpPr>
          <p:spPr>
            <a:xfrm>
              <a:off x="13326427" y="3495675"/>
              <a:ext cx="244602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Legendary</a:t>
              </a:r>
              <a:endParaRPr b="0" i="0" sz="3600" u="none" cap="none" strike="noStrike">
                <a:solidFill>
                  <a:schemeClr val="dk1"/>
                </a:solidFill>
                <a:latin typeface="Calibri"/>
                <a:ea typeface="Calibri"/>
                <a:cs typeface="Calibri"/>
                <a:sym typeface="Calibri"/>
              </a:endParaRPr>
            </a:p>
          </p:txBody>
        </p:sp>
        <p:sp>
          <p:nvSpPr>
            <p:cNvPr id="219" name="Google Shape;219;p10"/>
            <p:cNvSpPr/>
            <p:nvPr/>
          </p:nvSpPr>
          <p:spPr>
            <a:xfrm>
              <a:off x="12477750" y="45529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0" name="Google Shape;220;p10"/>
            <p:cNvSpPr/>
            <p:nvPr/>
          </p:nvSpPr>
          <p:spPr>
            <a:xfrm>
              <a:off x="13059728" y="8743950"/>
              <a:ext cx="297942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225" name="Shape 225"/>
        <p:cNvGrpSpPr/>
        <p:nvPr/>
      </p:nvGrpSpPr>
      <p:grpSpPr>
        <a:xfrm>
          <a:off x="0" y="0"/>
          <a:ext cx="0" cy="0"/>
          <a:chOff x="0" y="0"/>
          <a:chExt cx="0" cy="0"/>
        </a:xfrm>
      </p:grpSpPr>
      <p:pic>
        <p:nvPicPr>
          <p:cNvPr descr="preencoded.png" id="226" name="Google Shape;226;p11"/>
          <p:cNvPicPr preferRelativeResize="0"/>
          <p:nvPr/>
        </p:nvPicPr>
        <p:blipFill rotWithShape="1">
          <a:blip r:embed="rId3">
            <a:alphaModFix/>
          </a:blip>
          <a:srcRect b="0" l="0" r="0" t="0"/>
          <a:stretch/>
        </p:blipFill>
        <p:spPr>
          <a:xfrm>
            <a:off x="-1438275" y="828675"/>
            <a:ext cx="8629650" cy="8629650"/>
          </a:xfrm>
          <a:prstGeom prst="rect">
            <a:avLst/>
          </a:prstGeom>
          <a:noFill/>
          <a:ln>
            <a:noFill/>
          </a:ln>
        </p:spPr>
      </p:pic>
      <p:grpSp>
        <p:nvGrpSpPr>
          <p:cNvPr id="227" name="Google Shape;227;p11"/>
          <p:cNvGrpSpPr/>
          <p:nvPr/>
        </p:nvGrpSpPr>
        <p:grpSpPr>
          <a:xfrm>
            <a:off x="17640300" y="7994854"/>
            <a:ext cx="596695" cy="2063546"/>
            <a:chOff x="17640300" y="7994855"/>
            <a:chExt cx="596695" cy="2063546"/>
          </a:xfrm>
        </p:grpSpPr>
        <p:pic>
          <p:nvPicPr>
            <p:cNvPr descr="preencoded.png" id="228" name="Google Shape;228;p1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29" name="Google Shape;229;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0" name="Google Shape;230;p11"/>
          <p:cNvGrpSpPr/>
          <p:nvPr/>
        </p:nvGrpSpPr>
        <p:grpSpPr>
          <a:xfrm>
            <a:off x="2495550" y="809626"/>
            <a:ext cx="13355955" cy="8826817"/>
            <a:chOff x="2495550" y="809626"/>
            <a:chExt cx="13355955" cy="8826817"/>
          </a:xfrm>
        </p:grpSpPr>
        <p:pic>
          <p:nvPicPr>
            <p:cNvPr descr="preencoded.png" id="231" name="Google Shape;231;p11"/>
            <p:cNvPicPr preferRelativeResize="0"/>
            <p:nvPr/>
          </p:nvPicPr>
          <p:blipFill rotWithShape="1">
            <a:blip r:embed="rId5">
              <a:alphaModFix/>
            </a:blip>
            <a:srcRect b="0" l="0" r="0" t="0"/>
            <a:stretch/>
          </p:blipFill>
          <p:spPr>
            <a:xfrm>
              <a:off x="9029700" y="1209666"/>
              <a:ext cx="3914775" cy="3924309"/>
            </a:xfrm>
            <a:prstGeom prst="rect">
              <a:avLst/>
            </a:prstGeom>
            <a:noFill/>
            <a:ln>
              <a:noFill/>
            </a:ln>
          </p:spPr>
        </p:pic>
        <p:pic>
          <p:nvPicPr>
            <p:cNvPr descr="preencoded.png" id="232" name="Google Shape;232;p11"/>
            <p:cNvPicPr preferRelativeResize="0"/>
            <p:nvPr/>
          </p:nvPicPr>
          <p:blipFill rotWithShape="1">
            <a:blip r:embed="rId6">
              <a:alphaModFix/>
            </a:blip>
            <a:srcRect b="0" l="0" r="0" t="0"/>
            <a:stretch/>
          </p:blipFill>
          <p:spPr>
            <a:xfrm>
              <a:off x="5105400" y="1209666"/>
              <a:ext cx="3914775" cy="3924309"/>
            </a:xfrm>
            <a:prstGeom prst="rect">
              <a:avLst/>
            </a:prstGeom>
            <a:noFill/>
            <a:ln>
              <a:noFill/>
            </a:ln>
          </p:spPr>
        </p:pic>
        <p:pic>
          <p:nvPicPr>
            <p:cNvPr descr="preencoded.png" id="233" name="Google Shape;233;p11"/>
            <p:cNvPicPr preferRelativeResize="0"/>
            <p:nvPr/>
          </p:nvPicPr>
          <p:blipFill rotWithShape="1">
            <a:blip r:embed="rId7">
              <a:alphaModFix/>
            </a:blip>
            <a:srcRect b="0" l="0" r="0" t="0"/>
            <a:stretch/>
          </p:blipFill>
          <p:spPr>
            <a:xfrm>
              <a:off x="5105400" y="5143500"/>
              <a:ext cx="3914775" cy="3924309"/>
            </a:xfrm>
            <a:prstGeom prst="rect">
              <a:avLst/>
            </a:prstGeom>
            <a:noFill/>
            <a:ln>
              <a:noFill/>
            </a:ln>
          </p:spPr>
        </p:pic>
        <p:pic>
          <p:nvPicPr>
            <p:cNvPr descr="preencoded.png" id="234" name="Google Shape;234;p11"/>
            <p:cNvPicPr preferRelativeResize="0"/>
            <p:nvPr/>
          </p:nvPicPr>
          <p:blipFill rotWithShape="1">
            <a:blip r:embed="rId8">
              <a:alphaModFix/>
            </a:blip>
            <a:srcRect b="0" l="0" r="0" t="0"/>
            <a:stretch/>
          </p:blipFill>
          <p:spPr>
            <a:xfrm>
              <a:off x="9029700" y="5143500"/>
              <a:ext cx="3914775" cy="3924309"/>
            </a:xfrm>
            <a:prstGeom prst="rect">
              <a:avLst/>
            </a:prstGeom>
            <a:noFill/>
            <a:ln>
              <a:noFill/>
            </a:ln>
          </p:spPr>
        </p:pic>
        <p:cxnSp>
          <p:nvCxnSpPr>
            <p:cNvPr id="235" name="Google Shape;235;p11"/>
            <p:cNvCxnSpPr/>
            <p:nvPr/>
          </p:nvCxnSpPr>
          <p:spPr>
            <a:xfrm rot="5396226">
              <a:off x="4686297" y="5148263"/>
              <a:ext cx="8677280" cy="0"/>
            </a:xfrm>
            <a:prstGeom prst="straightConnector1">
              <a:avLst/>
            </a:prstGeom>
            <a:noFill/>
            <a:ln cap="flat" cmpd="sng" w="9525">
              <a:solidFill>
                <a:srgbClr val="000000"/>
              </a:solidFill>
              <a:prstDash val="solid"/>
              <a:round/>
              <a:headEnd len="sm" w="sm" type="none"/>
              <a:tailEnd len="sm" w="sm" type="none"/>
            </a:ln>
          </p:spPr>
        </p:cxnSp>
        <p:cxnSp>
          <p:nvCxnSpPr>
            <p:cNvPr id="236" name="Google Shape;236;p11"/>
            <p:cNvCxnSpPr/>
            <p:nvPr/>
          </p:nvCxnSpPr>
          <p:spPr>
            <a:xfrm rot="2509">
              <a:off x="2495548" y="5138738"/>
              <a:ext cx="13049253" cy="0"/>
            </a:xfrm>
            <a:prstGeom prst="straightConnector1">
              <a:avLst/>
            </a:prstGeom>
            <a:noFill/>
            <a:ln cap="flat" cmpd="sng" w="9525">
              <a:solidFill>
                <a:srgbClr val="000000"/>
              </a:solidFill>
              <a:prstDash val="solid"/>
              <a:round/>
              <a:headEnd len="sm" w="sm" type="none"/>
              <a:tailEnd len="sm" w="sm" type="none"/>
            </a:ln>
          </p:spPr>
        </p:cxnSp>
        <p:pic>
          <p:nvPicPr>
            <p:cNvPr descr="preencoded.png" id="237" name="Google Shape;237;p11"/>
            <p:cNvPicPr preferRelativeResize="0"/>
            <p:nvPr/>
          </p:nvPicPr>
          <p:blipFill rotWithShape="1">
            <a:blip r:embed="rId9">
              <a:alphaModFix/>
            </a:blip>
            <a:srcRect b="0" l="0" r="0" t="0"/>
            <a:stretch/>
          </p:blipFill>
          <p:spPr>
            <a:xfrm>
              <a:off x="2559058" y="873137"/>
              <a:ext cx="1092180" cy="1092182"/>
            </a:xfrm>
            <a:prstGeom prst="rect">
              <a:avLst/>
            </a:prstGeom>
            <a:noFill/>
            <a:ln>
              <a:noFill/>
            </a:ln>
          </p:spPr>
        </p:pic>
        <p:pic>
          <p:nvPicPr>
            <p:cNvPr descr="preencoded.png" id="238" name="Google Shape;238;p11"/>
            <p:cNvPicPr preferRelativeResize="0"/>
            <p:nvPr/>
          </p:nvPicPr>
          <p:blipFill rotWithShape="1">
            <a:blip r:embed="rId10">
              <a:alphaModFix/>
            </a:blip>
            <a:srcRect b="0" l="0" r="0" t="0"/>
            <a:stretch/>
          </p:blipFill>
          <p:spPr>
            <a:xfrm>
              <a:off x="2571731" y="6099572"/>
              <a:ext cx="1139446" cy="1139446"/>
            </a:xfrm>
            <a:prstGeom prst="rect">
              <a:avLst/>
            </a:prstGeom>
            <a:noFill/>
            <a:ln>
              <a:noFill/>
            </a:ln>
          </p:spPr>
        </p:pic>
        <p:pic>
          <p:nvPicPr>
            <p:cNvPr descr="preencoded.png" id="239" name="Google Shape;239;p11"/>
            <p:cNvPicPr preferRelativeResize="0"/>
            <p:nvPr/>
          </p:nvPicPr>
          <p:blipFill rotWithShape="1">
            <a:blip r:embed="rId11">
              <a:alphaModFix/>
            </a:blip>
            <a:srcRect b="0" l="0" r="0" t="0"/>
            <a:stretch/>
          </p:blipFill>
          <p:spPr>
            <a:xfrm>
              <a:off x="12506325" y="962025"/>
              <a:ext cx="894080" cy="892810"/>
            </a:xfrm>
            <a:prstGeom prst="rect">
              <a:avLst/>
            </a:prstGeom>
            <a:noFill/>
            <a:ln>
              <a:noFill/>
            </a:ln>
          </p:spPr>
        </p:pic>
        <p:pic>
          <p:nvPicPr>
            <p:cNvPr descr="preencoded.png" id="240" name="Google Shape;240;p11"/>
            <p:cNvPicPr preferRelativeResize="0"/>
            <p:nvPr/>
          </p:nvPicPr>
          <p:blipFill rotWithShape="1">
            <a:blip r:embed="rId12">
              <a:alphaModFix/>
            </a:blip>
            <a:srcRect b="0" l="0" r="0" t="0"/>
            <a:stretch/>
          </p:blipFill>
          <p:spPr>
            <a:xfrm>
              <a:off x="12430126" y="6095997"/>
              <a:ext cx="1117600" cy="1219200"/>
            </a:xfrm>
            <a:prstGeom prst="rect">
              <a:avLst/>
            </a:prstGeom>
            <a:noFill/>
            <a:ln>
              <a:noFill/>
            </a:ln>
          </p:spPr>
        </p:pic>
        <p:sp>
          <p:nvSpPr>
            <p:cNvPr id="241" name="Google Shape;241;p11"/>
            <p:cNvSpPr/>
            <p:nvPr/>
          </p:nvSpPr>
          <p:spPr>
            <a:xfrm>
              <a:off x="7496175" y="3076575"/>
              <a:ext cx="1122045"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alanquin Dark"/>
                <a:buNone/>
              </a:pPr>
              <a:r>
                <a:rPr b="1" i="0" lang="en-US" sz="9600" u="none" cap="none" strike="noStrike">
                  <a:solidFill>
                    <a:srgbClr val="0E0E0E"/>
                  </a:solidFill>
                  <a:latin typeface="Palanquin Dark"/>
                  <a:ea typeface="Palanquin Dark"/>
                  <a:cs typeface="Palanquin Dark"/>
                  <a:sym typeface="Palanquin Dark"/>
                </a:rPr>
                <a:t>S</a:t>
              </a:r>
              <a:endParaRPr b="0" i="0" sz="9600" u="none" cap="none" strike="noStrike">
                <a:solidFill>
                  <a:schemeClr val="dk1"/>
                </a:solidFill>
                <a:latin typeface="Calibri"/>
                <a:ea typeface="Calibri"/>
                <a:cs typeface="Calibri"/>
                <a:sym typeface="Calibri"/>
              </a:endParaRPr>
            </a:p>
          </p:txBody>
        </p:sp>
        <p:sp>
          <p:nvSpPr>
            <p:cNvPr id="242" name="Google Shape;242;p11"/>
            <p:cNvSpPr/>
            <p:nvPr/>
          </p:nvSpPr>
          <p:spPr>
            <a:xfrm>
              <a:off x="9496425" y="3076575"/>
              <a:ext cx="1826895"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alanquin Dark"/>
                <a:buNone/>
              </a:pPr>
              <a:r>
                <a:rPr b="1" i="0" lang="en-US" sz="9600" u="none" cap="none" strike="noStrike">
                  <a:solidFill>
                    <a:srgbClr val="FFFFFF"/>
                  </a:solidFill>
                  <a:latin typeface="Palanquin Dark"/>
                  <a:ea typeface="Palanquin Dark"/>
                  <a:cs typeface="Palanquin Dark"/>
                  <a:sym typeface="Palanquin Dark"/>
                </a:rPr>
                <a:t>W</a:t>
              </a:r>
              <a:endParaRPr b="0" i="0" sz="9600" u="none" cap="none" strike="noStrike">
                <a:solidFill>
                  <a:schemeClr val="dk1"/>
                </a:solidFill>
                <a:latin typeface="Calibri"/>
                <a:ea typeface="Calibri"/>
                <a:cs typeface="Calibri"/>
                <a:sym typeface="Calibri"/>
              </a:endParaRPr>
            </a:p>
          </p:txBody>
        </p:sp>
        <p:sp>
          <p:nvSpPr>
            <p:cNvPr id="243" name="Google Shape;243;p11"/>
            <p:cNvSpPr/>
            <p:nvPr/>
          </p:nvSpPr>
          <p:spPr>
            <a:xfrm>
              <a:off x="7391400" y="5638800"/>
              <a:ext cx="1341120"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alanquin Dark"/>
                <a:buNone/>
              </a:pPr>
              <a:r>
                <a:rPr b="1" i="0" lang="en-US" sz="9600" u="none" cap="none" strike="noStrike">
                  <a:solidFill>
                    <a:srgbClr val="FFFFFF"/>
                  </a:solidFill>
                  <a:latin typeface="Palanquin Dark"/>
                  <a:ea typeface="Palanquin Dark"/>
                  <a:cs typeface="Palanquin Dark"/>
                  <a:sym typeface="Palanquin Dark"/>
                </a:rPr>
                <a:t>O</a:t>
              </a:r>
              <a:endParaRPr b="0" i="0" sz="9600" u="none" cap="none" strike="noStrike">
                <a:solidFill>
                  <a:schemeClr val="dk1"/>
                </a:solidFill>
                <a:latin typeface="Calibri"/>
                <a:ea typeface="Calibri"/>
                <a:cs typeface="Calibri"/>
                <a:sym typeface="Calibri"/>
              </a:endParaRPr>
            </a:p>
          </p:txBody>
        </p:sp>
        <p:sp>
          <p:nvSpPr>
            <p:cNvPr id="244" name="Google Shape;244;p11"/>
            <p:cNvSpPr/>
            <p:nvPr/>
          </p:nvSpPr>
          <p:spPr>
            <a:xfrm>
              <a:off x="9686925" y="5638800"/>
              <a:ext cx="1188720"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alanquin Dark"/>
                <a:buNone/>
              </a:pPr>
              <a:r>
                <a:rPr b="1" i="0" lang="en-US" sz="9600" u="none" cap="none" strike="noStrike">
                  <a:solidFill>
                    <a:srgbClr val="0E0E0E"/>
                  </a:solidFill>
                  <a:latin typeface="Palanquin Dark"/>
                  <a:ea typeface="Palanquin Dark"/>
                  <a:cs typeface="Palanquin Dark"/>
                  <a:sym typeface="Palanquin Dark"/>
                </a:rPr>
                <a:t>T</a:t>
              </a:r>
              <a:endParaRPr b="0" i="0" sz="9600" u="none" cap="none" strike="noStrike">
                <a:solidFill>
                  <a:schemeClr val="dk1"/>
                </a:solidFill>
                <a:latin typeface="Calibri"/>
                <a:ea typeface="Calibri"/>
                <a:cs typeface="Calibri"/>
                <a:sym typeface="Calibri"/>
              </a:endParaRPr>
            </a:p>
          </p:txBody>
        </p:sp>
        <p:sp>
          <p:nvSpPr>
            <p:cNvPr id="245" name="Google Shape;245;p11"/>
            <p:cNvSpPr/>
            <p:nvPr/>
          </p:nvSpPr>
          <p:spPr>
            <a:xfrm>
              <a:off x="2495550" y="2557463"/>
              <a:ext cx="3497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Strengths</a:t>
              </a:r>
              <a:endParaRPr b="0" i="0" sz="2700" u="none" cap="none" strike="noStrike">
                <a:solidFill>
                  <a:schemeClr val="dk1"/>
                </a:solidFill>
                <a:latin typeface="Calibri"/>
                <a:ea typeface="Calibri"/>
                <a:cs typeface="Calibri"/>
                <a:sym typeface="Calibri"/>
              </a:endParaRPr>
            </a:p>
          </p:txBody>
        </p:sp>
        <p:sp>
          <p:nvSpPr>
            <p:cNvPr id="246" name="Google Shape;246;p11"/>
            <p:cNvSpPr/>
            <p:nvPr/>
          </p:nvSpPr>
          <p:spPr>
            <a:xfrm>
              <a:off x="2495550" y="332898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7" name="Google Shape;247;p11"/>
            <p:cNvSpPr/>
            <p:nvPr/>
          </p:nvSpPr>
          <p:spPr>
            <a:xfrm>
              <a:off x="2495550" y="7843838"/>
              <a:ext cx="3497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Opportunities</a:t>
              </a:r>
              <a:endParaRPr b="0" i="0" sz="2700" u="none" cap="none" strike="noStrike">
                <a:solidFill>
                  <a:schemeClr val="dk1"/>
                </a:solidFill>
                <a:latin typeface="Calibri"/>
                <a:ea typeface="Calibri"/>
                <a:cs typeface="Calibri"/>
                <a:sym typeface="Calibri"/>
              </a:endParaRPr>
            </a:p>
          </p:txBody>
        </p:sp>
        <p:sp>
          <p:nvSpPr>
            <p:cNvPr id="248" name="Google Shape;248;p11"/>
            <p:cNvSpPr/>
            <p:nvPr/>
          </p:nvSpPr>
          <p:spPr>
            <a:xfrm>
              <a:off x="2495550" y="861536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49" name="Google Shape;249;p11"/>
            <p:cNvSpPr/>
            <p:nvPr/>
          </p:nvSpPr>
          <p:spPr>
            <a:xfrm>
              <a:off x="12353925" y="2557463"/>
              <a:ext cx="3497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Weaknesses</a:t>
              </a:r>
              <a:endParaRPr b="0" i="0" sz="2700" u="none" cap="none" strike="noStrike">
                <a:solidFill>
                  <a:schemeClr val="dk1"/>
                </a:solidFill>
                <a:latin typeface="Calibri"/>
                <a:ea typeface="Calibri"/>
                <a:cs typeface="Calibri"/>
                <a:sym typeface="Calibri"/>
              </a:endParaRPr>
            </a:p>
          </p:txBody>
        </p:sp>
        <p:sp>
          <p:nvSpPr>
            <p:cNvPr id="250" name="Google Shape;250;p11"/>
            <p:cNvSpPr/>
            <p:nvPr/>
          </p:nvSpPr>
          <p:spPr>
            <a:xfrm>
              <a:off x="12353925" y="3328988"/>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1" name="Google Shape;251;p11"/>
            <p:cNvSpPr/>
            <p:nvPr/>
          </p:nvSpPr>
          <p:spPr>
            <a:xfrm>
              <a:off x="12353925" y="7843838"/>
              <a:ext cx="3497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Threats</a:t>
              </a:r>
              <a:endParaRPr b="0" i="0" sz="2700" u="none" cap="none" strike="noStrike">
                <a:solidFill>
                  <a:schemeClr val="dk1"/>
                </a:solidFill>
                <a:latin typeface="Calibri"/>
                <a:ea typeface="Calibri"/>
                <a:cs typeface="Calibri"/>
                <a:sym typeface="Calibri"/>
              </a:endParaRPr>
            </a:p>
          </p:txBody>
        </p:sp>
        <p:sp>
          <p:nvSpPr>
            <p:cNvPr id="252" name="Google Shape;252;p11"/>
            <p:cNvSpPr/>
            <p:nvPr/>
          </p:nvSpPr>
          <p:spPr>
            <a:xfrm>
              <a:off x="12353925" y="8615363"/>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257" name="Shape 257"/>
        <p:cNvGrpSpPr/>
        <p:nvPr/>
      </p:nvGrpSpPr>
      <p:grpSpPr>
        <a:xfrm>
          <a:off x="0" y="0"/>
          <a:ext cx="0" cy="0"/>
          <a:chOff x="0" y="0"/>
          <a:chExt cx="0" cy="0"/>
        </a:xfrm>
      </p:grpSpPr>
      <p:pic>
        <p:nvPicPr>
          <p:cNvPr descr="preencoded.png" id="258" name="Google Shape;258;p12"/>
          <p:cNvPicPr preferRelativeResize="0"/>
          <p:nvPr/>
        </p:nvPicPr>
        <p:blipFill rotWithShape="1">
          <a:blip r:embed="rId3">
            <a:alphaModFix/>
          </a:blip>
          <a:srcRect b="0" l="0" r="0" t="0"/>
          <a:stretch/>
        </p:blipFill>
        <p:spPr>
          <a:xfrm>
            <a:off x="-1152525" y="5876925"/>
            <a:ext cx="6553199" cy="7486650"/>
          </a:xfrm>
          <a:prstGeom prst="rect">
            <a:avLst/>
          </a:prstGeom>
          <a:noFill/>
          <a:ln>
            <a:noFill/>
          </a:ln>
        </p:spPr>
      </p:pic>
      <p:pic>
        <p:nvPicPr>
          <p:cNvPr descr="preencoded.png" id="259" name="Google Shape;259;p12"/>
          <p:cNvPicPr preferRelativeResize="0"/>
          <p:nvPr/>
        </p:nvPicPr>
        <p:blipFill rotWithShape="1">
          <a:blip r:embed="rId3">
            <a:alphaModFix/>
          </a:blip>
          <a:srcRect b="0" l="0" r="0" t="0"/>
          <a:stretch/>
        </p:blipFill>
        <p:spPr>
          <a:xfrm>
            <a:off x="13916025" y="-2343150"/>
            <a:ext cx="6553200" cy="7486650"/>
          </a:xfrm>
          <a:prstGeom prst="rect">
            <a:avLst/>
          </a:prstGeom>
          <a:noFill/>
          <a:ln>
            <a:noFill/>
          </a:ln>
        </p:spPr>
      </p:pic>
      <p:grpSp>
        <p:nvGrpSpPr>
          <p:cNvPr id="260" name="Google Shape;260;p12"/>
          <p:cNvGrpSpPr/>
          <p:nvPr/>
        </p:nvGrpSpPr>
        <p:grpSpPr>
          <a:xfrm>
            <a:off x="17640300" y="7994854"/>
            <a:ext cx="596695" cy="2063546"/>
            <a:chOff x="17640300" y="7994855"/>
            <a:chExt cx="596695" cy="2063546"/>
          </a:xfrm>
        </p:grpSpPr>
        <p:pic>
          <p:nvPicPr>
            <p:cNvPr descr="preencoded.png" id="261" name="Google Shape;261;p1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62" name="Google Shape;262;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3" name="Google Shape;263;p12"/>
          <p:cNvPicPr preferRelativeResize="0"/>
          <p:nvPr/>
        </p:nvPicPr>
        <p:blipFill rotWithShape="1">
          <a:blip r:embed="rId5">
            <a:alphaModFix/>
          </a:blip>
          <a:srcRect b="0" l="0" r="0" t="0"/>
          <a:stretch/>
        </p:blipFill>
        <p:spPr>
          <a:xfrm>
            <a:off x="9144000" y="952500"/>
            <a:ext cx="6457950" cy="8848725"/>
          </a:xfrm>
          <a:prstGeom prst="rect">
            <a:avLst/>
          </a:prstGeom>
          <a:noFill/>
          <a:ln>
            <a:noFill/>
          </a:ln>
        </p:spPr>
      </p:pic>
      <p:sp>
        <p:nvSpPr>
          <p:cNvPr id="264" name="Google Shape;264;p12"/>
          <p:cNvSpPr/>
          <p:nvPr/>
        </p:nvSpPr>
        <p:spPr>
          <a:xfrm>
            <a:off x="1047750" y="857250"/>
            <a:ext cx="7915275"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Palanquin Dark"/>
              <a:buNone/>
            </a:pPr>
            <a:r>
              <a:rPr b="1" i="0" lang="en-US" sz="6000" u="none" cap="none" strike="noStrike">
                <a:solidFill>
                  <a:srgbClr val="0E0E0E"/>
                </a:solidFill>
                <a:latin typeface="Palanquin Dark"/>
                <a:ea typeface="Palanquin Dark"/>
                <a:cs typeface="Palanquin Dark"/>
                <a:sym typeface="Palanquin Dark"/>
              </a:rPr>
              <a:t>Some Data</a:t>
            </a:r>
            <a:endParaRPr b="0" i="0" sz="6000" u="none" cap="none" strike="noStrike">
              <a:solidFill>
                <a:schemeClr val="dk1"/>
              </a:solidFill>
              <a:latin typeface="Calibri"/>
              <a:ea typeface="Calibri"/>
              <a:cs typeface="Calibri"/>
              <a:sym typeface="Calibri"/>
            </a:endParaRPr>
          </a:p>
        </p:txBody>
      </p:sp>
      <p:sp>
        <p:nvSpPr>
          <p:cNvPr id="265" name="Google Shape;265;p12"/>
          <p:cNvSpPr/>
          <p:nvPr/>
        </p:nvSpPr>
        <p:spPr>
          <a:xfrm>
            <a:off x="933450" y="3609975"/>
            <a:ext cx="1819275"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75%</a:t>
            </a:r>
            <a:endParaRPr b="0" i="0" sz="6000" u="none" cap="none" strike="noStrike">
              <a:solidFill>
                <a:schemeClr val="dk1"/>
              </a:solidFill>
              <a:latin typeface="Calibri"/>
              <a:ea typeface="Calibri"/>
              <a:cs typeface="Calibri"/>
              <a:sym typeface="Calibri"/>
            </a:endParaRPr>
          </a:p>
        </p:txBody>
      </p:sp>
      <p:grpSp>
        <p:nvGrpSpPr>
          <p:cNvPr id="266" name="Google Shape;266;p12"/>
          <p:cNvGrpSpPr/>
          <p:nvPr/>
        </p:nvGrpSpPr>
        <p:grpSpPr>
          <a:xfrm>
            <a:off x="2638425" y="3495675"/>
            <a:ext cx="4792980" cy="1716405"/>
            <a:chOff x="2638425" y="3495675"/>
            <a:chExt cx="4792980" cy="1716405"/>
          </a:xfrm>
        </p:grpSpPr>
        <p:sp>
          <p:nvSpPr>
            <p:cNvPr id="267" name="Google Shape;267;p12"/>
            <p:cNvSpPr/>
            <p:nvPr/>
          </p:nvSpPr>
          <p:spPr>
            <a:xfrm>
              <a:off x="2638425" y="3495675"/>
              <a:ext cx="47929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Enchanted Creatures</a:t>
              </a:r>
              <a:endParaRPr b="0" i="0" sz="2700" u="none" cap="none" strike="noStrike">
                <a:solidFill>
                  <a:schemeClr val="dk1"/>
                </a:solidFill>
                <a:latin typeface="Calibri"/>
                <a:ea typeface="Calibri"/>
                <a:cs typeface="Calibri"/>
                <a:sym typeface="Calibri"/>
              </a:endParaRPr>
            </a:p>
          </p:txBody>
        </p:sp>
        <p:sp>
          <p:nvSpPr>
            <p:cNvPr id="268" name="Google Shape;268;p12"/>
            <p:cNvSpPr/>
            <p:nvPr/>
          </p:nvSpPr>
          <p:spPr>
            <a:xfrm>
              <a:off x="2638425" y="4191000"/>
              <a:ext cx="47853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69" name="Google Shape;269;p12"/>
          <p:cNvSpPr/>
          <p:nvPr/>
        </p:nvSpPr>
        <p:spPr>
          <a:xfrm>
            <a:off x="933450" y="5562600"/>
            <a:ext cx="2000250"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60%</a:t>
            </a:r>
            <a:endParaRPr b="0" i="0" sz="6000" u="none" cap="none" strike="noStrike">
              <a:solidFill>
                <a:schemeClr val="dk1"/>
              </a:solidFill>
              <a:latin typeface="Calibri"/>
              <a:ea typeface="Calibri"/>
              <a:cs typeface="Calibri"/>
              <a:sym typeface="Calibri"/>
            </a:endParaRPr>
          </a:p>
        </p:txBody>
      </p:sp>
      <p:grpSp>
        <p:nvGrpSpPr>
          <p:cNvPr id="270" name="Google Shape;270;p12"/>
          <p:cNvGrpSpPr/>
          <p:nvPr/>
        </p:nvGrpSpPr>
        <p:grpSpPr>
          <a:xfrm>
            <a:off x="2819400" y="5676900"/>
            <a:ext cx="4612005" cy="1259205"/>
            <a:chOff x="2819400" y="5676900"/>
            <a:chExt cx="4612005" cy="1259205"/>
          </a:xfrm>
        </p:grpSpPr>
        <p:sp>
          <p:nvSpPr>
            <p:cNvPr id="271" name="Google Shape;271;p12"/>
            <p:cNvSpPr/>
            <p:nvPr/>
          </p:nvSpPr>
          <p:spPr>
            <a:xfrm>
              <a:off x="2819400" y="5676900"/>
              <a:ext cx="4612005"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Magic-Wielding Individuals</a:t>
              </a:r>
              <a:endParaRPr b="0" i="0" sz="2700" u="none" cap="none" strike="noStrike">
                <a:solidFill>
                  <a:schemeClr val="dk1"/>
                </a:solidFill>
                <a:latin typeface="Calibri"/>
                <a:ea typeface="Calibri"/>
                <a:cs typeface="Calibri"/>
                <a:sym typeface="Calibri"/>
              </a:endParaRPr>
            </a:p>
          </p:txBody>
        </p:sp>
        <p:sp>
          <p:nvSpPr>
            <p:cNvPr id="272" name="Google Shape;272;p12"/>
            <p:cNvSpPr/>
            <p:nvPr/>
          </p:nvSpPr>
          <p:spPr>
            <a:xfrm>
              <a:off x="2819400" y="6372225"/>
              <a:ext cx="460438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73" name="Google Shape;273;p12"/>
          <p:cNvSpPr/>
          <p:nvPr/>
        </p:nvSpPr>
        <p:spPr>
          <a:xfrm>
            <a:off x="933450" y="7515225"/>
            <a:ext cx="2000250"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90%</a:t>
            </a:r>
            <a:endParaRPr b="0" i="0" sz="6000" u="none" cap="none" strike="noStrike">
              <a:solidFill>
                <a:schemeClr val="dk1"/>
              </a:solidFill>
              <a:latin typeface="Calibri"/>
              <a:ea typeface="Calibri"/>
              <a:cs typeface="Calibri"/>
              <a:sym typeface="Calibri"/>
            </a:endParaRPr>
          </a:p>
        </p:txBody>
      </p:sp>
      <p:grpSp>
        <p:nvGrpSpPr>
          <p:cNvPr id="274" name="Google Shape;274;p12"/>
          <p:cNvGrpSpPr/>
          <p:nvPr/>
        </p:nvGrpSpPr>
        <p:grpSpPr>
          <a:xfrm>
            <a:off x="2819400" y="7400925"/>
            <a:ext cx="4612005" cy="1716405"/>
            <a:chOff x="2819400" y="7400925"/>
            <a:chExt cx="4612005" cy="1716405"/>
          </a:xfrm>
        </p:grpSpPr>
        <p:sp>
          <p:nvSpPr>
            <p:cNvPr id="275" name="Google Shape;275;p12"/>
            <p:cNvSpPr/>
            <p:nvPr/>
          </p:nvSpPr>
          <p:spPr>
            <a:xfrm>
              <a:off x="2819400" y="7400925"/>
              <a:ext cx="4612005"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Spells Cast</a:t>
              </a:r>
              <a:endParaRPr b="0" i="0" sz="2700" u="none" cap="none" strike="noStrike">
                <a:solidFill>
                  <a:schemeClr val="dk1"/>
                </a:solidFill>
                <a:latin typeface="Calibri"/>
                <a:ea typeface="Calibri"/>
                <a:cs typeface="Calibri"/>
                <a:sym typeface="Calibri"/>
              </a:endParaRPr>
            </a:p>
          </p:txBody>
        </p:sp>
        <p:sp>
          <p:nvSpPr>
            <p:cNvPr id="276" name="Google Shape;276;p12"/>
            <p:cNvSpPr/>
            <p:nvPr/>
          </p:nvSpPr>
          <p:spPr>
            <a:xfrm>
              <a:off x="2819400" y="8096250"/>
              <a:ext cx="46043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281" name="Shape 281"/>
        <p:cNvGrpSpPr/>
        <p:nvPr/>
      </p:nvGrpSpPr>
      <p:grpSpPr>
        <a:xfrm>
          <a:off x="0" y="0"/>
          <a:ext cx="0" cy="0"/>
          <a:chOff x="0" y="0"/>
          <a:chExt cx="0" cy="0"/>
        </a:xfrm>
      </p:grpSpPr>
      <p:pic>
        <p:nvPicPr>
          <p:cNvPr descr="preencoded.png" id="282" name="Google Shape;282;p13"/>
          <p:cNvPicPr preferRelativeResize="0"/>
          <p:nvPr/>
        </p:nvPicPr>
        <p:blipFill rotWithShape="1">
          <a:blip r:embed="rId3">
            <a:alphaModFix/>
          </a:blip>
          <a:srcRect b="0" l="0" r="0" t="0"/>
          <a:stretch/>
        </p:blipFill>
        <p:spPr>
          <a:xfrm>
            <a:off x="-685800" y="3495675"/>
            <a:ext cx="8048625" cy="7610475"/>
          </a:xfrm>
          <a:prstGeom prst="rect">
            <a:avLst/>
          </a:prstGeom>
          <a:noFill/>
          <a:ln>
            <a:noFill/>
          </a:ln>
        </p:spPr>
      </p:pic>
      <p:pic>
        <p:nvPicPr>
          <p:cNvPr descr="preencoded.png" id="283" name="Google Shape;283;p13"/>
          <p:cNvPicPr preferRelativeResize="0"/>
          <p:nvPr/>
        </p:nvPicPr>
        <p:blipFill rotWithShape="1">
          <a:blip r:embed="rId3">
            <a:alphaModFix/>
          </a:blip>
          <a:srcRect b="0" l="0" r="0" t="0"/>
          <a:stretch/>
        </p:blipFill>
        <p:spPr>
          <a:xfrm rot="3368746">
            <a:off x="14264973" y="113562"/>
            <a:ext cx="8048626" cy="7610475"/>
          </a:xfrm>
          <a:prstGeom prst="rect">
            <a:avLst/>
          </a:prstGeom>
          <a:noFill/>
          <a:ln>
            <a:noFill/>
          </a:ln>
        </p:spPr>
      </p:pic>
      <p:grpSp>
        <p:nvGrpSpPr>
          <p:cNvPr id="284" name="Google Shape;284;p13"/>
          <p:cNvGrpSpPr/>
          <p:nvPr/>
        </p:nvGrpSpPr>
        <p:grpSpPr>
          <a:xfrm>
            <a:off x="17640300" y="7994854"/>
            <a:ext cx="596695" cy="2063546"/>
            <a:chOff x="17640300" y="7994855"/>
            <a:chExt cx="596695" cy="2063546"/>
          </a:xfrm>
        </p:grpSpPr>
        <p:pic>
          <p:nvPicPr>
            <p:cNvPr descr="preencoded.png" id="285" name="Google Shape;285;p1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86" name="Google Shape;286;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7" name="Google Shape;287;p13"/>
          <p:cNvGrpSpPr/>
          <p:nvPr/>
        </p:nvGrpSpPr>
        <p:grpSpPr>
          <a:xfrm>
            <a:off x="3168015" y="2552700"/>
            <a:ext cx="11942445" cy="6536055"/>
            <a:chOff x="3168015" y="2552700"/>
            <a:chExt cx="11942445" cy="6536055"/>
          </a:xfrm>
        </p:grpSpPr>
        <p:grpSp>
          <p:nvGrpSpPr>
            <p:cNvPr id="288" name="Google Shape;288;p13"/>
            <p:cNvGrpSpPr/>
            <p:nvPr/>
          </p:nvGrpSpPr>
          <p:grpSpPr>
            <a:xfrm>
              <a:off x="3168015" y="2552700"/>
              <a:ext cx="11942445" cy="5423535"/>
              <a:chOff x="3168015" y="2552700"/>
              <a:chExt cx="11942445" cy="5423535"/>
            </a:xfrm>
          </p:grpSpPr>
          <p:sp>
            <p:nvSpPr>
              <p:cNvPr id="289" name="Google Shape;289;p13"/>
              <p:cNvSpPr/>
              <p:nvPr/>
            </p:nvSpPr>
            <p:spPr>
              <a:xfrm>
                <a:off x="4614863" y="2552700"/>
                <a:ext cx="9048750" cy="494347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Palanquin Dark"/>
                  <a:buNone/>
                </a:pPr>
                <a:r>
                  <a:rPr b="1" i="0" lang="en-US" sz="18000" u="none" cap="none" strike="noStrike">
                    <a:solidFill>
                      <a:srgbClr val="272727"/>
                    </a:solidFill>
                    <a:latin typeface="Palanquin Dark"/>
                    <a:ea typeface="Palanquin Dark"/>
                    <a:cs typeface="Palanquin Dark"/>
                    <a:sym typeface="Palanquin Dark"/>
                  </a:rPr>
                  <a:t>234,567</a:t>
                </a:r>
                <a:endParaRPr b="0" i="0" sz="18000" u="none" cap="none" strike="noStrike">
                  <a:solidFill>
                    <a:schemeClr val="dk1"/>
                  </a:solidFill>
                  <a:latin typeface="Calibri"/>
                  <a:ea typeface="Calibri"/>
                  <a:cs typeface="Calibri"/>
                  <a:sym typeface="Calibri"/>
                </a:endParaRPr>
              </a:p>
            </p:txBody>
          </p:sp>
          <p:sp>
            <p:nvSpPr>
              <p:cNvPr id="290" name="Google Shape;290;p13"/>
              <p:cNvSpPr/>
              <p:nvPr/>
            </p:nvSpPr>
            <p:spPr>
              <a:xfrm>
                <a:off x="3168015" y="6848475"/>
                <a:ext cx="11942445"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91" name="Google Shape;291;p13"/>
            <p:cNvSpPr/>
            <p:nvPr/>
          </p:nvSpPr>
          <p:spPr>
            <a:xfrm>
              <a:off x="5632133" y="8067675"/>
              <a:ext cx="701421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296" name="Shape 296"/>
        <p:cNvGrpSpPr/>
        <p:nvPr/>
      </p:nvGrpSpPr>
      <p:grpSpPr>
        <a:xfrm>
          <a:off x="0" y="0"/>
          <a:ext cx="0" cy="0"/>
          <a:chOff x="0" y="0"/>
          <a:chExt cx="0" cy="0"/>
        </a:xfrm>
      </p:grpSpPr>
      <p:pic>
        <p:nvPicPr>
          <p:cNvPr descr="preencoded.png" id="297" name="Google Shape;297;p14"/>
          <p:cNvPicPr preferRelativeResize="0"/>
          <p:nvPr/>
        </p:nvPicPr>
        <p:blipFill rotWithShape="1">
          <a:blip r:embed="rId3">
            <a:alphaModFix/>
          </a:blip>
          <a:srcRect b="0" l="0" r="0" t="0"/>
          <a:stretch/>
        </p:blipFill>
        <p:spPr>
          <a:xfrm>
            <a:off x="-1438275" y="828675"/>
            <a:ext cx="8629650" cy="8629650"/>
          </a:xfrm>
          <a:prstGeom prst="rect">
            <a:avLst/>
          </a:prstGeom>
          <a:noFill/>
          <a:ln>
            <a:noFill/>
          </a:ln>
        </p:spPr>
      </p:pic>
      <p:grpSp>
        <p:nvGrpSpPr>
          <p:cNvPr id="298" name="Google Shape;298;p14"/>
          <p:cNvGrpSpPr/>
          <p:nvPr/>
        </p:nvGrpSpPr>
        <p:grpSpPr>
          <a:xfrm>
            <a:off x="17640300" y="7994854"/>
            <a:ext cx="596695" cy="2063546"/>
            <a:chOff x="17640300" y="7994855"/>
            <a:chExt cx="596695" cy="2063546"/>
          </a:xfrm>
        </p:grpSpPr>
        <p:pic>
          <p:nvPicPr>
            <p:cNvPr descr="preencoded.png" id="299" name="Google Shape;299;p14"/>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00" name="Google Shape;300;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1" name="Google Shape;301;p14"/>
          <p:cNvSpPr/>
          <p:nvPr/>
        </p:nvSpPr>
        <p:spPr>
          <a:xfrm>
            <a:off x="2757488" y="2447925"/>
            <a:ext cx="5903595"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lanquin Dark"/>
              <a:buNone/>
            </a:pPr>
            <a:r>
              <a:rPr b="1" i="0" lang="en-US" sz="9600" u="none" cap="none" strike="noStrike">
                <a:solidFill>
                  <a:srgbClr val="272727"/>
                </a:solidFill>
                <a:latin typeface="Palanquin Dark"/>
                <a:ea typeface="Palanquin Dark"/>
                <a:cs typeface="Palanquin Dark"/>
                <a:sym typeface="Palanquin Dark"/>
              </a:rPr>
              <a:t>233 Coins</a:t>
            </a:r>
            <a:endParaRPr b="0" i="0" sz="9600" u="none" cap="none" strike="noStrike">
              <a:solidFill>
                <a:schemeClr val="dk1"/>
              </a:solidFill>
              <a:latin typeface="Calibri"/>
              <a:ea typeface="Calibri"/>
              <a:cs typeface="Calibri"/>
              <a:sym typeface="Calibri"/>
            </a:endParaRPr>
          </a:p>
        </p:txBody>
      </p:sp>
      <p:sp>
        <p:nvSpPr>
          <p:cNvPr id="302" name="Google Shape;302;p14"/>
          <p:cNvSpPr/>
          <p:nvPr/>
        </p:nvSpPr>
        <p:spPr>
          <a:xfrm>
            <a:off x="2512695" y="465772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03" name="Google Shape;303;p14"/>
          <p:cNvSpPr/>
          <p:nvPr/>
        </p:nvSpPr>
        <p:spPr>
          <a:xfrm>
            <a:off x="2543175" y="5238750"/>
            <a:ext cx="6332220"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lanquin Dark"/>
              <a:buNone/>
            </a:pPr>
            <a:r>
              <a:rPr b="1" i="0" lang="en-US" sz="9600" u="none" cap="none" strike="noStrike">
                <a:solidFill>
                  <a:srgbClr val="272727"/>
                </a:solidFill>
                <a:latin typeface="Palanquin Dark"/>
                <a:ea typeface="Palanquin Dark"/>
                <a:cs typeface="Palanquin Dark"/>
                <a:sym typeface="Palanquin Dark"/>
              </a:rPr>
              <a:t>456 Hours</a:t>
            </a:r>
            <a:endParaRPr b="0" i="0" sz="9600" u="none" cap="none" strike="noStrike">
              <a:solidFill>
                <a:schemeClr val="dk1"/>
              </a:solidFill>
              <a:latin typeface="Calibri"/>
              <a:ea typeface="Calibri"/>
              <a:cs typeface="Calibri"/>
              <a:sym typeface="Calibri"/>
            </a:endParaRPr>
          </a:p>
        </p:txBody>
      </p:sp>
      <p:sp>
        <p:nvSpPr>
          <p:cNvPr id="304" name="Google Shape;304;p14"/>
          <p:cNvSpPr/>
          <p:nvPr/>
        </p:nvSpPr>
        <p:spPr>
          <a:xfrm>
            <a:off x="2512695" y="74485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05" name="Google Shape;305;p14"/>
          <p:cNvSpPr/>
          <p:nvPr/>
        </p:nvSpPr>
        <p:spPr>
          <a:xfrm>
            <a:off x="11820525" y="2447925"/>
            <a:ext cx="3017520"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lanquin Dark"/>
              <a:buNone/>
            </a:pPr>
            <a:r>
              <a:rPr b="1" i="0" lang="en-US" sz="9600" u="none" cap="none" strike="noStrike">
                <a:solidFill>
                  <a:srgbClr val="272727"/>
                </a:solidFill>
                <a:latin typeface="Palanquin Dark"/>
                <a:ea typeface="Palanquin Dark"/>
                <a:cs typeface="Palanquin Dark"/>
                <a:sym typeface="Palanquin Dark"/>
              </a:rPr>
              <a:t>85%</a:t>
            </a:r>
            <a:endParaRPr b="0" i="0" sz="9600" u="none" cap="none" strike="noStrike">
              <a:solidFill>
                <a:schemeClr val="dk1"/>
              </a:solidFill>
              <a:latin typeface="Calibri"/>
              <a:ea typeface="Calibri"/>
              <a:cs typeface="Calibri"/>
              <a:sym typeface="Calibri"/>
            </a:endParaRPr>
          </a:p>
        </p:txBody>
      </p:sp>
      <p:sp>
        <p:nvSpPr>
          <p:cNvPr id="306" name="Google Shape;306;p14"/>
          <p:cNvSpPr/>
          <p:nvPr/>
        </p:nvSpPr>
        <p:spPr>
          <a:xfrm>
            <a:off x="10132695" y="465772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07" name="Google Shape;307;p14"/>
          <p:cNvSpPr/>
          <p:nvPr/>
        </p:nvSpPr>
        <p:spPr>
          <a:xfrm>
            <a:off x="10968038" y="5238750"/>
            <a:ext cx="4722495" cy="2636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lanquin Dark"/>
              <a:buNone/>
            </a:pPr>
            <a:r>
              <a:rPr b="1" i="0" lang="en-US" sz="9600" u="none" cap="none" strike="noStrike">
                <a:solidFill>
                  <a:srgbClr val="272727"/>
                </a:solidFill>
                <a:latin typeface="Palanquin Dark"/>
                <a:ea typeface="Palanquin Dark"/>
                <a:cs typeface="Palanquin Dark"/>
                <a:sym typeface="Palanquin Dark"/>
              </a:rPr>
              <a:t>765 Km</a:t>
            </a:r>
            <a:endParaRPr b="0" i="0" sz="9600" u="none" cap="none" strike="noStrike">
              <a:solidFill>
                <a:schemeClr val="dk1"/>
              </a:solidFill>
              <a:latin typeface="Calibri"/>
              <a:ea typeface="Calibri"/>
              <a:cs typeface="Calibri"/>
              <a:sym typeface="Calibri"/>
            </a:endParaRPr>
          </a:p>
        </p:txBody>
      </p:sp>
      <p:sp>
        <p:nvSpPr>
          <p:cNvPr id="308" name="Google Shape;308;p14"/>
          <p:cNvSpPr/>
          <p:nvPr/>
        </p:nvSpPr>
        <p:spPr>
          <a:xfrm>
            <a:off x="10132695" y="74485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313" name="Shape 313"/>
        <p:cNvGrpSpPr/>
        <p:nvPr/>
      </p:nvGrpSpPr>
      <p:grpSpPr>
        <a:xfrm>
          <a:off x="0" y="0"/>
          <a:ext cx="0" cy="0"/>
          <a:chOff x="0" y="0"/>
          <a:chExt cx="0" cy="0"/>
        </a:xfrm>
      </p:grpSpPr>
      <p:pic>
        <p:nvPicPr>
          <p:cNvPr descr="preencoded.png" id="314" name="Google Shape;314;p15"/>
          <p:cNvPicPr preferRelativeResize="0"/>
          <p:nvPr/>
        </p:nvPicPr>
        <p:blipFill rotWithShape="1">
          <a:blip r:embed="rId3">
            <a:alphaModFix/>
          </a:blip>
          <a:srcRect b="0" l="0" r="0" t="0"/>
          <a:stretch/>
        </p:blipFill>
        <p:spPr>
          <a:xfrm rot="10800000">
            <a:off x="0" y="295275"/>
            <a:ext cx="9944100" cy="9686924"/>
          </a:xfrm>
          <a:prstGeom prst="rect">
            <a:avLst/>
          </a:prstGeom>
          <a:noFill/>
          <a:ln>
            <a:noFill/>
          </a:ln>
        </p:spPr>
      </p:pic>
      <p:grpSp>
        <p:nvGrpSpPr>
          <p:cNvPr id="315" name="Google Shape;315;p15"/>
          <p:cNvGrpSpPr/>
          <p:nvPr/>
        </p:nvGrpSpPr>
        <p:grpSpPr>
          <a:xfrm>
            <a:off x="17640300" y="7994854"/>
            <a:ext cx="596695" cy="2063546"/>
            <a:chOff x="17640300" y="7994855"/>
            <a:chExt cx="596695" cy="2063546"/>
          </a:xfrm>
        </p:grpSpPr>
        <p:pic>
          <p:nvPicPr>
            <p:cNvPr descr="preencoded.png" id="316" name="Google Shape;316;p1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17" name="Google Shape;317;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8" name="Google Shape;318;p15"/>
          <p:cNvSpPr/>
          <p:nvPr/>
        </p:nvSpPr>
        <p:spPr>
          <a:xfrm>
            <a:off x="5181600" y="857250"/>
            <a:ext cx="7915275" cy="16478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Some Graph</a:t>
            </a:r>
            <a:endParaRPr b="0" i="0" sz="6000" u="none" cap="none" strike="noStrike">
              <a:solidFill>
                <a:schemeClr val="dk1"/>
              </a:solidFill>
              <a:latin typeface="Calibri"/>
              <a:ea typeface="Calibri"/>
              <a:cs typeface="Calibri"/>
              <a:sym typeface="Calibri"/>
            </a:endParaRPr>
          </a:p>
        </p:txBody>
      </p:sp>
      <p:grpSp>
        <p:nvGrpSpPr>
          <p:cNvPr id="319" name="Google Shape;319;p15"/>
          <p:cNvGrpSpPr/>
          <p:nvPr/>
        </p:nvGrpSpPr>
        <p:grpSpPr>
          <a:xfrm>
            <a:off x="2038350" y="2824588"/>
            <a:ext cx="6709938" cy="4712871"/>
            <a:chOff x="2038350" y="2824588"/>
            <a:chExt cx="6709938" cy="4712871"/>
          </a:xfrm>
        </p:grpSpPr>
        <p:pic>
          <p:nvPicPr>
            <p:cNvPr descr="preencoded.png" id="320" name="Google Shape;320;p15"/>
            <p:cNvPicPr preferRelativeResize="0"/>
            <p:nvPr/>
          </p:nvPicPr>
          <p:blipFill rotWithShape="1">
            <a:blip r:embed="rId5">
              <a:alphaModFix/>
            </a:blip>
            <a:srcRect b="0" l="0" r="0" t="0"/>
            <a:stretch/>
          </p:blipFill>
          <p:spPr>
            <a:xfrm>
              <a:off x="2530372" y="2824588"/>
              <a:ext cx="6217916" cy="4133250"/>
            </a:xfrm>
            <a:prstGeom prst="rect">
              <a:avLst/>
            </a:prstGeom>
            <a:noFill/>
            <a:ln>
              <a:noFill/>
            </a:ln>
          </p:spPr>
        </p:pic>
        <p:pic>
          <p:nvPicPr>
            <p:cNvPr descr="preencoded.png" id="321" name="Google Shape;321;p15"/>
            <p:cNvPicPr preferRelativeResize="0"/>
            <p:nvPr/>
          </p:nvPicPr>
          <p:blipFill rotWithShape="1">
            <a:blip r:embed="rId6">
              <a:alphaModFix/>
            </a:blip>
            <a:srcRect b="0" l="0" r="0" t="0"/>
            <a:stretch/>
          </p:blipFill>
          <p:spPr>
            <a:xfrm>
              <a:off x="3384152" y="3139083"/>
              <a:ext cx="8673" cy="3943830"/>
            </a:xfrm>
            <a:prstGeom prst="rect">
              <a:avLst/>
            </a:prstGeom>
            <a:noFill/>
            <a:ln>
              <a:noFill/>
            </a:ln>
          </p:spPr>
        </p:pic>
        <p:pic>
          <p:nvPicPr>
            <p:cNvPr descr="preencoded.png" id="322" name="Google Shape;322;p15"/>
            <p:cNvPicPr preferRelativeResize="0"/>
            <p:nvPr/>
          </p:nvPicPr>
          <p:blipFill rotWithShape="1">
            <a:blip r:embed="rId6">
              <a:alphaModFix/>
            </a:blip>
            <a:srcRect b="0" l="0" r="0" t="0"/>
            <a:stretch/>
          </p:blipFill>
          <p:spPr>
            <a:xfrm>
              <a:off x="4237930" y="3139083"/>
              <a:ext cx="8673" cy="3943830"/>
            </a:xfrm>
            <a:prstGeom prst="rect">
              <a:avLst/>
            </a:prstGeom>
            <a:noFill/>
            <a:ln>
              <a:noFill/>
            </a:ln>
          </p:spPr>
        </p:pic>
        <p:pic>
          <p:nvPicPr>
            <p:cNvPr descr="preencoded.png" id="323" name="Google Shape;323;p15"/>
            <p:cNvPicPr preferRelativeResize="0"/>
            <p:nvPr/>
          </p:nvPicPr>
          <p:blipFill rotWithShape="1">
            <a:blip r:embed="rId6">
              <a:alphaModFix/>
            </a:blip>
            <a:srcRect b="0" l="0" r="0" t="0"/>
            <a:stretch/>
          </p:blipFill>
          <p:spPr>
            <a:xfrm>
              <a:off x="5091711" y="3139083"/>
              <a:ext cx="8673" cy="3943830"/>
            </a:xfrm>
            <a:prstGeom prst="rect">
              <a:avLst/>
            </a:prstGeom>
            <a:noFill/>
            <a:ln>
              <a:noFill/>
            </a:ln>
          </p:spPr>
        </p:pic>
        <p:pic>
          <p:nvPicPr>
            <p:cNvPr descr="preencoded.png" id="324" name="Google Shape;324;p15"/>
            <p:cNvPicPr preferRelativeResize="0"/>
            <p:nvPr/>
          </p:nvPicPr>
          <p:blipFill rotWithShape="1">
            <a:blip r:embed="rId6">
              <a:alphaModFix/>
            </a:blip>
            <a:srcRect b="0" l="0" r="0" t="0"/>
            <a:stretch/>
          </p:blipFill>
          <p:spPr>
            <a:xfrm>
              <a:off x="5945489" y="3139083"/>
              <a:ext cx="8673" cy="3943830"/>
            </a:xfrm>
            <a:prstGeom prst="rect">
              <a:avLst/>
            </a:prstGeom>
            <a:noFill/>
            <a:ln>
              <a:noFill/>
            </a:ln>
          </p:spPr>
        </p:pic>
        <p:pic>
          <p:nvPicPr>
            <p:cNvPr descr="preencoded.png" id="325" name="Google Shape;325;p15"/>
            <p:cNvPicPr preferRelativeResize="0"/>
            <p:nvPr/>
          </p:nvPicPr>
          <p:blipFill rotWithShape="1">
            <a:blip r:embed="rId6">
              <a:alphaModFix/>
            </a:blip>
            <a:srcRect b="0" l="0" r="0" t="0"/>
            <a:stretch/>
          </p:blipFill>
          <p:spPr>
            <a:xfrm>
              <a:off x="6799271" y="3139083"/>
              <a:ext cx="8673" cy="3943830"/>
            </a:xfrm>
            <a:prstGeom prst="rect">
              <a:avLst/>
            </a:prstGeom>
            <a:noFill/>
            <a:ln>
              <a:noFill/>
            </a:ln>
          </p:spPr>
        </p:pic>
        <p:pic>
          <p:nvPicPr>
            <p:cNvPr descr="preencoded.png" id="326" name="Google Shape;326;p15"/>
            <p:cNvPicPr preferRelativeResize="0"/>
            <p:nvPr/>
          </p:nvPicPr>
          <p:blipFill rotWithShape="1">
            <a:blip r:embed="rId6">
              <a:alphaModFix/>
            </a:blip>
            <a:srcRect b="0" l="0" r="0" t="0"/>
            <a:stretch/>
          </p:blipFill>
          <p:spPr>
            <a:xfrm>
              <a:off x="7653049" y="3139083"/>
              <a:ext cx="8673" cy="3943830"/>
            </a:xfrm>
            <a:prstGeom prst="rect">
              <a:avLst/>
            </a:prstGeom>
            <a:noFill/>
            <a:ln>
              <a:noFill/>
            </a:ln>
          </p:spPr>
        </p:pic>
        <p:pic>
          <p:nvPicPr>
            <p:cNvPr descr="preencoded.png" id="327" name="Google Shape;327;p15"/>
            <p:cNvPicPr preferRelativeResize="0"/>
            <p:nvPr/>
          </p:nvPicPr>
          <p:blipFill rotWithShape="1">
            <a:blip r:embed="rId6">
              <a:alphaModFix/>
            </a:blip>
            <a:srcRect b="0" l="0" r="0" t="0"/>
            <a:stretch/>
          </p:blipFill>
          <p:spPr>
            <a:xfrm>
              <a:off x="8506828" y="3139083"/>
              <a:ext cx="8673" cy="3943830"/>
            </a:xfrm>
            <a:prstGeom prst="rect">
              <a:avLst/>
            </a:prstGeom>
            <a:noFill/>
            <a:ln>
              <a:noFill/>
            </a:ln>
          </p:spPr>
        </p:pic>
        <p:pic>
          <p:nvPicPr>
            <p:cNvPr descr="preencoded.png" id="328" name="Google Shape;328;p15"/>
            <p:cNvPicPr preferRelativeResize="0"/>
            <p:nvPr/>
          </p:nvPicPr>
          <p:blipFill rotWithShape="1">
            <a:blip r:embed="rId7">
              <a:alphaModFix/>
            </a:blip>
            <a:srcRect b="0" l="0" r="0" t="0"/>
            <a:stretch/>
          </p:blipFill>
          <p:spPr>
            <a:xfrm>
              <a:off x="2516122" y="4106724"/>
              <a:ext cx="6036870" cy="1780186"/>
            </a:xfrm>
            <a:prstGeom prst="rect">
              <a:avLst/>
            </a:prstGeom>
            <a:noFill/>
            <a:ln>
              <a:noFill/>
            </a:ln>
          </p:spPr>
        </p:pic>
        <p:pic>
          <p:nvPicPr>
            <p:cNvPr descr="preencoded.png" id="329" name="Google Shape;329;p15"/>
            <p:cNvPicPr preferRelativeResize="0"/>
            <p:nvPr/>
          </p:nvPicPr>
          <p:blipFill rotWithShape="1">
            <a:blip r:embed="rId8">
              <a:alphaModFix/>
            </a:blip>
            <a:srcRect b="0" l="0" r="0" t="0"/>
            <a:stretch/>
          </p:blipFill>
          <p:spPr>
            <a:xfrm>
              <a:off x="2526404" y="4773581"/>
              <a:ext cx="6032267" cy="1701393"/>
            </a:xfrm>
            <a:prstGeom prst="rect">
              <a:avLst/>
            </a:prstGeom>
            <a:noFill/>
            <a:ln>
              <a:noFill/>
            </a:ln>
          </p:spPr>
        </p:pic>
        <p:pic>
          <p:nvPicPr>
            <p:cNvPr descr="preencoded.png" id="330" name="Google Shape;330;p15"/>
            <p:cNvPicPr preferRelativeResize="0"/>
            <p:nvPr/>
          </p:nvPicPr>
          <p:blipFill rotWithShape="1">
            <a:blip r:embed="rId9">
              <a:alphaModFix/>
            </a:blip>
            <a:srcRect b="0" l="0" r="0" t="0"/>
            <a:stretch/>
          </p:blipFill>
          <p:spPr>
            <a:xfrm>
              <a:off x="3330897" y="4541732"/>
              <a:ext cx="115179" cy="115178"/>
            </a:xfrm>
            <a:prstGeom prst="rect">
              <a:avLst/>
            </a:prstGeom>
            <a:noFill/>
            <a:ln>
              <a:noFill/>
            </a:ln>
          </p:spPr>
        </p:pic>
        <p:pic>
          <p:nvPicPr>
            <p:cNvPr descr="preencoded.png" id="331" name="Google Shape;331;p15"/>
            <p:cNvPicPr preferRelativeResize="0"/>
            <p:nvPr/>
          </p:nvPicPr>
          <p:blipFill rotWithShape="1">
            <a:blip r:embed="rId10">
              <a:alphaModFix/>
            </a:blip>
            <a:srcRect b="0" l="0" r="0" t="0"/>
            <a:stretch/>
          </p:blipFill>
          <p:spPr>
            <a:xfrm>
              <a:off x="3330897" y="5235848"/>
              <a:ext cx="115179" cy="115179"/>
            </a:xfrm>
            <a:prstGeom prst="rect">
              <a:avLst/>
            </a:prstGeom>
            <a:noFill/>
            <a:ln>
              <a:noFill/>
            </a:ln>
          </p:spPr>
        </p:pic>
        <p:pic>
          <p:nvPicPr>
            <p:cNvPr descr="preencoded.png" id="332" name="Google Shape;332;p15"/>
            <p:cNvPicPr preferRelativeResize="0"/>
            <p:nvPr/>
          </p:nvPicPr>
          <p:blipFill rotWithShape="1">
            <a:blip r:embed="rId9">
              <a:alphaModFix/>
            </a:blip>
            <a:srcRect b="0" l="0" r="0" t="0"/>
            <a:stretch/>
          </p:blipFill>
          <p:spPr>
            <a:xfrm>
              <a:off x="4184677" y="4238458"/>
              <a:ext cx="115179" cy="115179"/>
            </a:xfrm>
            <a:prstGeom prst="rect">
              <a:avLst/>
            </a:prstGeom>
            <a:noFill/>
            <a:ln>
              <a:noFill/>
            </a:ln>
          </p:spPr>
        </p:pic>
        <p:pic>
          <p:nvPicPr>
            <p:cNvPr descr="preencoded.png" id="333" name="Google Shape;333;p15"/>
            <p:cNvPicPr preferRelativeResize="0"/>
            <p:nvPr/>
          </p:nvPicPr>
          <p:blipFill rotWithShape="1">
            <a:blip r:embed="rId11">
              <a:alphaModFix/>
            </a:blip>
            <a:srcRect b="0" l="0" r="0" t="0"/>
            <a:stretch/>
          </p:blipFill>
          <p:spPr>
            <a:xfrm>
              <a:off x="4184677" y="5561633"/>
              <a:ext cx="115179" cy="115179"/>
            </a:xfrm>
            <a:prstGeom prst="rect">
              <a:avLst/>
            </a:prstGeom>
            <a:noFill/>
            <a:ln>
              <a:noFill/>
            </a:ln>
          </p:spPr>
        </p:pic>
        <p:pic>
          <p:nvPicPr>
            <p:cNvPr descr="preencoded.png" id="334" name="Google Shape;334;p15"/>
            <p:cNvPicPr preferRelativeResize="0"/>
            <p:nvPr/>
          </p:nvPicPr>
          <p:blipFill rotWithShape="1">
            <a:blip r:embed="rId12">
              <a:alphaModFix/>
            </a:blip>
            <a:srcRect b="0" l="0" r="0" t="0"/>
            <a:stretch/>
          </p:blipFill>
          <p:spPr>
            <a:xfrm>
              <a:off x="5038458" y="5799609"/>
              <a:ext cx="115179" cy="115179"/>
            </a:xfrm>
            <a:prstGeom prst="rect">
              <a:avLst/>
            </a:prstGeom>
            <a:noFill/>
            <a:ln>
              <a:noFill/>
            </a:ln>
          </p:spPr>
        </p:pic>
        <p:pic>
          <p:nvPicPr>
            <p:cNvPr descr="preencoded.png" id="335" name="Google Shape;335;p15"/>
            <p:cNvPicPr preferRelativeResize="0"/>
            <p:nvPr/>
          </p:nvPicPr>
          <p:blipFill rotWithShape="1">
            <a:blip r:embed="rId12">
              <a:alphaModFix/>
            </a:blip>
            <a:srcRect b="0" l="0" r="0" t="0"/>
            <a:stretch/>
          </p:blipFill>
          <p:spPr>
            <a:xfrm>
              <a:off x="5038458" y="4733869"/>
              <a:ext cx="115179" cy="115179"/>
            </a:xfrm>
            <a:prstGeom prst="rect">
              <a:avLst/>
            </a:prstGeom>
            <a:noFill/>
            <a:ln>
              <a:noFill/>
            </a:ln>
          </p:spPr>
        </p:pic>
        <p:pic>
          <p:nvPicPr>
            <p:cNvPr descr="preencoded.png" id="336" name="Google Shape;336;p15"/>
            <p:cNvPicPr preferRelativeResize="0"/>
            <p:nvPr/>
          </p:nvPicPr>
          <p:blipFill rotWithShape="1">
            <a:blip r:embed="rId9">
              <a:alphaModFix/>
            </a:blip>
            <a:srcRect b="0" l="0" r="0" t="0"/>
            <a:stretch/>
          </p:blipFill>
          <p:spPr>
            <a:xfrm>
              <a:off x="5895705" y="5049924"/>
              <a:ext cx="115179" cy="115179"/>
            </a:xfrm>
            <a:prstGeom prst="rect">
              <a:avLst/>
            </a:prstGeom>
            <a:noFill/>
            <a:ln>
              <a:noFill/>
            </a:ln>
          </p:spPr>
        </p:pic>
        <p:pic>
          <p:nvPicPr>
            <p:cNvPr descr="preencoded.png" id="337" name="Google Shape;337;p15"/>
            <p:cNvPicPr preferRelativeResize="0"/>
            <p:nvPr/>
          </p:nvPicPr>
          <p:blipFill rotWithShape="1">
            <a:blip r:embed="rId9">
              <a:alphaModFix/>
            </a:blip>
            <a:srcRect b="0" l="0" r="0" t="0"/>
            <a:stretch/>
          </p:blipFill>
          <p:spPr>
            <a:xfrm>
              <a:off x="5895705" y="4815483"/>
              <a:ext cx="115179" cy="115179"/>
            </a:xfrm>
            <a:prstGeom prst="rect">
              <a:avLst/>
            </a:prstGeom>
            <a:noFill/>
            <a:ln>
              <a:noFill/>
            </a:ln>
          </p:spPr>
        </p:pic>
        <p:pic>
          <p:nvPicPr>
            <p:cNvPr descr="preencoded.png" id="338" name="Google Shape;338;p15"/>
            <p:cNvPicPr preferRelativeResize="0"/>
            <p:nvPr/>
          </p:nvPicPr>
          <p:blipFill rotWithShape="1">
            <a:blip r:embed="rId9">
              <a:alphaModFix/>
            </a:blip>
            <a:srcRect b="0" l="0" r="0" t="0"/>
            <a:stretch/>
          </p:blipFill>
          <p:spPr>
            <a:xfrm>
              <a:off x="6746016" y="5750682"/>
              <a:ext cx="115179" cy="115178"/>
            </a:xfrm>
            <a:prstGeom prst="rect">
              <a:avLst/>
            </a:prstGeom>
            <a:noFill/>
            <a:ln>
              <a:noFill/>
            </a:ln>
          </p:spPr>
        </p:pic>
        <p:pic>
          <p:nvPicPr>
            <p:cNvPr descr="preencoded.png" id="339" name="Google Shape;339;p15"/>
            <p:cNvPicPr preferRelativeResize="0"/>
            <p:nvPr/>
          </p:nvPicPr>
          <p:blipFill rotWithShape="1">
            <a:blip r:embed="rId10">
              <a:alphaModFix/>
            </a:blip>
            <a:srcRect b="0" l="0" r="0" t="0"/>
            <a:stretch/>
          </p:blipFill>
          <p:spPr>
            <a:xfrm>
              <a:off x="6746016" y="5307657"/>
              <a:ext cx="115179" cy="115178"/>
            </a:xfrm>
            <a:prstGeom prst="rect">
              <a:avLst/>
            </a:prstGeom>
            <a:noFill/>
            <a:ln>
              <a:noFill/>
            </a:ln>
          </p:spPr>
        </p:pic>
        <p:pic>
          <p:nvPicPr>
            <p:cNvPr descr="preencoded.png" id="340" name="Google Shape;340;p15"/>
            <p:cNvPicPr preferRelativeResize="0"/>
            <p:nvPr/>
          </p:nvPicPr>
          <p:blipFill rotWithShape="1">
            <a:blip r:embed="rId9">
              <a:alphaModFix/>
            </a:blip>
            <a:srcRect b="0" l="0" r="0" t="0"/>
            <a:stretch/>
          </p:blipFill>
          <p:spPr>
            <a:xfrm>
              <a:off x="7603266" y="5229337"/>
              <a:ext cx="115179" cy="115179"/>
            </a:xfrm>
            <a:prstGeom prst="rect">
              <a:avLst/>
            </a:prstGeom>
            <a:noFill/>
            <a:ln>
              <a:noFill/>
            </a:ln>
          </p:spPr>
        </p:pic>
        <p:pic>
          <p:nvPicPr>
            <p:cNvPr descr="preencoded.png" id="341" name="Google Shape;341;p15"/>
            <p:cNvPicPr preferRelativeResize="0"/>
            <p:nvPr/>
          </p:nvPicPr>
          <p:blipFill rotWithShape="1">
            <a:blip r:embed="rId10">
              <a:alphaModFix/>
            </a:blip>
            <a:srcRect b="0" l="0" r="0" t="0"/>
            <a:stretch/>
          </p:blipFill>
          <p:spPr>
            <a:xfrm>
              <a:off x="7603266" y="4929578"/>
              <a:ext cx="115179" cy="115179"/>
            </a:xfrm>
            <a:prstGeom prst="rect">
              <a:avLst/>
            </a:prstGeom>
            <a:noFill/>
            <a:ln>
              <a:noFill/>
            </a:ln>
          </p:spPr>
        </p:pic>
        <p:sp>
          <p:nvSpPr>
            <p:cNvPr id="342" name="Google Shape;342;p15"/>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3" name="Google Shape;343;p15"/>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44" name="Google Shape;344;p15"/>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45" name="Google Shape;345;p15"/>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46" name="Google Shape;346;p15"/>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47" name="Google Shape;347;p15"/>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48" name="Google Shape;348;p15"/>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49" name="Google Shape;349;p15"/>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0" name="Google Shape;350;p15"/>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639"/>
                <a:buFont typeface="Lato"/>
                <a:buNone/>
              </a:pPr>
              <a:r>
                <a:rPr b="0" i="0" lang="en-US" sz="1639" u="none" cap="none" strike="noStrike">
                  <a:solidFill>
                    <a:srgbClr val="82B09E"/>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1" name="Google Shape;351;p15"/>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2" name="Google Shape;352;p15"/>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3" name="Google Shape;353;p15"/>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54" name="Google Shape;354;p15"/>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55" name="Google Shape;355;p15"/>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56" name="Google Shape;356;p15"/>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57" name="Google Shape;357;p15"/>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58" name="Google Shape;358;p15"/>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59" name="Google Shape;359;p15"/>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0" name="Google Shape;360;p15"/>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1366"/>
                <a:buFont typeface="Lato"/>
                <a:buNone/>
              </a:pPr>
              <a:r>
                <a:rPr b="0" i="0" lang="en-US" sz="1366" u="none" cap="none" strike="noStrike">
                  <a:solidFill>
                    <a:srgbClr val="82B09E"/>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1" name="Google Shape;361;p15"/>
          <p:cNvGrpSpPr/>
          <p:nvPr/>
        </p:nvGrpSpPr>
        <p:grpSpPr>
          <a:xfrm>
            <a:off x="10801350" y="3143250"/>
            <a:ext cx="4181476" cy="4181456"/>
            <a:chOff x="10801350" y="3143250"/>
            <a:chExt cx="4181476" cy="4181456"/>
          </a:xfrm>
        </p:grpSpPr>
        <p:pic>
          <p:nvPicPr>
            <p:cNvPr descr="preencoded.png" id="362" name="Google Shape;362;p15"/>
            <p:cNvPicPr preferRelativeResize="0"/>
            <p:nvPr/>
          </p:nvPicPr>
          <p:blipFill rotWithShape="1">
            <a:blip r:embed="rId13">
              <a:alphaModFix/>
            </a:blip>
            <a:srcRect b="0" l="0" r="0" t="0"/>
            <a:stretch/>
          </p:blipFill>
          <p:spPr>
            <a:xfrm>
              <a:off x="12892088" y="3143250"/>
              <a:ext cx="2090738" cy="3569103"/>
            </a:xfrm>
            <a:prstGeom prst="rect">
              <a:avLst/>
            </a:prstGeom>
            <a:noFill/>
            <a:ln>
              <a:noFill/>
            </a:ln>
          </p:spPr>
        </p:pic>
        <p:pic>
          <p:nvPicPr>
            <p:cNvPr descr="preencoded.png" id="363" name="Google Shape;363;p15"/>
            <p:cNvPicPr preferRelativeResize="0"/>
            <p:nvPr/>
          </p:nvPicPr>
          <p:blipFill rotWithShape="1">
            <a:blip r:embed="rId14">
              <a:alphaModFix/>
            </a:blip>
            <a:srcRect b="0" l="0" r="0" t="0"/>
            <a:stretch/>
          </p:blipFill>
          <p:spPr>
            <a:xfrm>
              <a:off x="11413713" y="6268845"/>
              <a:ext cx="2956750" cy="1055861"/>
            </a:xfrm>
            <a:prstGeom prst="rect">
              <a:avLst/>
            </a:prstGeom>
            <a:noFill/>
            <a:ln>
              <a:noFill/>
            </a:ln>
          </p:spPr>
        </p:pic>
        <p:pic>
          <p:nvPicPr>
            <p:cNvPr descr="preencoded.png" id="364" name="Google Shape;364;p15"/>
            <p:cNvPicPr preferRelativeResize="0"/>
            <p:nvPr/>
          </p:nvPicPr>
          <p:blipFill rotWithShape="1">
            <a:blip r:embed="rId15">
              <a:alphaModFix/>
            </a:blip>
            <a:srcRect b="0" l="0" r="0" t="0"/>
            <a:stretch/>
          </p:blipFill>
          <p:spPr>
            <a:xfrm>
              <a:off x="10801350" y="3143250"/>
              <a:ext cx="2090738" cy="3569103"/>
            </a:xfrm>
            <a:prstGeom prst="rect">
              <a:avLst/>
            </a:prstGeom>
            <a:noFill/>
            <a:ln>
              <a:noFill/>
            </a:ln>
          </p:spPr>
        </p:pic>
        <p:sp>
          <p:nvSpPr>
            <p:cNvPr id="365" name="Google Shape;365;p15"/>
            <p:cNvSpPr/>
            <p:nvPr/>
          </p:nvSpPr>
          <p:spPr>
            <a:xfrm>
              <a:off x="12192000" y="4591050"/>
              <a:ext cx="156972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34.574</a:t>
              </a:r>
              <a:endParaRPr b="0" i="0" sz="3600" u="none" cap="none" strike="noStrike">
                <a:solidFill>
                  <a:schemeClr val="dk1"/>
                </a:solidFill>
                <a:latin typeface="Calibri"/>
                <a:ea typeface="Calibri"/>
                <a:cs typeface="Calibri"/>
                <a:sym typeface="Calibri"/>
              </a:endParaRPr>
            </a:p>
          </p:txBody>
        </p:sp>
        <p:sp>
          <p:nvSpPr>
            <p:cNvPr id="366" name="Google Shape;366;p15"/>
            <p:cNvSpPr/>
            <p:nvPr/>
          </p:nvSpPr>
          <p:spPr>
            <a:xfrm>
              <a:off x="12520613" y="5419725"/>
              <a:ext cx="8591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67" name="Google Shape;367;p15"/>
          <p:cNvGrpSpPr/>
          <p:nvPr/>
        </p:nvGrpSpPr>
        <p:grpSpPr>
          <a:xfrm>
            <a:off x="9898380" y="7886700"/>
            <a:ext cx="5996940" cy="1925955"/>
            <a:chOff x="9898380" y="7886700"/>
            <a:chExt cx="5996940" cy="1925955"/>
          </a:xfrm>
        </p:grpSpPr>
        <p:sp>
          <p:nvSpPr>
            <p:cNvPr id="368" name="Google Shape;368;p15"/>
            <p:cNvSpPr/>
            <p:nvPr/>
          </p:nvSpPr>
          <p:spPr>
            <a:xfrm>
              <a:off x="9898380" y="7886700"/>
              <a:ext cx="599694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Treasure Found</a:t>
              </a:r>
              <a:endParaRPr b="0" i="0" sz="3600" u="none" cap="none" strike="noStrike">
                <a:solidFill>
                  <a:schemeClr val="dk1"/>
                </a:solidFill>
                <a:latin typeface="Calibri"/>
                <a:ea typeface="Calibri"/>
                <a:cs typeface="Calibri"/>
                <a:sym typeface="Calibri"/>
              </a:endParaRPr>
            </a:p>
          </p:txBody>
        </p:sp>
        <p:sp>
          <p:nvSpPr>
            <p:cNvPr id="369" name="Google Shape;369;p15"/>
            <p:cNvSpPr/>
            <p:nvPr/>
          </p:nvSpPr>
          <p:spPr>
            <a:xfrm>
              <a:off x="9913620" y="8791575"/>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0" name="Google Shape;370;p15"/>
          <p:cNvGrpSpPr/>
          <p:nvPr/>
        </p:nvGrpSpPr>
        <p:grpSpPr>
          <a:xfrm>
            <a:off x="2392680" y="7886700"/>
            <a:ext cx="5996940" cy="1925955"/>
            <a:chOff x="2392680" y="7886700"/>
            <a:chExt cx="5996940" cy="1925955"/>
          </a:xfrm>
        </p:grpSpPr>
        <p:sp>
          <p:nvSpPr>
            <p:cNvPr id="371" name="Google Shape;371;p15"/>
            <p:cNvSpPr/>
            <p:nvPr/>
          </p:nvSpPr>
          <p:spPr>
            <a:xfrm>
              <a:off x="2392680" y="7886700"/>
              <a:ext cx="599694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Spellcasting Progress</a:t>
              </a:r>
              <a:endParaRPr b="0" i="0" sz="3600" u="none" cap="none" strike="noStrike">
                <a:solidFill>
                  <a:schemeClr val="dk1"/>
                </a:solidFill>
                <a:latin typeface="Calibri"/>
                <a:ea typeface="Calibri"/>
                <a:cs typeface="Calibri"/>
                <a:sym typeface="Calibri"/>
              </a:endParaRPr>
            </a:p>
          </p:txBody>
        </p:sp>
        <p:sp>
          <p:nvSpPr>
            <p:cNvPr id="372" name="Google Shape;372;p15"/>
            <p:cNvSpPr/>
            <p:nvPr/>
          </p:nvSpPr>
          <p:spPr>
            <a:xfrm>
              <a:off x="2407920" y="8791575"/>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377" name="Shape 377"/>
        <p:cNvGrpSpPr/>
        <p:nvPr/>
      </p:nvGrpSpPr>
      <p:grpSpPr>
        <a:xfrm>
          <a:off x="0" y="0"/>
          <a:ext cx="0" cy="0"/>
          <a:chOff x="0" y="0"/>
          <a:chExt cx="0" cy="0"/>
        </a:xfrm>
      </p:grpSpPr>
      <p:pic>
        <p:nvPicPr>
          <p:cNvPr descr="preencoded.png" id="378" name="Google Shape;378;p16"/>
          <p:cNvPicPr preferRelativeResize="0"/>
          <p:nvPr/>
        </p:nvPicPr>
        <p:blipFill rotWithShape="1">
          <a:blip r:embed="rId3">
            <a:alphaModFix/>
          </a:blip>
          <a:srcRect b="0" l="0" r="0" t="0"/>
          <a:stretch/>
        </p:blipFill>
        <p:spPr>
          <a:xfrm>
            <a:off x="-1152525" y="5876925"/>
            <a:ext cx="6553199" cy="7486650"/>
          </a:xfrm>
          <a:prstGeom prst="rect">
            <a:avLst/>
          </a:prstGeom>
          <a:noFill/>
          <a:ln>
            <a:noFill/>
          </a:ln>
        </p:spPr>
      </p:pic>
      <p:pic>
        <p:nvPicPr>
          <p:cNvPr descr="preencoded.png" id="379" name="Google Shape;379;p16"/>
          <p:cNvPicPr preferRelativeResize="0"/>
          <p:nvPr/>
        </p:nvPicPr>
        <p:blipFill rotWithShape="1">
          <a:blip r:embed="rId3">
            <a:alphaModFix/>
          </a:blip>
          <a:srcRect b="0" l="0" r="0" t="0"/>
          <a:stretch/>
        </p:blipFill>
        <p:spPr>
          <a:xfrm>
            <a:off x="13916025" y="-2343150"/>
            <a:ext cx="6553200" cy="7486650"/>
          </a:xfrm>
          <a:prstGeom prst="rect">
            <a:avLst/>
          </a:prstGeom>
          <a:noFill/>
          <a:ln>
            <a:noFill/>
          </a:ln>
        </p:spPr>
      </p:pic>
      <p:grpSp>
        <p:nvGrpSpPr>
          <p:cNvPr id="380" name="Google Shape;380;p16"/>
          <p:cNvGrpSpPr/>
          <p:nvPr/>
        </p:nvGrpSpPr>
        <p:grpSpPr>
          <a:xfrm>
            <a:off x="17640300" y="7994854"/>
            <a:ext cx="596695" cy="2063546"/>
            <a:chOff x="17640300" y="7994855"/>
            <a:chExt cx="596695" cy="2063546"/>
          </a:xfrm>
        </p:grpSpPr>
        <p:pic>
          <p:nvPicPr>
            <p:cNvPr descr="preencoded.png" id="381" name="Google Shape;381;p1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82" name="Google Shape;382;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3" name="Google Shape;383;p16"/>
          <p:cNvGrpSpPr/>
          <p:nvPr/>
        </p:nvGrpSpPr>
        <p:grpSpPr>
          <a:xfrm>
            <a:off x="10086975" y="4314825"/>
            <a:ext cx="6644640" cy="2002155"/>
            <a:chOff x="10086975" y="4314825"/>
            <a:chExt cx="6644640" cy="2002155"/>
          </a:xfrm>
        </p:grpSpPr>
        <p:sp>
          <p:nvSpPr>
            <p:cNvPr id="384" name="Google Shape;384;p16"/>
            <p:cNvSpPr/>
            <p:nvPr/>
          </p:nvSpPr>
          <p:spPr>
            <a:xfrm>
              <a:off x="10086975" y="4314825"/>
              <a:ext cx="66446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A web application</a:t>
              </a:r>
              <a:endParaRPr b="0" i="0" sz="3600" u="none" cap="none" strike="noStrike">
                <a:solidFill>
                  <a:schemeClr val="dk1"/>
                </a:solidFill>
                <a:latin typeface="Calibri"/>
                <a:ea typeface="Calibri"/>
                <a:cs typeface="Calibri"/>
                <a:sym typeface="Calibri"/>
              </a:endParaRPr>
            </a:p>
          </p:txBody>
        </p:sp>
        <p:sp>
          <p:nvSpPr>
            <p:cNvPr id="385" name="Google Shape;385;p16"/>
            <p:cNvSpPr/>
            <p:nvPr/>
          </p:nvSpPr>
          <p:spPr>
            <a:xfrm>
              <a:off x="10086975" y="5295900"/>
              <a:ext cx="66141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86" name="Google Shape;386;p16"/>
          <p:cNvPicPr preferRelativeResize="0"/>
          <p:nvPr/>
        </p:nvPicPr>
        <p:blipFill rotWithShape="1">
          <a:blip r:embed="rId5">
            <a:alphaModFix/>
          </a:blip>
          <a:srcRect b="0" l="0" r="0" t="0"/>
          <a:stretch/>
        </p:blipFill>
        <p:spPr>
          <a:xfrm>
            <a:off x="190500" y="2438400"/>
            <a:ext cx="10325100" cy="6124575"/>
          </a:xfrm>
          <a:prstGeom prst="rect">
            <a:avLst/>
          </a:prstGeom>
          <a:noFill/>
          <a:ln>
            <a:noFill/>
          </a:ln>
        </p:spPr>
      </p:pic>
      <p:pic>
        <p:nvPicPr>
          <p:cNvPr descr="preencoded.png" id="387" name="Google Shape;387;p16"/>
          <p:cNvPicPr preferRelativeResize="0"/>
          <p:nvPr/>
        </p:nvPicPr>
        <p:blipFill rotWithShape="1">
          <a:blip r:embed="rId6">
            <a:alphaModFix/>
          </a:blip>
          <a:srcRect b="0" l="0" r="0" t="0"/>
          <a:stretch/>
        </p:blipFill>
        <p:spPr>
          <a:xfrm>
            <a:off x="1638300" y="2695575"/>
            <a:ext cx="7419975" cy="4867275"/>
          </a:xfrm>
          <a:prstGeom prst="rect">
            <a:avLst/>
          </a:prstGeom>
          <a:noFill/>
          <a:ln>
            <a:noFill/>
          </a:ln>
        </p:spPr>
      </p:pic>
      <p:sp>
        <p:nvSpPr>
          <p:cNvPr id="388" name="Google Shape;388;p16"/>
          <p:cNvSpPr/>
          <p:nvPr/>
        </p:nvSpPr>
        <p:spPr>
          <a:xfrm>
            <a:off x="5181600" y="914400"/>
            <a:ext cx="7915275" cy="16478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393" name="Shape 393"/>
        <p:cNvGrpSpPr/>
        <p:nvPr/>
      </p:nvGrpSpPr>
      <p:grpSpPr>
        <a:xfrm>
          <a:off x="0" y="0"/>
          <a:ext cx="0" cy="0"/>
          <a:chOff x="0" y="0"/>
          <a:chExt cx="0" cy="0"/>
        </a:xfrm>
      </p:grpSpPr>
      <p:pic>
        <p:nvPicPr>
          <p:cNvPr descr="preencoded.png" id="394" name="Google Shape;394;p17"/>
          <p:cNvPicPr preferRelativeResize="0"/>
          <p:nvPr/>
        </p:nvPicPr>
        <p:blipFill rotWithShape="1">
          <a:blip r:embed="rId3">
            <a:alphaModFix/>
          </a:blip>
          <a:srcRect b="0" l="0" r="0" t="0"/>
          <a:stretch/>
        </p:blipFill>
        <p:spPr>
          <a:xfrm>
            <a:off x="-1438275" y="828675"/>
            <a:ext cx="8629650" cy="8629650"/>
          </a:xfrm>
          <a:prstGeom prst="rect">
            <a:avLst/>
          </a:prstGeom>
          <a:noFill/>
          <a:ln>
            <a:noFill/>
          </a:ln>
        </p:spPr>
      </p:pic>
      <p:grpSp>
        <p:nvGrpSpPr>
          <p:cNvPr id="395" name="Google Shape;395;p17"/>
          <p:cNvGrpSpPr/>
          <p:nvPr/>
        </p:nvGrpSpPr>
        <p:grpSpPr>
          <a:xfrm>
            <a:off x="17640300" y="7994854"/>
            <a:ext cx="596695" cy="2063546"/>
            <a:chOff x="17640300" y="7994855"/>
            <a:chExt cx="596695" cy="2063546"/>
          </a:xfrm>
        </p:grpSpPr>
        <p:pic>
          <p:nvPicPr>
            <p:cNvPr descr="preencoded.png" id="396" name="Google Shape;396;p1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97" name="Google Shape;397;p1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8" name="Google Shape;398;p17"/>
          <p:cNvGrpSpPr/>
          <p:nvPr/>
        </p:nvGrpSpPr>
        <p:grpSpPr>
          <a:xfrm>
            <a:off x="2209800" y="3114675"/>
            <a:ext cx="6644640" cy="2459355"/>
            <a:chOff x="2209800" y="3114675"/>
            <a:chExt cx="6644640" cy="2459355"/>
          </a:xfrm>
        </p:grpSpPr>
        <p:sp>
          <p:nvSpPr>
            <p:cNvPr id="399" name="Google Shape;399;p17"/>
            <p:cNvSpPr/>
            <p:nvPr/>
          </p:nvSpPr>
          <p:spPr>
            <a:xfrm>
              <a:off x="2209800" y="3114675"/>
              <a:ext cx="664464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An mobile app</a:t>
              </a:r>
              <a:endParaRPr b="0" i="0" sz="3600" u="none" cap="none" strike="noStrike">
                <a:solidFill>
                  <a:schemeClr val="dk1"/>
                </a:solidFill>
                <a:latin typeface="Calibri"/>
                <a:ea typeface="Calibri"/>
                <a:cs typeface="Calibri"/>
                <a:sym typeface="Calibri"/>
              </a:endParaRPr>
            </a:p>
          </p:txBody>
        </p:sp>
        <p:sp>
          <p:nvSpPr>
            <p:cNvPr id="400" name="Google Shape;400;p17"/>
            <p:cNvSpPr/>
            <p:nvPr/>
          </p:nvSpPr>
          <p:spPr>
            <a:xfrm>
              <a:off x="2209800" y="4095750"/>
              <a:ext cx="661416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1" name="Google Shape;401;p17"/>
          <p:cNvSpPr/>
          <p:nvPr/>
        </p:nvSpPr>
        <p:spPr>
          <a:xfrm>
            <a:off x="2209800" y="5743575"/>
            <a:ext cx="6776085" cy="30022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02" name="Google Shape;402;p17"/>
          <p:cNvSpPr/>
          <p:nvPr/>
        </p:nvSpPr>
        <p:spPr>
          <a:xfrm>
            <a:off x="2171700" y="1390650"/>
            <a:ext cx="9572625"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03" name="Google Shape;403;p17"/>
          <p:cNvPicPr preferRelativeResize="0"/>
          <p:nvPr/>
        </p:nvPicPr>
        <p:blipFill rotWithShape="1">
          <a:blip r:embed="rId5">
            <a:alphaModFix/>
          </a:blip>
          <a:srcRect b="0" l="0" r="0" t="0"/>
          <a:stretch/>
        </p:blipFill>
        <p:spPr>
          <a:xfrm>
            <a:off x="11591925" y="771525"/>
            <a:ext cx="4105275" cy="8886825"/>
          </a:xfrm>
          <a:prstGeom prst="rect">
            <a:avLst/>
          </a:prstGeom>
          <a:noFill/>
          <a:ln>
            <a:noFill/>
          </a:ln>
        </p:spPr>
      </p:pic>
      <p:pic>
        <p:nvPicPr>
          <p:cNvPr descr="preencoded.png" id="404" name="Google Shape;404;p17"/>
          <p:cNvPicPr preferRelativeResize="0"/>
          <p:nvPr/>
        </p:nvPicPr>
        <p:blipFill rotWithShape="1">
          <a:blip r:embed="rId6">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409" name="Shape 409"/>
        <p:cNvGrpSpPr/>
        <p:nvPr/>
      </p:nvGrpSpPr>
      <p:grpSpPr>
        <a:xfrm>
          <a:off x="0" y="0"/>
          <a:ext cx="0" cy="0"/>
          <a:chOff x="0" y="0"/>
          <a:chExt cx="0" cy="0"/>
        </a:xfrm>
      </p:grpSpPr>
      <p:pic>
        <p:nvPicPr>
          <p:cNvPr descr="preencoded.png" id="410" name="Google Shape;410;p18"/>
          <p:cNvPicPr preferRelativeResize="0"/>
          <p:nvPr/>
        </p:nvPicPr>
        <p:blipFill rotWithShape="1">
          <a:blip r:embed="rId3">
            <a:alphaModFix/>
          </a:blip>
          <a:srcRect b="0" l="0" r="0" t="0"/>
          <a:stretch/>
        </p:blipFill>
        <p:spPr>
          <a:xfrm>
            <a:off x="8343899" y="295275"/>
            <a:ext cx="9944101" cy="9686925"/>
          </a:xfrm>
          <a:prstGeom prst="rect">
            <a:avLst/>
          </a:prstGeom>
          <a:noFill/>
          <a:ln>
            <a:noFill/>
          </a:ln>
        </p:spPr>
      </p:pic>
      <p:grpSp>
        <p:nvGrpSpPr>
          <p:cNvPr id="411" name="Google Shape;411;p18"/>
          <p:cNvGrpSpPr/>
          <p:nvPr/>
        </p:nvGrpSpPr>
        <p:grpSpPr>
          <a:xfrm>
            <a:off x="17640300" y="7994854"/>
            <a:ext cx="596695" cy="2063546"/>
            <a:chOff x="17640300" y="7994855"/>
            <a:chExt cx="596695" cy="2063546"/>
          </a:xfrm>
        </p:grpSpPr>
        <p:pic>
          <p:nvPicPr>
            <p:cNvPr descr="preencoded.png" id="412" name="Google Shape;412;p1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13" name="Google Shape;413;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4" name="Google Shape;414;p18"/>
          <p:cNvGrpSpPr/>
          <p:nvPr/>
        </p:nvGrpSpPr>
        <p:grpSpPr>
          <a:xfrm>
            <a:off x="657225" y="6229350"/>
            <a:ext cx="4377690" cy="2459355"/>
            <a:chOff x="657225" y="6229350"/>
            <a:chExt cx="4377690" cy="2459355"/>
          </a:xfrm>
        </p:grpSpPr>
        <p:sp>
          <p:nvSpPr>
            <p:cNvPr id="415" name="Google Shape;415;p18"/>
            <p:cNvSpPr/>
            <p:nvPr/>
          </p:nvSpPr>
          <p:spPr>
            <a:xfrm>
              <a:off x="657225" y="6229350"/>
              <a:ext cx="437769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A web application</a:t>
              </a:r>
              <a:endParaRPr b="0" i="0" sz="3600" u="none" cap="none" strike="noStrike">
                <a:solidFill>
                  <a:schemeClr val="dk1"/>
                </a:solidFill>
                <a:latin typeface="Calibri"/>
                <a:ea typeface="Calibri"/>
                <a:cs typeface="Calibri"/>
                <a:sym typeface="Calibri"/>
              </a:endParaRPr>
            </a:p>
          </p:txBody>
        </p:sp>
        <p:sp>
          <p:nvSpPr>
            <p:cNvPr id="416" name="Google Shape;416;p18"/>
            <p:cNvSpPr/>
            <p:nvPr/>
          </p:nvSpPr>
          <p:spPr>
            <a:xfrm>
              <a:off x="657225" y="7210425"/>
              <a:ext cx="43472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17" name="Google Shape;417;p18"/>
          <p:cNvSpPr/>
          <p:nvPr/>
        </p:nvSpPr>
        <p:spPr>
          <a:xfrm>
            <a:off x="619125" y="923925"/>
            <a:ext cx="5153025" cy="579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18" name="Google Shape;418;p18"/>
          <p:cNvSpPr/>
          <p:nvPr/>
        </p:nvSpPr>
        <p:spPr>
          <a:xfrm>
            <a:off x="12573000" y="3314700"/>
            <a:ext cx="5204460" cy="42214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19" name="Google Shape;419;p18"/>
          <p:cNvGrpSpPr/>
          <p:nvPr/>
        </p:nvGrpSpPr>
        <p:grpSpPr>
          <a:xfrm>
            <a:off x="5924550" y="561975"/>
            <a:ext cx="6429375" cy="9248775"/>
            <a:chOff x="5924550" y="561975"/>
            <a:chExt cx="6429375" cy="9248775"/>
          </a:xfrm>
        </p:grpSpPr>
        <p:pic>
          <p:nvPicPr>
            <p:cNvPr descr="preencoded.png" id="420" name="Google Shape;420;p18"/>
            <p:cNvPicPr preferRelativeResize="0"/>
            <p:nvPr/>
          </p:nvPicPr>
          <p:blipFill rotWithShape="1">
            <a:blip r:embed="rId5">
              <a:alphaModFix/>
            </a:blip>
            <a:srcRect b="0" l="0" r="0" t="0"/>
            <a:stretch/>
          </p:blipFill>
          <p:spPr>
            <a:xfrm>
              <a:off x="5924550" y="561975"/>
              <a:ext cx="6429375" cy="9248775"/>
            </a:xfrm>
            <a:prstGeom prst="rect">
              <a:avLst/>
            </a:prstGeom>
            <a:noFill/>
            <a:ln>
              <a:noFill/>
            </a:ln>
          </p:spPr>
        </p:pic>
        <p:pic>
          <p:nvPicPr>
            <p:cNvPr descr="preencoded.png" id="421" name="Google Shape;421;p18"/>
            <p:cNvPicPr preferRelativeResize="0"/>
            <p:nvPr/>
          </p:nvPicPr>
          <p:blipFill rotWithShape="1">
            <a:blip r:embed="rId6">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426" name="Shape 426"/>
        <p:cNvGrpSpPr/>
        <p:nvPr/>
      </p:nvGrpSpPr>
      <p:grpSpPr>
        <a:xfrm>
          <a:off x="0" y="0"/>
          <a:ext cx="0" cy="0"/>
          <a:chOff x="0" y="0"/>
          <a:chExt cx="0" cy="0"/>
        </a:xfrm>
      </p:grpSpPr>
      <p:pic>
        <p:nvPicPr>
          <p:cNvPr descr="preencoded.png" id="427" name="Google Shape;427;p1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28" name="Google Shape;428;p19"/>
          <p:cNvGrpSpPr/>
          <p:nvPr/>
        </p:nvGrpSpPr>
        <p:grpSpPr>
          <a:xfrm>
            <a:off x="17640300" y="7994854"/>
            <a:ext cx="596695" cy="2063546"/>
            <a:chOff x="17640300" y="7994855"/>
            <a:chExt cx="596695" cy="2063546"/>
          </a:xfrm>
        </p:grpSpPr>
        <p:pic>
          <p:nvPicPr>
            <p:cNvPr descr="preencoded.png" id="429" name="Google Shape;429;p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0" name="Google Shape;430;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1" name="Google Shape;431;p19"/>
          <p:cNvSpPr/>
          <p:nvPr/>
        </p:nvSpPr>
        <p:spPr>
          <a:xfrm>
            <a:off x="11868150" y="523875"/>
            <a:ext cx="5495925" cy="302895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436" name="Shape 436"/>
        <p:cNvGrpSpPr/>
        <p:nvPr/>
      </p:nvGrpSpPr>
      <p:grpSpPr>
        <a:xfrm>
          <a:off x="0" y="0"/>
          <a:ext cx="0" cy="0"/>
          <a:chOff x="0" y="0"/>
          <a:chExt cx="0" cy="0"/>
        </a:xfrm>
      </p:grpSpPr>
      <p:pic>
        <p:nvPicPr>
          <p:cNvPr descr="preencoded.png" id="437" name="Google Shape;437;p20"/>
          <p:cNvPicPr preferRelativeResize="0"/>
          <p:nvPr/>
        </p:nvPicPr>
        <p:blipFill rotWithShape="1">
          <a:blip r:embed="rId3">
            <a:alphaModFix/>
          </a:blip>
          <a:srcRect b="0" l="0" r="0" t="0"/>
          <a:stretch/>
        </p:blipFill>
        <p:spPr>
          <a:xfrm>
            <a:off x="-1438275" y="828675"/>
            <a:ext cx="8629650" cy="8629650"/>
          </a:xfrm>
          <a:prstGeom prst="rect">
            <a:avLst/>
          </a:prstGeom>
          <a:noFill/>
          <a:ln>
            <a:noFill/>
          </a:ln>
        </p:spPr>
      </p:pic>
      <p:grpSp>
        <p:nvGrpSpPr>
          <p:cNvPr id="438" name="Google Shape;438;p20"/>
          <p:cNvGrpSpPr/>
          <p:nvPr/>
        </p:nvGrpSpPr>
        <p:grpSpPr>
          <a:xfrm>
            <a:off x="17640300" y="7994854"/>
            <a:ext cx="596695" cy="2063546"/>
            <a:chOff x="17640300" y="7994855"/>
            <a:chExt cx="596695" cy="2063546"/>
          </a:xfrm>
        </p:grpSpPr>
        <p:pic>
          <p:nvPicPr>
            <p:cNvPr descr="preencoded.png" id="439" name="Google Shape;439;p2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40" name="Google Shape;440;p2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41" name="Google Shape;441;p20"/>
          <p:cNvPicPr preferRelativeResize="0"/>
          <p:nvPr/>
        </p:nvPicPr>
        <p:blipFill rotWithShape="1">
          <a:blip r:embed="rId5">
            <a:alphaModFix/>
          </a:blip>
          <a:srcRect b="0" l="0" r="0" t="0"/>
          <a:stretch/>
        </p:blipFill>
        <p:spPr>
          <a:xfrm>
            <a:off x="381000" y="2200275"/>
            <a:ext cx="10858500" cy="5895975"/>
          </a:xfrm>
          <a:prstGeom prst="rect">
            <a:avLst/>
          </a:prstGeom>
          <a:noFill/>
          <a:ln>
            <a:noFill/>
          </a:ln>
        </p:spPr>
      </p:pic>
      <p:sp>
        <p:nvSpPr>
          <p:cNvPr id="442" name="Google Shape;442;p20"/>
          <p:cNvSpPr/>
          <p:nvPr/>
        </p:nvSpPr>
        <p:spPr>
          <a:xfrm>
            <a:off x="3810000" y="8772525"/>
            <a:ext cx="10658475" cy="16478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Fantasy Realm at a Glance</a:t>
            </a:r>
            <a:endParaRPr b="0" i="0" sz="6000" u="none" cap="none" strike="noStrike">
              <a:solidFill>
                <a:schemeClr val="dk1"/>
              </a:solidFill>
              <a:latin typeface="Calibri"/>
              <a:ea typeface="Calibri"/>
              <a:cs typeface="Calibri"/>
              <a:sym typeface="Calibri"/>
            </a:endParaRPr>
          </a:p>
        </p:txBody>
      </p:sp>
      <p:grpSp>
        <p:nvGrpSpPr>
          <p:cNvPr id="443" name="Google Shape;443;p20"/>
          <p:cNvGrpSpPr/>
          <p:nvPr/>
        </p:nvGrpSpPr>
        <p:grpSpPr>
          <a:xfrm>
            <a:off x="11791950" y="1328738"/>
            <a:ext cx="5292090" cy="1925955"/>
            <a:chOff x="11791950" y="1328738"/>
            <a:chExt cx="5292090" cy="1925955"/>
          </a:xfrm>
        </p:grpSpPr>
        <p:sp>
          <p:nvSpPr>
            <p:cNvPr id="444" name="Google Shape;444;p20"/>
            <p:cNvSpPr/>
            <p:nvPr/>
          </p:nvSpPr>
          <p:spPr>
            <a:xfrm>
              <a:off x="11791950" y="1328738"/>
              <a:ext cx="529209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The Forest</a:t>
              </a:r>
              <a:endParaRPr b="0" i="0" sz="3600" u="none" cap="none" strike="noStrike">
                <a:solidFill>
                  <a:schemeClr val="dk1"/>
                </a:solidFill>
                <a:latin typeface="Calibri"/>
                <a:ea typeface="Calibri"/>
                <a:cs typeface="Calibri"/>
                <a:sym typeface="Calibri"/>
              </a:endParaRPr>
            </a:p>
          </p:txBody>
        </p:sp>
        <p:sp>
          <p:nvSpPr>
            <p:cNvPr id="445" name="Google Shape;445;p20"/>
            <p:cNvSpPr/>
            <p:nvPr/>
          </p:nvSpPr>
          <p:spPr>
            <a:xfrm>
              <a:off x="11791950" y="2233613"/>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446" name="Google Shape;446;p20"/>
          <p:cNvGrpSpPr/>
          <p:nvPr/>
        </p:nvGrpSpPr>
        <p:grpSpPr>
          <a:xfrm>
            <a:off x="11791950" y="3805237"/>
            <a:ext cx="5292090" cy="1925955"/>
            <a:chOff x="11791950" y="3805237"/>
            <a:chExt cx="5292090" cy="1925955"/>
          </a:xfrm>
        </p:grpSpPr>
        <p:sp>
          <p:nvSpPr>
            <p:cNvPr id="447" name="Google Shape;447;p20"/>
            <p:cNvSpPr/>
            <p:nvPr/>
          </p:nvSpPr>
          <p:spPr>
            <a:xfrm>
              <a:off x="11791950" y="3805237"/>
              <a:ext cx="529209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The Caves</a:t>
              </a:r>
              <a:endParaRPr b="0" i="0" sz="3600" u="none" cap="none" strike="noStrike">
                <a:solidFill>
                  <a:schemeClr val="dk1"/>
                </a:solidFill>
                <a:latin typeface="Calibri"/>
                <a:ea typeface="Calibri"/>
                <a:cs typeface="Calibri"/>
                <a:sym typeface="Calibri"/>
              </a:endParaRPr>
            </a:p>
          </p:txBody>
        </p:sp>
        <p:sp>
          <p:nvSpPr>
            <p:cNvPr id="448" name="Google Shape;448;p20"/>
            <p:cNvSpPr/>
            <p:nvPr/>
          </p:nvSpPr>
          <p:spPr>
            <a:xfrm>
              <a:off x="11791950" y="4710112"/>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449" name="Google Shape;449;p20"/>
          <p:cNvGrpSpPr/>
          <p:nvPr/>
        </p:nvGrpSpPr>
        <p:grpSpPr>
          <a:xfrm>
            <a:off x="11791950" y="6072188"/>
            <a:ext cx="5292090" cy="1925955"/>
            <a:chOff x="11791950" y="6072188"/>
            <a:chExt cx="5292090" cy="1925955"/>
          </a:xfrm>
        </p:grpSpPr>
        <p:sp>
          <p:nvSpPr>
            <p:cNvPr id="450" name="Google Shape;450;p20"/>
            <p:cNvSpPr/>
            <p:nvPr/>
          </p:nvSpPr>
          <p:spPr>
            <a:xfrm>
              <a:off x="11791950" y="6072188"/>
              <a:ext cx="5292090" cy="98869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The Lair</a:t>
              </a:r>
              <a:endParaRPr b="0" i="0" sz="3600" u="none" cap="none" strike="noStrike">
                <a:solidFill>
                  <a:schemeClr val="dk1"/>
                </a:solidFill>
                <a:latin typeface="Calibri"/>
                <a:ea typeface="Calibri"/>
                <a:cs typeface="Calibri"/>
                <a:sym typeface="Calibri"/>
              </a:endParaRPr>
            </a:p>
          </p:txBody>
        </p:sp>
        <p:sp>
          <p:nvSpPr>
            <p:cNvPr id="451" name="Google Shape;451;p20"/>
            <p:cNvSpPr/>
            <p:nvPr/>
          </p:nvSpPr>
          <p:spPr>
            <a:xfrm>
              <a:off x="11791950" y="6977063"/>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456" name="Shape 456"/>
        <p:cNvGrpSpPr/>
        <p:nvPr/>
      </p:nvGrpSpPr>
      <p:grpSpPr>
        <a:xfrm>
          <a:off x="0" y="0"/>
          <a:ext cx="0" cy="0"/>
          <a:chOff x="0" y="0"/>
          <a:chExt cx="0" cy="0"/>
        </a:xfrm>
      </p:grpSpPr>
      <p:pic>
        <p:nvPicPr>
          <p:cNvPr descr="preencoded.png" id="457" name="Google Shape;457;p21"/>
          <p:cNvPicPr preferRelativeResize="0"/>
          <p:nvPr/>
        </p:nvPicPr>
        <p:blipFill rotWithShape="1">
          <a:blip r:embed="rId3">
            <a:alphaModFix/>
          </a:blip>
          <a:srcRect b="0" l="0" r="0" t="0"/>
          <a:stretch/>
        </p:blipFill>
        <p:spPr>
          <a:xfrm>
            <a:off x="8343899" y="295275"/>
            <a:ext cx="9944101" cy="9686925"/>
          </a:xfrm>
          <a:prstGeom prst="rect">
            <a:avLst/>
          </a:prstGeom>
          <a:noFill/>
          <a:ln>
            <a:noFill/>
          </a:ln>
        </p:spPr>
      </p:pic>
      <p:grpSp>
        <p:nvGrpSpPr>
          <p:cNvPr id="458" name="Google Shape;458;p21"/>
          <p:cNvGrpSpPr/>
          <p:nvPr/>
        </p:nvGrpSpPr>
        <p:grpSpPr>
          <a:xfrm>
            <a:off x="17640300" y="7994854"/>
            <a:ext cx="596695" cy="2063546"/>
            <a:chOff x="17640300" y="7994855"/>
            <a:chExt cx="596695" cy="2063546"/>
          </a:xfrm>
        </p:grpSpPr>
        <p:pic>
          <p:nvPicPr>
            <p:cNvPr descr="preencoded.png" id="459" name="Google Shape;459;p2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60" name="Google Shape;460;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1" name="Google Shape;461;p21"/>
          <p:cNvSpPr/>
          <p:nvPr/>
        </p:nvSpPr>
        <p:spPr>
          <a:xfrm>
            <a:off x="4591050" y="723900"/>
            <a:ext cx="9105900" cy="164782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The Timeline</a:t>
            </a:r>
            <a:endParaRPr b="0" i="0" sz="6000" u="none" cap="none" strike="noStrike">
              <a:solidFill>
                <a:schemeClr val="dk1"/>
              </a:solidFill>
              <a:latin typeface="Calibri"/>
              <a:ea typeface="Calibri"/>
              <a:cs typeface="Calibri"/>
              <a:sym typeface="Calibri"/>
            </a:endParaRPr>
          </a:p>
        </p:txBody>
      </p:sp>
      <p:grpSp>
        <p:nvGrpSpPr>
          <p:cNvPr id="462" name="Google Shape;462;p21"/>
          <p:cNvGrpSpPr/>
          <p:nvPr/>
        </p:nvGrpSpPr>
        <p:grpSpPr>
          <a:xfrm>
            <a:off x="2276475" y="5400675"/>
            <a:ext cx="1219200" cy="1219200"/>
            <a:chOff x="2276475" y="5400675"/>
            <a:chExt cx="1219200" cy="1219200"/>
          </a:xfrm>
        </p:grpSpPr>
        <p:sp>
          <p:nvSpPr>
            <p:cNvPr id="463" name="Google Shape;463;p21"/>
            <p:cNvSpPr/>
            <p:nvPr/>
          </p:nvSpPr>
          <p:spPr>
            <a:xfrm>
              <a:off x="2276475" y="5400675"/>
              <a:ext cx="1219200" cy="1219200"/>
            </a:xfrm>
            <a:prstGeom prst="ellipse">
              <a:avLst/>
            </a:prstGeom>
            <a:noFill/>
            <a:ln cap="flat" cmpd="sng" w="9525">
              <a:solidFill>
                <a:srgbClr val="82B0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1"/>
            <p:cNvSpPr/>
            <p:nvPr/>
          </p:nvSpPr>
          <p:spPr>
            <a:xfrm>
              <a:off x="2291715" y="5515928"/>
              <a:ext cx="1188720"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2022</a:t>
              </a:r>
              <a:endParaRPr b="0" i="0" sz="3600" u="none" cap="none" strike="noStrike">
                <a:solidFill>
                  <a:schemeClr val="dk1"/>
                </a:solidFill>
                <a:latin typeface="Calibri"/>
                <a:ea typeface="Calibri"/>
                <a:cs typeface="Calibri"/>
                <a:sym typeface="Calibri"/>
              </a:endParaRPr>
            </a:p>
          </p:txBody>
        </p:sp>
      </p:grpSp>
      <p:cxnSp>
        <p:nvCxnSpPr>
          <p:cNvPr id="465" name="Google Shape;465;p21"/>
          <p:cNvCxnSpPr/>
          <p:nvPr/>
        </p:nvCxnSpPr>
        <p:spPr>
          <a:xfrm>
            <a:off x="3495605" y="5995988"/>
            <a:ext cx="2895741" cy="0"/>
          </a:xfrm>
          <a:prstGeom prst="straightConnector1">
            <a:avLst/>
          </a:prstGeom>
          <a:noFill/>
          <a:ln cap="flat" cmpd="sng" w="28575">
            <a:solidFill>
              <a:srgbClr val="82B09E"/>
            </a:solidFill>
            <a:prstDash val="solid"/>
            <a:round/>
            <a:headEnd len="sm" w="sm" type="none"/>
            <a:tailEnd len="sm" w="sm" type="none"/>
          </a:ln>
        </p:spPr>
      </p:cxnSp>
      <p:grpSp>
        <p:nvGrpSpPr>
          <p:cNvPr id="466" name="Google Shape;466;p21"/>
          <p:cNvGrpSpPr/>
          <p:nvPr/>
        </p:nvGrpSpPr>
        <p:grpSpPr>
          <a:xfrm>
            <a:off x="6391275" y="5400675"/>
            <a:ext cx="1219200" cy="1219200"/>
            <a:chOff x="6391275" y="5400675"/>
            <a:chExt cx="1219200" cy="1219200"/>
          </a:xfrm>
        </p:grpSpPr>
        <p:sp>
          <p:nvSpPr>
            <p:cNvPr id="467" name="Google Shape;467;p21"/>
            <p:cNvSpPr/>
            <p:nvPr/>
          </p:nvSpPr>
          <p:spPr>
            <a:xfrm>
              <a:off x="6391275" y="5400675"/>
              <a:ext cx="1219200" cy="1219200"/>
            </a:xfrm>
            <a:prstGeom prst="ellipse">
              <a:avLst/>
            </a:prstGeom>
            <a:noFill/>
            <a:ln cap="flat" cmpd="sng" w="9525">
              <a:solidFill>
                <a:srgbClr val="82B0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1"/>
            <p:cNvSpPr/>
            <p:nvPr/>
          </p:nvSpPr>
          <p:spPr>
            <a:xfrm>
              <a:off x="6396990" y="5515928"/>
              <a:ext cx="1207770"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2023</a:t>
              </a:r>
              <a:endParaRPr b="0" i="0" sz="3600" u="none" cap="none" strike="noStrike">
                <a:solidFill>
                  <a:schemeClr val="dk1"/>
                </a:solidFill>
                <a:latin typeface="Calibri"/>
                <a:ea typeface="Calibri"/>
                <a:cs typeface="Calibri"/>
                <a:sym typeface="Calibri"/>
              </a:endParaRPr>
            </a:p>
          </p:txBody>
        </p:sp>
      </p:grpSp>
      <p:cxnSp>
        <p:nvCxnSpPr>
          <p:cNvPr id="469" name="Google Shape;469;p21"/>
          <p:cNvCxnSpPr/>
          <p:nvPr/>
        </p:nvCxnSpPr>
        <p:spPr>
          <a:xfrm>
            <a:off x="7610405" y="5995988"/>
            <a:ext cx="2895741" cy="0"/>
          </a:xfrm>
          <a:prstGeom prst="straightConnector1">
            <a:avLst/>
          </a:prstGeom>
          <a:noFill/>
          <a:ln cap="flat" cmpd="sng" w="28575">
            <a:solidFill>
              <a:srgbClr val="82B09E"/>
            </a:solidFill>
            <a:prstDash val="solid"/>
            <a:round/>
            <a:headEnd len="sm" w="sm" type="none"/>
            <a:tailEnd len="sm" w="sm" type="none"/>
          </a:ln>
        </p:spPr>
      </p:cxnSp>
      <p:grpSp>
        <p:nvGrpSpPr>
          <p:cNvPr id="470" name="Google Shape;470;p21"/>
          <p:cNvGrpSpPr/>
          <p:nvPr/>
        </p:nvGrpSpPr>
        <p:grpSpPr>
          <a:xfrm>
            <a:off x="10497503" y="5400675"/>
            <a:ext cx="1236345" cy="1219200"/>
            <a:chOff x="10497503" y="5400675"/>
            <a:chExt cx="1236345" cy="1219200"/>
          </a:xfrm>
        </p:grpSpPr>
        <p:sp>
          <p:nvSpPr>
            <p:cNvPr id="471" name="Google Shape;471;p21"/>
            <p:cNvSpPr/>
            <p:nvPr/>
          </p:nvSpPr>
          <p:spPr>
            <a:xfrm>
              <a:off x="10506075" y="5400675"/>
              <a:ext cx="1219200" cy="1219200"/>
            </a:xfrm>
            <a:prstGeom prst="ellipse">
              <a:avLst/>
            </a:prstGeom>
            <a:noFill/>
            <a:ln cap="flat" cmpd="sng" w="9525">
              <a:solidFill>
                <a:srgbClr val="82B0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1"/>
            <p:cNvSpPr/>
            <p:nvPr/>
          </p:nvSpPr>
          <p:spPr>
            <a:xfrm>
              <a:off x="10497503" y="5515928"/>
              <a:ext cx="1236345"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2024</a:t>
              </a:r>
              <a:endParaRPr b="0" i="0" sz="3600" u="none" cap="none" strike="noStrike">
                <a:solidFill>
                  <a:schemeClr val="dk1"/>
                </a:solidFill>
                <a:latin typeface="Calibri"/>
                <a:ea typeface="Calibri"/>
                <a:cs typeface="Calibri"/>
                <a:sym typeface="Calibri"/>
              </a:endParaRPr>
            </a:p>
          </p:txBody>
        </p:sp>
      </p:grpSp>
      <p:cxnSp>
        <p:nvCxnSpPr>
          <p:cNvPr id="473" name="Google Shape;473;p21"/>
          <p:cNvCxnSpPr/>
          <p:nvPr/>
        </p:nvCxnSpPr>
        <p:spPr>
          <a:xfrm>
            <a:off x="11725205" y="5995988"/>
            <a:ext cx="2895741" cy="0"/>
          </a:xfrm>
          <a:prstGeom prst="straightConnector1">
            <a:avLst/>
          </a:prstGeom>
          <a:noFill/>
          <a:ln cap="flat" cmpd="sng" w="28575">
            <a:solidFill>
              <a:srgbClr val="82B09E"/>
            </a:solidFill>
            <a:prstDash val="solid"/>
            <a:round/>
            <a:headEnd len="sm" w="sm" type="none"/>
            <a:tailEnd len="sm" w="sm" type="none"/>
          </a:ln>
        </p:spPr>
      </p:cxnSp>
      <p:grpSp>
        <p:nvGrpSpPr>
          <p:cNvPr id="474" name="Google Shape;474;p21"/>
          <p:cNvGrpSpPr/>
          <p:nvPr/>
        </p:nvGrpSpPr>
        <p:grpSpPr>
          <a:xfrm>
            <a:off x="14620875" y="5400675"/>
            <a:ext cx="1219200" cy="1219200"/>
            <a:chOff x="14620875" y="5400675"/>
            <a:chExt cx="1219200" cy="1219200"/>
          </a:xfrm>
        </p:grpSpPr>
        <p:sp>
          <p:nvSpPr>
            <p:cNvPr id="475" name="Google Shape;475;p21"/>
            <p:cNvSpPr/>
            <p:nvPr/>
          </p:nvSpPr>
          <p:spPr>
            <a:xfrm>
              <a:off x="14620875" y="5400675"/>
              <a:ext cx="1219200" cy="1219200"/>
            </a:xfrm>
            <a:prstGeom prst="ellipse">
              <a:avLst/>
            </a:prstGeom>
            <a:noFill/>
            <a:ln cap="flat" cmpd="sng" w="9525">
              <a:solidFill>
                <a:srgbClr val="82B09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1"/>
            <p:cNvSpPr/>
            <p:nvPr/>
          </p:nvSpPr>
          <p:spPr>
            <a:xfrm>
              <a:off x="14631353" y="5515928"/>
              <a:ext cx="1198245" cy="988695"/>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2B09E"/>
                </a:buClr>
                <a:buSzPts val="3600"/>
                <a:buFont typeface="Palanquin Dark"/>
                <a:buNone/>
              </a:pPr>
              <a:r>
                <a:rPr b="1" i="0" lang="en-US" sz="3600" u="none" cap="none" strike="noStrike">
                  <a:solidFill>
                    <a:srgbClr val="82B09E"/>
                  </a:solidFill>
                  <a:latin typeface="Palanquin Dark"/>
                  <a:ea typeface="Palanquin Dark"/>
                  <a:cs typeface="Palanquin Dark"/>
                  <a:sym typeface="Palanquin Dark"/>
                </a:rPr>
                <a:t>2025</a:t>
              </a:r>
              <a:endParaRPr b="0" i="0" sz="3600" u="none" cap="none" strike="noStrike">
                <a:solidFill>
                  <a:schemeClr val="dk1"/>
                </a:solidFill>
                <a:latin typeface="Calibri"/>
                <a:ea typeface="Calibri"/>
                <a:cs typeface="Calibri"/>
                <a:sym typeface="Calibri"/>
              </a:endParaRPr>
            </a:p>
          </p:txBody>
        </p:sp>
      </p:grpSp>
      <p:grpSp>
        <p:nvGrpSpPr>
          <p:cNvPr id="477" name="Google Shape;477;p21"/>
          <p:cNvGrpSpPr/>
          <p:nvPr/>
        </p:nvGrpSpPr>
        <p:grpSpPr>
          <a:xfrm>
            <a:off x="649605" y="3281363"/>
            <a:ext cx="4663440" cy="1925955"/>
            <a:chOff x="649605" y="3281363"/>
            <a:chExt cx="4663440" cy="1925955"/>
          </a:xfrm>
        </p:grpSpPr>
        <p:sp>
          <p:nvSpPr>
            <p:cNvPr id="478" name="Google Shape;478;p21"/>
            <p:cNvSpPr/>
            <p:nvPr/>
          </p:nvSpPr>
          <p:spPr>
            <a:xfrm>
              <a:off x="649605" y="3281363"/>
              <a:ext cx="466344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Dragon Taming</a:t>
              </a:r>
              <a:endParaRPr b="0" i="0" sz="3600" u="none" cap="none" strike="noStrike">
                <a:solidFill>
                  <a:schemeClr val="dk1"/>
                </a:solidFill>
                <a:latin typeface="Calibri"/>
                <a:ea typeface="Calibri"/>
                <a:cs typeface="Calibri"/>
                <a:sym typeface="Calibri"/>
              </a:endParaRPr>
            </a:p>
          </p:txBody>
        </p:sp>
        <p:sp>
          <p:nvSpPr>
            <p:cNvPr id="479" name="Google Shape;479;p21"/>
            <p:cNvSpPr/>
            <p:nvPr/>
          </p:nvSpPr>
          <p:spPr>
            <a:xfrm>
              <a:off x="664845" y="4186238"/>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480" name="Google Shape;480;p21"/>
          <p:cNvGrpSpPr/>
          <p:nvPr/>
        </p:nvGrpSpPr>
        <p:grpSpPr>
          <a:xfrm>
            <a:off x="8898255" y="3281363"/>
            <a:ext cx="4663440" cy="1925955"/>
            <a:chOff x="8898255" y="3281363"/>
            <a:chExt cx="4663440" cy="1925955"/>
          </a:xfrm>
        </p:grpSpPr>
        <p:sp>
          <p:nvSpPr>
            <p:cNvPr id="481" name="Google Shape;481;p21"/>
            <p:cNvSpPr/>
            <p:nvPr/>
          </p:nvSpPr>
          <p:spPr>
            <a:xfrm>
              <a:off x="8898255" y="3281363"/>
              <a:ext cx="466344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Unicorn Migration</a:t>
              </a:r>
              <a:endParaRPr b="0" i="0" sz="3600" u="none" cap="none" strike="noStrike">
                <a:solidFill>
                  <a:schemeClr val="dk1"/>
                </a:solidFill>
                <a:latin typeface="Calibri"/>
                <a:ea typeface="Calibri"/>
                <a:cs typeface="Calibri"/>
                <a:sym typeface="Calibri"/>
              </a:endParaRPr>
            </a:p>
          </p:txBody>
        </p:sp>
        <p:sp>
          <p:nvSpPr>
            <p:cNvPr id="482" name="Google Shape;482;p21"/>
            <p:cNvSpPr/>
            <p:nvPr/>
          </p:nvSpPr>
          <p:spPr>
            <a:xfrm>
              <a:off x="8913495" y="4186238"/>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483" name="Google Shape;483;p21"/>
          <p:cNvGrpSpPr/>
          <p:nvPr/>
        </p:nvGrpSpPr>
        <p:grpSpPr>
          <a:xfrm>
            <a:off x="12974955" y="7043738"/>
            <a:ext cx="4663440" cy="1925955"/>
            <a:chOff x="12974955" y="7043738"/>
            <a:chExt cx="4663440" cy="1925955"/>
          </a:xfrm>
        </p:grpSpPr>
        <p:sp>
          <p:nvSpPr>
            <p:cNvPr id="484" name="Google Shape;484;p21"/>
            <p:cNvSpPr/>
            <p:nvPr/>
          </p:nvSpPr>
          <p:spPr>
            <a:xfrm>
              <a:off x="12974955" y="7043738"/>
              <a:ext cx="466344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Rainbow Sightings</a:t>
              </a:r>
              <a:endParaRPr b="0" i="0" sz="3600" u="none" cap="none" strike="noStrike">
                <a:solidFill>
                  <a:schemeClr val="dk1"/>
                </a:solidFill>
                <a:latin typeface="Calibri"/>
                <a:ea typeface="Calibri"/>
                <a:cs typeface="Calibri"/>
                <a:sym typeface="Calibri"/>
              </a:endParaRPr>
            </a:p>
          </p:txBody>
        </p:sp>
        <p:sp>
          <p:nvSpPr>
            <p:cNvPr id="485" name="Google Shape;485;p21"/>
            <p:cNvSpPr/>
            <p:nvPr/>
          </p:nvSpPr>
          <p:spPr>
            <a:xfrm>
              <a:off x="12990195" y="7948613"/>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486" name="Google Shape;486;p21"/>
          <p:cNvGrpSpPr/>
          <p:nvPr/>
        </p:nvGrpSpPr>
        <p:grpSpPr>
          <a:xfrm>
            <a:off x="4821555" y="7043738"/>
            <a:ext cx="4663440" cy="1925955"/>
            <a:chOff x="4821555" y="7043738"/>
            <a:chExt cx="4663440" cy="1925955"/>
          </a:xfrm>
        </p:grpSpPr>
        <p:sp>
          <p:nvSpPr>
            <p:cNvPr id="487" name="Google Shape;487;p21"/>
            <p:cNvSpPr/>
            <p:nvPr/>
          </p:nvSpPr>
          <p:spPr>
            <a:xfrm>
              <a:off x="4821555" y="7043738"/>
              <a:ext cx="4663440"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Enchanted Pool</a:t>
              </a:r>
              <a:endParaRPr b="0" i="0" sz="3600" u="none" cap="none" strike="noStrike">
                <a:solidFill>
                  <a:schemeClr val="dk1"/>
                </a:solidFill>
                <a:latin typeface="Calibri"/>
                <a:ea typeface="Calibri"/>
                <a:cs typeface="Calibri"/>
                <a:sym typeface="Calibri"/>
              </a:endParaRPr>
            </a:p>
          </p:txBody>
        </p:sp>
        <p:sp>
          <p:nvSpPr>
            <p:cNvPr id="488" name="Google Shape;488;p21"/>
            <p:cNvSpPr/>
            <p:nvPr/>
          </p:nvSpPr>
          <p:spPr>
            <a:xfrm>
              <a:off x="4836795" y="7948613"/>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493" name="Shape 493"/>
        <p:cNvGrpSpPr/>
        <p:nvPr/>
      </p:nvGrpSpPr>
      <p:grpSpPr>
        <a:xfrm>
          <a:off x="0" y="0"/>
          <a:ext cx="0" cy="0"/>
          <a:chOff x="0" y="0"/>
          <a:chExt cx="0" cy="0"/>
        </a:xfrm>
      </p:grpSpPr>
      <p:pic>
        <p:nvPicPr>
          <p:cNvPr descr="preencoded.png" id="494" name="Google Shape;494;p22"/>
          <p:cNvPicPr preferRelativeResize="0"/>
          <p:nvPr/>
        </p:nvPicPr>
        <p:blipFill rotWithShape="1">
          <a:blip r:embed="rId3">
            <a:alphaModFix/>
          </a:blip>
          <a:srcRect b="0" l="0" r="0" t="0"/>
          <a:stretch/>
        </p:blipFill>
        <p:spPr>
          <a:xfrm>
            <a:off x="-1152525" y="5876925"/>
            <a:ext cx="6553199" cy="7486650"/>
          </a:xfrm>
          <a:prstGeom prst="rect">
            <a:avLst/>
          </a:prstGeom>
          <a:noFill/>
          <a:ln>
            <a:noFill/>
          </a:ln>
        </p:spPr>
      </p:pic>
      <p:pic>
        <p:nvPicPr>
          <p:cNvPr descr="preencoded.png" id="495" name="Google Shape;495;p22"/>
          <p:cNvPicPr preferRelativeResize="0"/>
          <p:nvPr/>
        </p:nvPicPr>
        <p:blipFill rotWithShape="1">
          <a:blip r:embed="rId3">
            <a:alphaModFix/>
          </a:blip>
          <a:srcRect b="0" l="0" r="0" t="0"/>
          <a:stretch/>
        </p:blipFill>
        <p:spPr>
          <a:xfrm>
            <a:off x="13916025" y="-2343150"/>
            <a:ext cx="6553200" cy="7486650"/>
          </a:xfrm>
          <a:prstGeom prst="rect">
            <a:avLst/>
          </a:prstGeom>
          <a:noFill/>
          <a:ln>
            <a:noFill/>
          </a:ln>
        </p:spPr>
      </p:pic>
      <p:grpSp>
        <p:nvGrpSpPr>
          <p:cNvPr id="496" name="Google Shape;496;p22"/>
          <p:cNvGrpSpPr/>
          <p:nvPr/>
        </p:nvGrpSpPr>
        <p:grpSpPr>
          <a:xfrm>
            <a:off x="17640300" y="7994854"/>
            <a:ext cx="596695" cy="2063546"/>
            <a:chOff x="17640300" y="7994855"/>
            <a:chExt cx="596695" cy="2063546"/>
          </a:xfrm>
        </p:grpSpPr>
        <p:pic>
          <p:nvPicPr>
            <p:cNvPr descr="preencoded.png" id="497" name="Google Shape;497;p2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98" name="Google Shape;498;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9" name="Google Shape;499;p22"/>
          <p:cNvSpPr/>
          <p:nvPr/>
        </p:nvSpPr>
        <p:spPr>
          <a:xfrm>
            <a:off x="2686050" y="533400"/>
            <a:ext cx="4286250"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Our Team</a:t>
            </a:r>
            <a:endParaRPr b="0" i="0" sz="6000" u="none" cap="none" strike="noStrike">
              <a:solidFill>
                <a:schemeClr val="dk1"/>
              </a:solidFill>
              <a:latin typeface="Calibri"/>
              <a:ea typeface="Calibri"/>
              <a:cs typeface="Calibri"/>
              <a:sym typeface="Calibri"/>
            </a:endParaRPr>
          </a:p>
        </p:txBody>
      </p:sp>
      <p:grpSp>
        <p:nvGrpSpPr>
          <p:cNvPr id="500" name="Google Shape;500;p22"/>
          <p:cNvGrpSpPr/>
          <p:nvPr/>
        </p:nvGrpSpPr>
        <p:grpSpPr>
          <a:xfrm>
            <a:off x="2621280" y="1995487"/>
            <a:ext cx="3682365" cy="7831456"/>
            <a:chOff x="2621280" y="1995487"/>
            <a:chExt cx="3682365" cy="7831456"/>
          </a:xfrm>
        </p:grpSpPr>
        <p:pic>
          <p:nvPicPr>
            <p:cNvPr descr="preencoded.png" id="501" name="Google Shape;501;p22"/>
            <p:cNvPicPr preferRelativeResize="0"/>
            <p:nvPr/>
          </p:nvPicPr>
          <p:blipFill rotWithShape="1">
            <a:blip r:embed="rId5">
              <a:alphaModFix/>
            </a:blip>
            <a:srcRect b="0" l="0" r="0" t="0"/>
            <a:stretch/>
          </p:blipFill>
          <p:spPr>
            <a:xfrm>
              <a:off x="2667000" y="1995487"/>
              <a:ext cx="3590925" cy="6172200"/>
            </a:xfrm>
            <a:prstGeom prst="rect">
              <a:avLst/>
            </a:prstGeom>
            <a:noFill/>
            <a:ln>
              <a:noFill/>
            </a:ln>
          </p:spPr>
        </p:pic>
        <p:grpSp>
          <p:nvGrpSpPr>
            <p:cNvPr id="502" name="Google Shape;502;p22"/>
            <p:cNvGrpSpPr/>
            <p:nvPr/>
          </p:nvGrpSpPr>
          <p:grpSpPr>
            <a:xfrm>
              <a:off x="2621280" y="8320088"/>
              <a:ext cx="3682365" cy="1506855"/>
              <a:chOff x="2621280" y="8320088"/>
              <a:chExt cx="3682365" cy="1506855"/>
            </a:xfrm>
          </p:grpSpPr>
          <p:sp>
            <p:nvSpPr>
              <p:cNvPr id="503" name="Google Shape;503;p22"/>
              <p:cNvSpPr/>
              <p:nvPr/>
            </p:nvSpPr>
            <p:spPr>
              <a:xfrm>
                <a:off x="2621280" y="8320088"/>
                <a:ext cx="3682365"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Eldruin</a:t>
                </a:r>
                <a:endParaRPr b="0" i="0" sz="3600" u="none" cap="none" strike="noStrike">
                  <a:solidFill>
                    <a:schemeClr val="dk1"/>
                  </a:solidFill>
                  <a:latin typeface="Calibri"/>
                  <a:ea typeface="Calibri"/>
                  <a:cs typeface="Calibri"/>
                  <a:sym typeface="Calibri"/>
                </a:endParaRPr>
              </a:p>
            </p:txBody>
          </p:sp>
          <p:sp>
            <p:nvSpPr>
              <p:cNvPr id="504" name="Google Shape;504;p22"/>
              <p:cNvSpPr/>
              <p:nvPr/>
            </p:nvSpPr>
            <p:spPr>
              <a:xfrm>
                <a:off x="2636520" y="9263063"/>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05" name="Google Shape;505;p22"/>
          <p:cNvGrpSpPr/>
          <p:nvPr/>
        </p:nvGrpSpPr>
        <p:grpSpPr>
          <a:xfrm>
            <a:off x="6821805" y="1995487"/>
            <a:ext cx="3682365" cy="7831456"/>
            <a:chOff x="6821805" y="1995487"/>
            <a:chExt cx="3682365" cy="7831456"/>
          </a:xfrm>
        </p:grpSpPr>
        <p:pic>
          <p:nvPicPr>
            <p:cNvPr descr="preencoded.png" id="506" name="Google Shape;506;p22"/>
            <p:cNvPicPr preferRelativeResize="0"/>
            <p:nvPr/>
          </p:nvPicPr>
          <p:blipFill rotWithShape="1">
            <a:blip r:embed="rId6">
              <a:alphaModFix/>
            </a:blip>
            <a:srcRect b="0" l="0" r="0" t="0"/>
            <a:stretch/>
          </p:blipFill>
          <p:spPr>
            <a:xfrm>
              <a:off x="6867525" y="1995487"/>
              <a:ext cx="3590925" cy="6172200"/>
            </a:xfrm>
            <a:prstGeom prst="rect">
              <a:avLst/>
            </a:prstGeom>
            <a:noFill/>
            <a:ln>
              <a:noFill/>
            </a:ln>
          </p:spPr>
        </p:pic>
        <p:grpSp>
          <p:nvGrpSpPr>
            <p:cNvPr id="507" name="Google Shape;507;p22"/>
            <p:cNvGrpSpPr/>
            <p:nvPr/>
          </p:nvGrpSpPr>
          <p:grpSpPr>
            <a:xfrm>
              <a:off x="6821805" y="8320088"/>
              <a:ext cx="3682365" cy="1506855"/>
              <a:chOff x="6821805" y="8320088"/>
              <a:chExt cx="3682365" cy="1506855"/>
            </a:xfrm>
          </p:grpSpPr>
          <p:sp>
            <p:nvSpPr>
              <p:cNvPr id="508" name="Google Shape;508;p22"/>
              <p:cNvSpPr/>
              <p:nvPr/>
            </p:nvSpPr>
            <p:spPr>
              <a:xfrm>
                <a:off x="6821805" y="8320088"/>
                <a:ext cx="3682365"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Elementalen</a:t>
                </a:r>
                <a:endParaRPr b="0" i="0" sz="3600" u="none" cap="none" strike="noStrike">
                  <a:solidFill>
                    <a:schemeClr val="dk1"/>
                  </a:solidFill>
                  <a:latin typeface="Calibri"/>
                  <a:ea typeface="Calibri"/>
                  <a:cs typeface="Calibri"/>
                  <a:sym typeface="Calibri"/>
                </a:endParaRPr>
              </a:p>
            </p:txBody>
          </p:sp>
          <p:sp>
            <p:nvSpPr>
              <p:cNvPr id="509" name="Google Shape;509;p22"/>
              <p:cNvSpPr/>
              <p:nvPr/>
            </p:nvSpPr>
            <p:spPr>
              <a:xfrm>
                <a:off x="6837045" y="9263063"/>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10" name="Google Shape;510;p22"/>
          <p:cNvGrpSpPr/>
          <p:nvPr/>
        </p:nvGrpSpPr>
        <p:grpSpPr>
          <a:xfrm>
            <a:off x="11022330" y="1995487"/>
            <a:ext cx="3682365" cy="7831456"/>
            <a:chOff x="11022330" y="1995487"/>
            <a:chExt cx="3682365" cy="7831456"/>
          </a:xfrm>
        </p:grpSpPr>
        <p:pic>
          <p:nvPicPr>
            <p:cNvPr descr="preencoded.png" id="511" name="Google Shape;511;p22"/>
            <p:cNvPicPr preferRelativeResize="0"/>
            <p:nvPr/>
          </p:nvPicPr>
          <p:blipFill rotWithShape="1">
            <a:blip r:embed="rId7">
              <a:alphaModFix/>
            </a:blip>
            <a:srcRect b="0" l="0" r="0" t="0"/>
            <a:stretch/>
          </p:blipFill>
          <p:spPr>
            <a:xfrm>
              <a:off x="11068050" y="1995487"/>
              <a:ext cx="3590925" cy="6172200"/>
            </a:xfrm>
            <a:prstGeom prst="rect">
              <a:avLst/>
            </a:prstGeom>
            <a:noFill/>
            <a:ln>
              <a:noFill/>
            </a:ln>
          </p:spPr>
        </p:pic>
        <p:grpSp>
          <p:nvGrpSpPr>
            <p:cNvPr id="512" name="Google Shape;512;p22"/>
            <p:cNvGrpSpPr/>
            <p:nvPr/>
          </p:nvGrpSpPr>
          <p:grpSpPr>
            <a:xfrm>
              <a:off x="11022330" y="8320088"/>
              <a:ext cx="3682365" cy="1506855"/>
              <a:chOff x="11022330" y="8320088"/>
              <a:chExt cx="3682365" cy="1506855"/>
            </a:xfrm>
          </p:grpSpPr>
          <p:sp>
            <p:nvSpPr>
              <p:cNvPr id="513" name="Google Shape;513;p22"/>
              <p:cNvSpPr/>
              <p:nvPr/>
            </p:nvSpPr>
            <p:spPr>
              <a:xfrm>
                <a:off x="11022330" y="8320088"/>
                <a:ext cx="3682365" cy="98869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lanquin Dark"/>
                  <a:buNone/>
                </a:pPr>
                <a:r>
                  <a:rPr b="1" i="0" lang="en-US" sz="3600" u="none" cap="none" strike="noStrike">
                    <a:solidFill>
                      <a:srgbClr val="0E0E0E"/>
                    </a:solidFill>
                    <a:latin typeface="Palanquin Dark"/>
                    <a:ea typeface="Palanquin Dark"/>
                    <a:cs typeface="Palanquin Dark"/>
                    <a:sym typeface="Palanquin Dark"/>
                  </a:rPr>
                  <a:t>Lunaria</a:t>
                </a:r>
                <a:endParaRPr b="0" i="0" sz="3600" u="none" cap="none" strike="noStrike">
                  <a:solidFill>
                    <a:schemeClr val="dk1"/>
                  </a:solidFill>
                  <a:latin typeface="Calibri"/>
                  <a:ea typeface="Calibri"/>
                  <a:cs typeface="Calibri"/>
                  <a:sym typeface="Calibri"/>
                </a:endParaRPr>
              </a:p>
            </p:txBody>
          </p:sp>
          <p:sp>
            <p:nvSpPr>
              <p:cNvPr id="514" name="Google Shape;514;p22"/>
              <p:cNvSpPr/>
              <p:nvPr/>
            </p:nvSpPr>
            <p:spPr>
              <a:xfrm>
                <a:off x="11037570" y="9263063"/>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519" name="Shape 519"/>
        <p:cNvGrpSpPr/>
        <p:nvPr/>
      </p:nvGrpSpPr>
      <p:grpSpPr>
        <a:xfrm>
          <a:off x="0" y="0"/>
          <a:ext cx="0" cy="0"/>
          <a:chOff x="0" y="0"/>
          <a:chExt cx="0" cy="0"/>
        </a:xfrm>
      </p:grpSpPr>
      <p:pic>
        <p:nvPicPr>
          <p:cNvPr descr="preencoded.png" id="520" name="Google Shape;520;p23"/>
          <p:cNvPicPr preferRelativeResize="0"/>
          <p:nvPr/>
        </p:nvPicPr>
        <p:blipFill rotWithShape="1">
          <a:blip r:embed="rId3">
            <a:alphaModFix/>
          </a:blip>
          <a:srcRect b="0" l="0" r="0" t="0"/>
          <a:stretch/>
        </p:blipFill>
        <p:spPr>
          <a:xfrm>
            <a:off x="-1438275" y="828675"/>
            <a:ext cx="8629650" cy="8629650"/>
          </a:xfrm>
          <a:prstGeom prst="rect">
            <a:avLst/>
          </a:prstGeom>
          <a:noFill/>
          <a:ln>
            <a:noFill/>
          </a:ln>
        </p:spPr>
      </p:pic>
      <p:grpSp>
        <p:nvGrpSpPr>
          <p:cNvPr id="521" name="Google Shape;521;p23"/>
          <p:cNvGrpSpPr/>
          <p:nvPr/>
        </p:nvGrpSpPr>
        <p:grpSpPr>
          <a:xfrm>
            <a:off x="17640300" y="7994854"/>
            <a:ext cx="596695" cy="2063546"/>
            <a:chOff x="17640300" y="7994855"/>
            <a:chExt cx="596695" cy="2063546"/>
          </a:xfrm>
        </p:grpSpPr>
        <p:pic>
          <p:nvPicPr>
            <p:cNvPr descr="preencoded.png" id="522" name="Google Shape;522;p2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23" name="Google Shape;523;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24" name="Google Shape;524;p23"/>
          <p:cNvPicPr preferRelativeResize="0"/>
          <p:nvPr/>
        </p:nvPicPr>
        <p:blipFill rotWithShape="1">
          <a:blip r:embed="rId5">
            <a:alphaModFix/>
          </a:blip>
          <a:srcRect b="0" l="0" r="0" t="0"/>
          <a:stretch/>
        </p:blipFill>
        <p:spPr>
          <a:xfrm>
            <a:off x="1400175" y="1476375"/>
            <a:ext cx="5343525" cy="8296275"/>
          </a:xfrm>
          <a:prstGeom prst="rect">
            <a:avLst/>
          </a:prstGeom>
          <a:noFill/>
          <a:ln>
            <a:noFill/>
          </a:ln>
        </p:spPr>
      </p:pic>
      <p:pic>
        <p:nvPicPr>
          <p:cNvPr descr="preencoded.png" id="525" name="Google Shape;525;p23"/>
          <p:cNvPicPr preferRelativeResize="0"/>
          <p:nvPr/>
        </p:nvPicPr>
        <p:blipFill rotWithShape="1">
          <a:blip r:embed="rId6">
            <a:alphaModFix/>
          </a:blip>
          <a:srcRect b="0" l="0" r="0" t="0"/>
          <a:stretch/>
        </p:blipFill>
        <p:spPr>
          <a:xfrm>
            <a:off x="7362821" y="1671638"/>
            <a:ext cx="685808" cy="581025"/>
          </a:xfrm>
          <a:prstGeom prst="rect">
            <a:avLst/>
          </a:prstGeom>
          <a:noFill/>
          <a:ln>
            <a:noFill/>
          </a:ln>
        </p:spPr>
      </p:pic>
      <p:cxnSp>
        <p:nvCxnSpPr>
          <p:cNvPr id="526" name="Google Shape;526;p23"/>
          <p:cNvCxnSpPr/>
          <p:nvPr/>
        </p:nvCxnSpPr>
        <p:spPr>
          <a:xfrm rot="-5400000">
            <a:off x="7110245" y="3181350"/>
            <a:ext cx="1219535" cy="0"/>
          </a:xfrm>
          <a:prstGeom prst="straightConnector1">
            <a:avLst/>
          </a:prstGeom>
          <a:noFill/>
          <a:ln cap="flat" cmpd="sng" w="28575">
            <a:solidFill>
              <a:srgbClr val="82B09E"/>
            </a:solidFill>
            <a:prstDash val="solid"/>
            <a:round/>
            <a:headEnd len="sm" w="sm" type="none"/>
            <a:tailEnd len="sm" w="sm" type="none"/>
          </a:ln>
        </p:spPr>
      </p:cxnSp>
      <p:pic>
        <p:nvPicPr>
          <p:cNvPr descr="preencoded.png" id="527" name="Google Shape;527;p23"/>
          <p:cNvPicPr preferRelativeResize="0"/>
          <p:nvPr/>
        </p:nvPicPr>
        <p:blipFill rotWithShape="1">
          <a:blip r:embed="rId7">
            <a:alphaModFix/>
          </a:blip>
          <a:srcRect b="0" l="0" r="0" t="0"/>
          <a:stretch/>
        </p:blipFill>
        <p:spPr>
          <a:xfrm>
            <a:off x="7380602" y="4105274"/>
            <a:ext cx="650246" cy="590553"/>
          </a:xfrm>
          <a:prstGeom prst="rect">
            <a:avLst/>
          </a:prstGeom>
          <a:noFill/>
          <a:ln>
            <a:noFill/>
          </a:ln>
        </p:spPr>
      </p:pic>
      <p:cxnSp>
        <p:nvCxnSpPr>
          <p:cNvPr id="528" name="Google Shape;528;p23"/>
          <p:cNvCxnSpPr/>
          <p:nvPr/>
        </p:nvCxnSpPr>
        <p:spPr>
          <a:xfrm rot="-5400000">
            <a:off x="7110245" y="5619750"/>
            <a:ext cx="1219535" cy="0"/>
          </a:xfrm>
          <a:prstGeom prst="straightConnector1">
            <a:avLst/>
          </a:prstGeom>
          <a:noFill/>
          <a:ln cap="flat" cmpd="sng" w="28575">
            <a:solidFill>
              <a:srgbClr val="82B09E"/>
            </a:solidFill>
            <a:prstDash val="solid"/>
            <a:round/>
            <a:headEnd len="sm" w="sm" type="none"/>
            <a:tailEnd len="sm" w="sm" type="none"/>
          </a:ln>
        </p:spPr>
      </p:cxnSp>
      <p:pic>
        <p:nvPicPr>
          <p:cNvPr descr="preencoded.png" id="529" name="Google Shape;529;p23"/>
          <p:cNvPicPr preferRelativeResize="0"/>
          <p:nvPr/>
        </p:nvPicPr>
        <p:blipFill rotWithShape="1">
          <a:blip r:embed="rId8">
            <a:alphaModFix/>
          </a:blip>
          <a:srcRect b="0" l="0" r="0" t="0"/>
          <a:stretch/>
        </p:blipFill>
        <p:spPr>
          <a:xfrm>
            <a:off x="7372350" y="6505575"/>
            <a:ext cx="666750" cy="666750"/>
          </a:xfrm>
          <a:prstGeom prst="rect">
            <a:avLst/>
          </a:prstGeom>
          <a:noFill/>
          <a:ln>
            <a:noFill/>
          </a:ln>
        </p:spPr>
      </p:pic>
      <p:cxnSp>
        <p:nvCxnSpPr>
          <p:cNvPr id="530" name="Google Shape;530;p23"/>
          <p:cNvCxnSpPr/>
          <p:nvPr/>
        </p:nvCxnSpPr>
        <p:spPr>
          <a:xfrm rot="-5400000">
            <a:off x="7110245" y="8058150"/>
            <a:ext cx="1219535" cy="0"/>
          </a:xfrm>
          <a:prstGeom prst="straightConnector1">
            <a:avLst/>
          </a:prstGeom>
          <a:noFill/>
          <a:ln cap="flat" cmpd="sng" w="28575">
            <a:solidFill>
              <a:srgbClr val="82B09E"/>
            </a:solidFill>
            <a:prstDash val="solid"/>
            <a:round/>
            <a:headEnd len="sm" w="sm" type="none"/>
            <a:tailEnd len="sm" w="sm" type="none"/>
          </a:ln>
        </p:spPr>
      </p:cxnSp>
      <p:pic>
        <p:nvPicPr>
          <p:cNvPr descr="preencoded.png" id="531" name="Google Shape;531;p23"/>
          <p:cNvPicPr preferRelativeResize="0"/>
          <p:nvPr/>
        </p:nvPicPr>
        <p:blipFill rotWithShape="1">
          <a:blip r:embed="rId9">
            <a:alphaModFix/>
          </a:blip>
          <a:srcRect b="0" l="0" r="0" t="0"/>
          <a:stretch/>
        </p:blipFill>
        <p:spPr>
          <a:xfrm>
            <a:off x="7391400" y="9001125"/>
            <a:ext cx="628650" cy="552450"/>
          </a:xfrm>
          <a:prstGeom prst="rect">
            <a:avLst/>
          </a:prstGeom>
          <a:noFill/>
          <a:ln>
            <a:noFill/>
          </a:ln>
        </p:spPr>
      </p:pic>
      <p:sp>
        <p:nvSpPr>
          <p:cNvPr id="532" name="Google Shape;532;p23"/>
          <p:cNvSpPr/>
          <p:nvPr/>
        </p:nvSpPr>
        <p:spPr>
          <a:xfrm>
            <a:off x="8210550" y="2590800"/>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33" name="Google Shape;533;p23"/>
          <p:cNvSpPr/>
          <p:nvPr/>
        </p:nvSpPr>
        <p:spPr>
          <a:xfrm>
            <a:off x="8210550" y="5153025"/>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34" name="Google Shape;534;p23"/>
          <p:cNvSpPr/>
          <p:nvPr/>
        </p:nvSpPr>
        <p:spPr>
          <a:xfrm>
            <a:off x="8210550" y="7667625"/>
            <a:ext cx="8814435" cy="87820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35" name="Google Shape;535;p23"/>
          <p:cNvSpPr/>
          <p:nvPr/>
        </p:nvSpPr>
        <p:spPr>
          <a:xfrm>
            <a:off x="10458450" y="561975"/>
            <a:ext cx="6505575" cy="1647825"/>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540" name="Shape 540"/>
        <p:cNvGrpSpPr/>
        <p:nvPr/>
      </p:nvGrpSpPr>
      <p:grpSpPr>
        <a:xfrm>
          <a:off x="0" y="0"/>
          <a:ext cx="0" cy="0"/>
          <a:chOff x="0" y="0"/>
          <a:chExt cx="0" cy="0"/>
        </a:xfrm>
      </p:grpSpPr>
      <p:pic>
        <p:nvPicPr>
          <p:cNvPr descr="preencoded.png" id="541" name="Google Shape;541;p24"/>
          <p:cNvPicPr preferRelativeResize="0"/>
          <p:nvPr/>
        </p:nvPicPr>
        <p:blipFill rotWithShape="1">
          <a:blip r:embed="rId3">
            <a:alphaModFix/>
          </a:blip>
          <a:srcRect b="0" l="0" r="0" t="0"/>
          <a:stretch/>
        </p:blipFill>
        <p:spPr>
          <a:xfrm>
            <a:off x="8343899" y="295275"/>
            <a:ext cx="9944101" cy="9686925"/>
          </a:xfrm>
          <a:prstGeom prst="rect">
            <a:avLst/>
          </a:prstGeom>
          <a:noFill/>
          <a:ln>
            <a:noFill/>
          </a:ln>
        </p:spPr>
      </p:pic>
      <p:grpSp>
        <p:nvGrpSpPr>
          <p:cNvPr id="542" name="Google Shape;542;p24"/>
          <p:cNvGrpSpPr/>
          <p:nvPr/>
        </p:nvGrpSpPr>
        <p:grpSpPr>
          <a:xfrm>
            <a:off x="17640300" y="7994854"/>
            <a:ext cx="596695" cy="2063546"/>
            <a:chOff x="17640300" y="7994855"/>
            <a:chExt cx="596695" cy="2063546"/>
          </a:xfrm>
        </p:grpSpPr>
        <p:pic>
          <p:nvPicPr>
            <p:cNvPr descr="preencoded.png" id="543" name="Google Shape;543;p24"/>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44" name="Google Shape;544;p2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45" name="Google Shape;545;p24"/>
          <p:cNvGrpSpPr/>
          <p:nvPr/>
        </p:nvGrpSpPr>
        <p:grpSpPr>
          <a:xfrm>
            <a:off x="590550" y="2343150"/>
            <a:ext cx="17373600" cy="6772275"/>
            <a:chOff x="590550" y="2343150"/>
            <a:chExt cx="17373600" cy="6772275"/>
          </a:xfrm>
        </p:grpSpPr>
        <p:sp>
          <p:nvSpPr>
            <p:cNvPr id="546" name="Google Shape;546;p24"/>
            <p:cNvSpPr/>
            <p:nvPr/>
          </p:nvSpPr>
          <p:spPr>
            <a:xfrm>
              <a:off x="7629525" y="234315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7" name="Google Shape;547;p24"/>
            <p:cNvPicPr preferRelativeResize="0"/>
            <p:nvPr/>
          </p:nvPicPr>
          <p:blipFill rotWithShape="1">
            <a:blip r:embed="rId5">
              <a:alphaModFix/>
            </a:blip>
            <a:srcRect b="0" l="0" r="0" t="0"/>
            <a:stretch/>
          </p:blipFill>
          <p:spPr>
            <a:xfrm>
              <a:off x="7858125" y="2652713"/>
              <a:ext cx="838200" cy="838200"/>
            </a:xfrm>
            <a:prstGeom prst="rect">
              <a:avLst/>
            </a:prstGeom>
            <a:noFill/>
            <a:ln>
              <a:noFill/>
            </a:ln>
          </p:spPr>
        </p:pic>
        <p:sp>
          <p:nvSpPr>
            <p:cNvPr id="548" name="Google Shape;548;p24"/>
            <p:cNvSpPr/>
            <p:nvPr/>
          </p:nvSpPr>
          <p:spPr>
            <a:xfrm>
              <a:off x="590550" y="411480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9" name="Google Shape;549;p24"/>
            <p:cNvPicPr preferRelativeResize="0"/>
            <p:nvPr/>
          </p:nvPicPr>
          <p:blipFill rotWithShape="1">
            <a:blip r:embed="rId6">
              <a:alphaModFix/>
            </a:blip>
            <a:srcRect b="0" l="0" r="0" t="0"/>
            <a:stretch/>
          </p:blipFill>
          <p:spPr>
            <a:xfrm>
              <a:off x="819150" y="4424363"/>
              <a:ext cx="838200" cy="838200"/>
            </a:xfrm>
            <a:prstGeom prst="rect">
              <a:avLst/>
            </a:prstGeom>
            <a:noFill/>
            <a:ln>
              <a:noFill/>
            </a:ln>
          </p:spPr>
        </p:pic>
        <p:sp>
          <p:nvSpPr>
            <p:cNvPr id="550" name="Google Shape;550;p24"/>
            <p:cNvSpPr/>
            <p:nvPr/>
          </p:nvSpPr>
          <p:spPr>
            <a:xfrm>
              <a:off x="2876550" y="586740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1" name="Google Shape;551;p24"/>
            <p:cNvPicPr preferRelativeResize="0"/>
            <p:nvPr/>
          </p:nvPicPr>
          <p:blipFill rotWithShape="1">
            <a:blip r:embed="rId7">
              <a:alphaModFix/>
            </a:blip>
            <a:srcRect b="0" l="0" r="0" t="0"/>
            <a:stretch/>
          </p:blipFill>
          <p:spPr>
            <a:xfrm>
              <a:off x="3105150" y="6176963"/>
              <a:ext cx="838200" cy="838200"/>
            </a:xfrm>
            <a:prstGeom prst="rect">
              <a:avLst/>
            </a:prstGeom>
            <a:noFill/>
            <a:ln>
              <a:noFill/>
            </a:ln>
          </p:spPr>
        </p:pic>
        <p:sp>
          <p:nvSpPr>
            <p:cNvPr id="552" name="Google Shape;552;p24"/>
            <p:cNvSpPr/>
            <p:nvPr/>
          </p:nvSpPr>
          <p:spPr>
            <a:xfrm>
              <a:off x="2876550" y="765810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3" name="Google Shape;553;p24"/>
            <p:cNvPicPr preferRelativeResize="0"/>
            <p:nvPr/>
          </p:nvPicPr>
          <p:blipFill rotWithShape="1">
            <a:blip r:embed="rId8">
              <a:alphaModFix/>
            </a:blip>
            <a:srcRect b="0" l="0" r="0" t="0"/>
            <a:stretch/>
          </p:blipFill>
          <p:spPr>
            <a:xfrm>
              <a:off x="3105150" y="7967662"/>
              <a:ext cx="838200" cy="838200"/>
            </a:xfrm>
            <a:prstGeom prst="rect">
              <a:avLst/>
            </a:prstGeom>
            <a:noFill/>
            <a:ln>
              <a:noFill/>
            </a:ln>
          </p:spPr>
        </p:pic>
        <p:sp>
          <p:nvSpPr>
            <p:cNvPr id="554" name="Google Shape;554;p24"/>
            <p:cNvSpPr/>
            <p:nvPr/>
          </p:nvSpPr>
          <p:spPr>
            <a:xfrm>
              <a:off x="11506200" y="588645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5" name="Google Shape;555;p24"/>
            <p:cNvPicPr preferRelativeResize="0"/>
            <p:nvPr/>
          </p:nvPicPr>
          <p:blipFill rotWithShape="1">
            <a:blip r:embed="rId9">
              <a:alphaModFix/>
            </a:blip>
            <a:srcRect b="0" l="0" r="0" t="0"/>
            <a:stretch/>
          </p:blipFill>
          <p:spPr>
            <a:xfrm>
              <a:off x="11734800" y="6196013"/>
              <a:ext cx="838200" cy="838200"/>
            </a:xfrm>
            <a:prstGeom prst="rect">
              <a:avLst/>
            </a:prstGeom>
            <a:noFill/>
            <a:ln>
              <a:noFill/>
            </a:ln>
          </p:spPr>
        </p:pic>
        <p:sp>
          <p:nvSpPr>
            <p:cNvPr id="556" name="Google Shape;556;p24"/>
            <p:cNvSpPr/>
            <p:nvPr/>
          </p:nvSpPr>
          <p:spPr>
            <a:xfrm>
              <a:off x="11506200" y="765810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7" name="Google Shape;557;p24"/>
            <p:cNvPicPr preferRelativeResize="0"/>
            <p:nvPr/>
          </p:nvPicPr>
          <p:blipFill rotWithShape="1">
            <a:blip r:embed="rId10">
              <a:alphaModFix/>
            </a:blip>
            <a:srcRect b="0" l="0" r="0" t="0"/>
            <a:stretch/>
          </p:blipFill>
          <p:spPr>
            <a:xfrm>
              <a:off x="11734800" y="7967662"/>
              <a:ext cx="838200" cy="838200"/>
            </a:xfrm>
            <a:prstGeom prst="rect">
              <a:avLst/>
            </a:prstGeom>
            <a:noFill/>
            <a:ln>
              <a:noFill/>
            </a:ln>
          </p:spPr>
        </p:pic>
        <p:sp>
          <p:nvSpPr>
            <p:cNvPr id="558" name="Google Shape;558;p24"/>
            <p:cNvSpPr/>
            <p:nvPr/>
          </p:nvSpPr>
          <p:spPr>
            <a:xfrm>
              <a:off x="5010150" y="411480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9" name="Google Shape;559;p24"/>
            <p:cNvPicPr preferRelativeResize="0"/>
            <p:nvPr/>
          </p:nvPicPr>
          <p:blipFill rotWithShape="1">
            <a:blip r:embed="rId11">
              <a:alphaModFix/>
            </a:blip>
            <a:srcRect b="0" l="0" r="0" t="0"/>
            <a:stretch/>
          </p:blipFill>
          <p:spPr>
            <a:xfrm>
              <a:off x="5238750" y="4424363"/>
              <a:ext cx="838200" cy="838200"/>
            </a:xfrm>
            <a:prstGeom prst="rect">
              <a:avLst/>
            </a:prstGeom>
            <a:noFill/>
            <a:ln>
              <a:noFill/>
            </a:ln>
          </p:spPr>
        </p:pic>
        <p:sp>
          <p:nvSpPr>
            <p:cNvPr id="560" name="Google Shape;560;p24"/>
            <p:cNvSpPr/>
            <p:nvPr/>
          </p:nvSpPr>
          <p:spPr>
            <a:xfrm>
              <a:off x="13849350" y="411480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1" name="Google Shape;561;p24"/>
            <p:cNvPicPr preferRelativeResize="0"/>
            <p:nvPr/>
          </p:nvPicPr>
          <p:blipFill rotWithShape="1">
            <a:blip r:embed="rId12">
              <a:alphaModFix/>
            </a:blip>
            <a:srcRect b="0" l="0" r="0" t="0"/>
            <a:stretch/>
          </p:blipFill>
          <p:spPr>
            <a:xfrm>
              <a:off x="14077950" y="4424363"/>
              <a:ext cx="838200" cy="838200"/>
            </a:xfrm>
            <a:prstGeom prst="rect">
              <a:avLst/>
            </a:prstGeom>
            <a:noFill/>
            <a:ln>
              <a:noFill/>
            </a:ln>
          </p:spPr>
        </p:pic>
        <p:sp>
          <p:nvSpPr>
            <p:cNvPr id="562" name="Google Shape;562;p24"/>
            <p:cNvSpPr/>
            <p:nvPr/>
          </p:nvSpPr>
          <p:spPr>
            <a:xfrm>
              <a:off x="9429750" y="4114800"/>
              <a:ext cx="4114800" cy="1457325"/>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3" name="Google Shape;563;p24"/>
            <p:cNvPicPr preferRelativeResize="0"/>
            <p:nvPr/>
          </p:nvPicPr>
          <p:blipFill rotWithShape="1">
            <a:blip r:embed="rId13">
              <a:alphaModFix/>
            </a:blip>
            <a:srcRect b="0" l="0" r="0" t="0"/>
            <a:stretch/>
          </p:blipFill>
          <p:spPr>
            <a:xfrm>
              <a:off x="9658350" y="4424363"/>
              <a:ext cx="838200" cy="838200"/>
            </a:xfrm>
            <a:prstGeom prst="rect">
              <a:avLst/>
            </a:prstGeom>
            <a:noFill/>
            <a:ln>
              <a:noFill/>
            </a:ln>
          </p:spPr>
        </p:pic>
        <p:cxnSp>
          <p:nvCxnSpPr>
            <p:cNvPr id="564" name="Google Shape;564;p24"/>
            <p:cNvCxnSpPr/>
            <p:nvPr/>
          </p:nvCxnSpPr>
          <p:spPr>
            <a:xfrm rot="2470">
              <a:off x="2514598" y="3805237"/>
              <a:ext cx="13258803" cy="0"/>
            </a:xfrm>
            <a:prstGeom prst="straightConnector1">
              <a:avLst/>
            </a:prstGeom>
            <a:noFill/>
            <a:ln cap="flat" cmpd="sng" w="9525">
              <a:solidFill>
                <a:srgbClr val="4D4D4D"/>
              </a:solidFill>
              <a:prstDash val="solid"/>
              <a:round/>
              <a:headEnd len="sm" w="sm" type="none"/>
              <a:tailEnd len="sm" w="sm" type="none"/>
            </a:ln>
          </p:spPr>
        </p:cxnSp>
        <p:cxnSp>
          <p:nvCxnSpPr>
            <p:cNvPr id="565" name="Google Shape;565;p24"/>
            <p:cNvCxnSpPr/>
            <p:nvPr/>
          </p:nvCxnSpPr>
          <p:spPr>
            <a:xfrm rot="5292605">
              <a:off x="9605888" y="3657600"/>
              <a:ext cx="304949" cy="0"/>
            </a:xfrm>
            <a:prstGeom prst="straightConnector1">
              <a:avLst/>
            </a:prstGeom>
            <a:noFill/>
            <a:ln cap="flat" cmpd="sng" w="9525">
              <a:solidFill>
                <a:srgbClr val="4D4D4D"/>
              </a:solidFill>
              <a:prstDash val="solid"/>
              <a:round/>
              <a:headEnd len="sm" w="sm" type="none"/>
              <a:tailEnd len="sm" w="sm" type="none"/>
            </a:ln>
          </p:spPr>
        </p:cxnSp>
        <p:cxnSp>
          <p:nvCxnSpPr>
            <p:cNvPr id="566" name="Google Shape;566;p24"/>
            <p:cNvCxnSpPr/>
            <p:nvPr/>
          </p:nvCxnSpPr>
          <p:spPr>
            <a:xfrm rot="5295858">
              <a:off x="2362128"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67" name="Google Shape;567;p24"/>
            <p:cNvCxnSpPr/>
            <p:nvPr/>
          </p:nvCxnSpPr>
          <p:spPr>
            <a:xfrm rot="5295858">
              <a:off x="69817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68" name="Google Shape;568;p24"/>
            <p:cNvCxnSpPr/>
            <p:nvPr/>
          </p:nvCxnSpPr>
          <p:spPr>
            <a:xfrm rot="5295858">
              <a:off x="1140135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69" name="Google Shape;569;p24"/>
            <p:cNvCxnSpPr/>
            <p:nvPr/>
          </p:nvCxnSpPr>
          <p:spPr>
            <a:xfrm rot="5295858">
              <a:off x="15611403" y="3967163"/>
              <a:ext cx="314469" cy="0"/>
            </a:xfrm>
            <a:prstGeom prst="straightConnector1">
              <a:avLst/>
            </a:prstGeom>
            <a:noFill/>
            <a:ln cap="flat" cmpd="sng" w="9525">
              <a:solidFill>
                <a:srgbClr val="4D4D4D"/>
              </a:solidFill>
              <a:prstDash val="solid"/>
              <a:round/>
              <a:headEnd len="sm" w="sm" type="none"/>
              <a:tailEnd len="sm" w="sm" type="none"/>
            </a:ln>
          </p:spPr>
        </p:cxnSp>
        <p:cxnSp>
          <p:nvCxnSpPr>
            <p:cNvPr id="570" name="Google Shape;570;p24"/>
            <p:cNvCxnSpPr/>
            <p:nvPr/>
          </p:nvCxnSpPr>
          <p:spPr>
            <a:xfrm rot="5389519">
              <a:off x="5576880"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571" name="Google Shape;571;p24"/>
            <p:cNvCxnSpPr/>
            <p:nvPr/>
          </p:nvCxnSpPr>
          <p:spPr>
            <a:xfrm rot="214580">
              <a:off x="699120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572" name="Google Shape;572;p24"/>
            <p:cNvCxnSpPr/>
            <p:nvPr/>
          </p:nvCxnSpPr>
          <p:spPr>
            <a:xfrm rot="214580">
              <a:off x="15620851" y="6443663"/>
              <a:ext cx="152697" cy="0"/>
            </a:xfrm>
            <a:prstGeom prst="straightConnector1">
              <a:avLst/>
            </a:prstGeom>
            <a:noFill/>
            <a:ln cap="flat" cmpd="sng" w="9525">
              <a:solidFill>
                <a:srgbClr val="4D4D4D"/>
              </a:solidFill>
              <a:prstDash val="solid"/>
              <a:round/>
              <a:headEnd len="sm" w="sm" type="none"/>
              <a:tailEnd len="sm" w="sm" type="none"/>
            </a:ln>
          </p:spPr>
        </p:cxnSp>
        <p:cxnSp>
          <p:nvCxnSpPr>
            <p:cNvPr id="573" name="Google Shape;573;p24"/>
            <p:cNvCxnSpPr/>
            <p:nvPr/>
          </p:nvCxnSpPr>
          <p:spPr>
            <a:xfrm rot="214580">
              <a:off x="699120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574" name="Google Shape;574;p24"/>
            <p:cNvCxnSpPr/>
            <p:nvPr/>
          </p:nvCxnSpPr>
          <p:spPr>
            <a:xfrm rot="214580">
              <a:off x="15620851" y="8291513"/>
              <a:ext cx="152697" cy="0"/>
            </a:xfrm>
            <a:prstGeom prst="straightConnector1">
              <a:avLst/>
            </a:prstGeom>
            <a:noFill/>
            <a:ln cap="flat" cmpd="sng" w="9525">
              <a:solidFill>
                <a:srgbClr val="4D4D4D"/>
              </a:solidFill>
              <a:prstDash val="solid"/>
              <a:round/>
              <a:headEnd len="sm" w="sm" type="none"/>
              <a:tailEnd len="sm" w="sm" type="none"/>
            </a:ln>
          </p:spPr>
        </p:cxnSp>
        <p:cxnSp>
          <p:nvCxnSpPr>
            <p:cNvPr id="575" name="Google Shape;575;p24"/>
            <p:cNvCxnSpPr/>
            <p:nvPr/>
          </p:nvCxnSpPr>
          <p:spPr>
            <a:xfrm rot="5389155">
              <a:off x="14258917" y="6786563"/>
              <a:ext cx="3019440" cy="0"/>
            </a:xfrm>
            <a:prstGeom prst="straightConnector1">
              <a:avLst/>
            </a:prstGeom>
            <a:noFill/>
            <a:ln cap="flat" cmpd="sng" w="9525">
              <a:solidFill>
                <a:srgbClr val="4D4D4D"/>
              </a:solidFill>
              <a:prstDash val="solid"/>
              <a:round/>
              <a:headEnd len="sm" w="sm" type="none"/>
              <a:tailEnd len="sm" w="sm" type="none"/>
            </a:ln>
          </p:spPr>
        </p:cxnSp>
        <p:sp>
          <p:nvSpPr>
            <p:cNvPr id="576" name="Google Shape;576;p24"/>
            <p:cNvSpPr/>
            <p:nvPr/>
          </p:nvSpPr>
          <p:spPr>
            <a:xfrm>
              <a:off x="8848725" y="249555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Chloe Ng</a:t>
              </a:r>
              <a:endParaRPr b="0" i="0" sz="2700" u="none" cap="none" strike="noStrike">
                <a:solidFill>
                  <a:schemeClr val="dk1"/>
                </a:solidFill>
                <a:latin typeface="Calibri"/>
                <a:ea typeface="Calibri"/>
                <a:cs typeface="Calibri"/>
                <a:sym typeface="Calibri"/>
              </a:endParaRPr>
            </a:p>
          </p:txBody>
        </p:sp>
        <p:sp>
          <p:nvSpPr>
            <p:cNvPr id="577" name="Google Shape;577;p24"/>
            <p:cNvSpPr/>
            <p:nvPr/>
          </p:nvSpPr>
          <p:spPr>
            <a:xfrm>
              <a:off x="8848725" y="31908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578" name="Google Shape;578;p24"/>
            <p:cNvSpPr/>
            <p:nvPr/>
          </p:nvSpPr>
          <p:spPr>
            <a:xfrm>
              <a:off x="1809750" y="426720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Valtorin</a:t>
              </a:r>
              <a:endParaRPr b="0" i="0" sz="2700" u="none" cap="none" strike="noStrike">
                <a:solidFill>
                  <a:schemeClr val="dk1"/>
                </a:solidFill>
                <a:latin typeface="Calibri"/>
                <a:ea typeface="Calibri"/>
                <a:cs typeface="Calibri"/>
                <a:sym typeface="Calibri"/>
              </a:endParaRPr>
            </a:p>
          </p:txBody>
        </p:sp>
        <p:sp>
          <p:nvSpPr>
            <p:cNvPr id="579" name="Google Shape;579;p24"/>
            <p:cNvSpPr/>
            <p:nvPr/>
          </p:nvSpPr>
          <p:spPr>
            <a:xfrm>
              <a:off x="1809750" y="49625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580" name="Google Shape;580;p24"/>
            <p:cNvSpPr/>
            <p:nvPr/>
          </p:nvSpPr>
          <p:spPr>
            <a:xfrm>
              <a:off x="4095750" y="601980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Lucian</a:t>
              </a:r>
              <a:endParaRPr b="0" i="0" sz="2700" u="none" cap="none" strike="noStrike">
                <a:solidFill>
                  <a:schemeClr val="dk1"/>
                </a:solidFill>
                <a:latin typeface="Calibri"/>
                <a:ea typeface="Calibri"/>
                <a:cs typeface="Calibri"/>
                <a:sym typeface="Calibri"/>
              </a:endParaRPr>
            </a:p>
          </p:txBody>
        </p:sp>
        <p:sp>
          <p:nvSpPr>
            <p:cNvPr id="581" name="Google Shape;581;p24"/>
            <p:cNvSpPr/>
            <p:nvPr/>
          </p:nvSpPr>
          <p:spPr>
            <a:xfrm>
              <a:off x="4095750" y="67151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582" name="Google Shape;582;p24"/>
            <p:cNvSpPr/>
            <p:nvPr/>
          </p:nvSpPr>
          <p:spPr>
            <a:xfrm>
              <a:off x="4095750" y="781050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Cedric</a:t>
              </a:r>
              <a:endParaRPr b="0" i="0" sz="2700" u="none" cap="none" strike="noStrike">
                <a:solidFill>
                  <a:schemeClr val="dk1"/>
                </a:solidFill>
                <a:latin typeface="Calibri"/>
                <a:ea typeface="Calibri"/>
                <a:cs typeface="Calibri"/>
                <a:sym typeface="Calibri"/>
              </a:endParaRPr>
            </a:p>
          </p:txBody>
        </p:sp>
        <p:sp>
          <p:nvSpPr>
            <p:cNvPr id="583" name="Google Shape;583;p24"/>
            <p:cNvSpPr/>
            <p:nvPr/>
          </p:nvSpPr>
          <p:spPr>
            <a:xfrm>
              <a:off x="4095750" y="85058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584" name="Google Shape;584;p24"/>
            <p:cNvSpPr/>
            <p:nvPr/>
          </p:nvSpPr>
          <p:spPr>
            <a:xfrm>
              <a:off x="12725400" y="603885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Elvina</a:t>
              </a:r>
              <a:endParaRPr b="0" i="0" sz="2700" u="none" cap="none" strike="noStrike">
                <a:solidFill>
                  <a:schemeClr val="dk1"/>
                </a:solidFill>
                <a:latin typeface="Calibri"/>
                <a:ea typeface="Calibri"/>
                <a:cs typeface="Calibri"/>
                <a:sym typeface="Calibri"/>
              </a:endParaRPr>
            </a:p>
          </p:txBody>
        </p:sp>
        <p:sp>
          <p:nvSpPr>
            <p:cNvPr id="585" name="Google Shape;585;p24"/>
            <p:cNvSpPr/>
            <p:nvPr/>
          </p:nvSpPr>
          <p:spPr>
            <a:xfrm>
              <a:off x="12725400" y="673417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586" name="Google Shape;586;p24"/>
            <p:cNvSpPr/>
            <p:nvPr/>
          </p:nvSpPr>
          <p:spPr>
            <a:xfrm>
              <a:off x="12725400" y="781050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Seraphina</a:t>
              </a:r>
              <a:endParaRPr b="0" i="0" sz="2700" u="none" cap="none" strike="noStrike">
                <a:solidFill>
                  <a:schemeClr val="dk1"/>
                </a:solidFill>
                <a:latin typeface="Calibri"/>
                <a:ea typeface="Calibri"/>
                <a:cs typeface="Calibri"/>
                <a:sym typeface="Calibri"/>
              </a:endParaRPr>
            </a:p>
          </p:txBody>
        </p:sp>
        <p:sp>
          <p:nvSpPr>
            <p:cNvPr id="587" name="Google Shape;587;p24"/>
            <p:cNvSpPr/>
            <p:nvPr/>
          </p:nvSpPr>
          <p:spPr>
            <a:xfrm>
              <a:off x="12725400" y="85058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588" name="Google Shape;588;p24"/>
            <p:cNvSpPr/>
            <p:nvPr/>
          </p:nvSpPr>
          <p:spPr>
            <a:xfrm>
              <a:off x="6229350" y="426720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Aurielle</a:t>
              </a:r>
              <a:endParaRPr b="0" i="0" sz="2700" u="none" cap="none" strike="noStrike">
                <a:solidFill>
                  <a:schemeClr val="dk1"/>
                </a:solidFill>
                <a:latin typeface="Calibri"/>
                <a:ea typeface="Calibri"/>
                <a:cs typeface="Calibri"/>
                <a:sym typeface="Calibri"/>
              </a:endParaRPr>
            </a:p>
          </p:txBody>
        </p:sp>
        <p:sp>
          <p:nvSpPr>
            <p:cNvPr id="589" name="Google Shape;589;p24"/>
            <p:cNvSpPr/>
            <p:nvPr/>
          </p:nvSpPr>
          <p:spPr>
            <a:xfrm>
              <a:off x="6229350" y="49625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590" name="Google Shape;590;p24"/>
            <p:cNvSpPr/>
            <p:nvPr/>
          </p:nvSpPr>
          <p:spPr>
            <a:xfrm>
              <a:off x="15068550" y="426720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Dariana</a:t>
              </a:r>
              <a:endParaRPr b="0" i="0" sz="2700" u="none" cap="none" strike="noStrike">
                <a:solidFill>
                  <a:schemeClr val="dk1"/>
                </a:solidFill>
                <a:latin typeface="Calibri"/>
                <a:ea typeface="Calibri"/>
                <a:cs typeface="Calibri"/>
                <a:sym typeface="Calibri"/>
              </a:endParaRPr>
            </a:p>
          </p:txBody>
        </p:sp>
        <p:sp>
          <p:nvSpPr>
            <p:cNvPr id="591" name="Google Shape;591;p24"/>
            <p:cNvSpPr/>
            <p:nvPr/>
          </p:nvSpPr>
          <p:spPr>
            <a:xfrm>
              <a:off x="15068550" y="49625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592" name="Google Shape;592;p24"/>
            <p:cNvSpPr/>
            <p:nvPr/>
          </p:nvSpPr>
          <p:spPr>
            <a:xfrm>
              <a:off x="10648950" y="4267200"/>
              <a:ext cx="2735580" cy="7391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lanquin Dark"/>
                <a:buNone/>
              </a:pPr>
              <a:r>
                <a:rPr b="1" i="0" lang="en-US" sz="2700" u="none" cap="none" strike="noStrike">
                  <a:solidFill>
                    <a:srgbClr val="0E0E0E"/>
                  </a:solidFill>
                  <a:latin typeface="Palanquin Dark"/>
                  <a:ea typeface="Palanquin Dark"/>
                  <a:cs typeface="Palanquin Dark"/>
                  <a:sym typeface="Palanquin Dark"/>
                </a:rPr>
                <a:t>Theronis</a:t>
              </a:r>
              <a:endParaRPr b="0" i="0" sz="2700" u="none" cap="none" strike="noStrike">
                <a:solidFill>
                  <a:schemeClr val="dk1"/>
                </a:solidFill>
                <a:latin typeface="Calibri"/>
                <a:ea typeface="Calibri"/>
                <a:cs typeface="Calibri"/>
                <a:sym typeface="Calibri"/>
              </a:endParaRPr>
            </a:p>
          </p:txBody>
        </p:sp>
        <p:sp>
          <p:nvSpPr>
            <p:cNvPr id="593" name="Google Shape;593;p24"/>
            <p:cNvSpPr/>
            <p:nvPr/>
          </p:nvSpPr>
          <p:spPr>
            <a:xfrm>
              <a:off x="10648950" y="4962525"/>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594" name="Google Shape;594;p24"/>
          <p:cNvSpPr/>
          <p:nvPr/>
        </p:nvSpPr>
        <p:spPr>
          <a:xfrm>
            <a:off x="5810250" y="9601200"/>
            <a:ext cx="679323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 download more editable chart, </a:t>
            </a:r>
            <a:r>
              <a:rPr b="0" i="0" lang="en-US" sz="2400" u="sng" cap="none" strike="noStrike">
                <a:solidFill>
                  <a:srgbClr val="0E0E0E"/>
                </a:solidFill>
                <a:latin typeface="Poppins"/>
                <a:ea typeface="Poppins"/>
                <a:cs typeface="Poppins"/>
                <a:sym typeface="Poppins"/>
                <a:hlinkClick r:id="rId14">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595" name="Google Shape;595;p24"/>
          <p:cNvSpPr/>
          <p:nvPr/>
        </p:nvSpPr>
        <p:spPr>
          <a:xfrm>
            <a:off x="5238750" y="428625"/>
            <a:ext cx="7962900" cy="16478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7E4"/>
        </a:solidFill>
      </p:bgPr>
    </p:bg>
    <p:spTree>
      <p:nvGrpSpPr>
        <p:cNvPr id="600" name="Shape 600"/>
        <p:cNvGrpSpPr/>
        <p:nvPr/>
      </p:nvGrpSpPr>
      <p:grpSpPr>
        <a:xfrm>
          <a:off x="0" y="0"/>
          <a:ext cx="0" cy="0"/>
          <a:chOff x="0" y="0"/>
          <a:chExt cx="0" cy="0"/>
        </a:xfrm>
      </p:grpSpPr>
      <p:pic>
        <p:nvPicPr>
          <p:cNvPr descr="preencoded.png" id="601" name="Google Shape;601;p25"/>
          <p:cNvPicPr preferRelativeResize="0"/>
          <p:nvPr/>
        </p:nvPicPr>
        <p:blipFill rotWithShape="1">
          <a:blip r:embed="rId3">
            <a:alphaModFix/>
          </a:blip>
          <a:srcRect b="0" l="0" r="0" t="0"/>
          <a:stretch/>
        </p:blipFill>
        <p:spPr>
          <a:xfrm>
            <a:off x="-685800" y="3495675"/>
            <a:ext cx="8048625" cy="7610475"/>
          </a:xfrm>
          <a:prstGeom prst="rect">
            <a:avLst/>
          </a:prstGeom>
          <a:noFill/>
          <a:ln>
            <a:noFill/>
          </a:ln>
        </p:spPr>
      </p:pic>
      <p:pic>
        <p:nvPicPr>
          <p:cNvPr descr="preencoded.png" id="602" name="Google Shape;602;p25"/>
          <p:cNvPicPr preferRelativeResize="0"/>
          <p:nvPr/>
        </p:nvPicPr>
        <p:blipFill rotWithShape="1">
          <a:blip r:embed="rId3">
            <a:alphaModFix/>
          </a:blip>
          <a:srcRect b="0" l="0" r="0" t="0"/>
          <a:stretch/>
        </p:blipFill>
        <p:spPr>
          <a:xfrm rot="3368746">
            <a:off x="14264973" y="113562"/>
            <a:ext cx="8048626" cy="7610475"/>
          </a:xfrm>
          <a:prstGeom prst="rect">
            <a:avLst/>
          </a:prstGeom>
          <a:noFill/>
          <a:ln>
            <a:noFill/>
          </a:ln>
        </p:spPr>
      </p:pic>
      <p:grpSp>
        <p:nvGrpSpPr>
          <p:cNvPr id="603" name="Google Shape;603;p25"/>
          <p:cNvGrpSpPr/>
          <p:nvPr/>
        </p:nvGrpSpPr>
        <p:grpSpPr>
          <a:xfrm>
            <a:off x="17640300" y="7994854"/>
            <a:ext cx="596695" cy="2063546"/>
            <a:chOff x="17640300" y="7994855"/>
            <a:chExt cx="596695" cy="2063546"/>
          </a:xfrm>
        </p:grpSpPr>
        <p:pic>
          <p:nvPicPr>
            <p:cNvPr descr="preencoded.png" id="604" name="Google Shape;604;p2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605" name="Google Shape;605;p2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2B09E"/>
                </a:buClr>
                <a:buSzPts val="2710"/>
                <a:buFont typeface="Inter"/>
                <a:buNone/>
              </a:pPr>
              <a:r>
                <a:rPr b="1" i="0" lang="en-US" sz="2710" u="none" cap="none" strike="noStrike">
                  <a:solidFill>
                    <a:srgbClr val="82B09E"/>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06" name="Google Shape;606;p25"/>
          <p:cNvSpPr/>
          <p:nvPr/>
        </p:nvSpPr>
        <p:spPr>
          <a:xfrm rot="-5400000">
            <a:off x="16649700" y="6168390"/>
            <a:ext cx="2737485" cy="35623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1800"/>
              <a:buFont typeface="Inter"/>
              <a:buNone/>
            </a:pPr>
            <a:r>
              <a:rPr b="0" i="0" lang="en-US" sz="1800" u="none" cap="none" strike="noStrike">
                <a:solidFill>
                  <a:srgbClr val="0E0E0E"/>
                </a:solidFill>
                <a:latin typeface="Inter"/>
                <a:ea typeface="Inter"/>
                <a:cs typeface="Inter"/>
                <a:sym typeface="Inter"/>
              </a:rPr>
              <a:t>Credit | Image: </a:t>
            </a:r>
            <a:r>
              <a:rPr b="0" i="0" lang="en-US" sz="1800" u="sng" cap="none" strike="noStrike">
                <a:solidFill>
                  <a:srgbClr val="0E0E0E"/>
                </a:solidFill>
                <a:latin typeface="Inter"/>
                <a:ea typeface="Inter"/>
                <a:cs typeface="Inter"/>
                <a:sym typeface="Inter"/>
                <a:hlinkClick r:id="rId5">
                  <a:extLst>
                    <a:ext uri="{A12FA001-AC4F-418D-AE19-62706E023703}">
                      <ahyp:hlinkClr val="tx"/>
                    </a:ext>
                  </a:extLst>
                </a:hlinkClick>
              </a:rPr>
              <a:t>Unsplash</a:t>
            </a:r>
            <a:r>
              <a:rPr b="0" i="0" lang="en-US" sz="1800" u="none" cap="none" strike="noStrike">
                <a:solidFill>
                  <a:srgbClr val="0E0E0E"/>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07" name="Google Shape;607;p25"/>
          <p:cNvPicPr preferRelativeResize="0"/>
          <p:nvPr/>
        </p:nvPicPr>
        <p:blipFill rotWithShape="1">
          <a:blip r:embed="rId6">
            <a:alphaModFix/>
          </a:blip>
          <a:srcRect b="0" l="0" r="0" t="0"/>
          <a:stretch/>
        </p:blipFill>
        <p:spPr>
          <a:xfrm rot="-1592668">
            <a:off x="8407594" y="1810190"/>
            <a:ext cx="9159578" cy="6836255"/>
          </a:xfrm>
          <a:prstGeom prst="rect">
            <a:avLst/>
          </a:prstGeom>
          <a:noFill/>
          <a:ln>
            <a:noFill/>
          </a:ln>
        </p:spPr>
      </p:pic>
      <p:sp>
        <p:nvSpPr>
          <p:cNvPr id="608" name="Google Shape;608;p25"/>
          <p:cNvSpPr/>
          <p:nvPr/>
        </p:nvSpPr>
        <p:spPr>
          <a:xfrm>
            <a:off x="2181225" y="1524000"/>
            <a:ext cx="7467600" cy="3028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lanquin Dark"/>
              <a:buNone/>
            </a:pPr>
            <a:r>
              <a:rPr b="1" i="0" lang="en-US" sz="6000" u="none" cap="none" strike="noStrike">
                <a:solidFill>
                  <a:srgbClr val="272727"/>
                </a:solidFill>
                <a:latin typeface="Palanquin Dark"/>
                <a:ea typeface="Palanquin Dark"/>
                <a:cs typeface="Palanquin Dark"/>
                <a:sym typeface="Palanquin Dark"/>
              </a:rPr>
              <a:t>Thank you for choosing EaTemp</a:t>
            </a:r>
            <a:endParaRPr b="0" i="0" sz="6000" u="none" cap="none" strike="noStrike">
              <a:solidFill>
                <a:schemeClr val="dk1"/>
              </a:solidFill>
              <a:latin typeface="Calibri"/>
              <a:ea typeface="Calibri"/>
              <a:cs typeface="Calibri"/>
              <a:sym typeface="Calibri"/>
            </a:endParaRPr>
          </a:p>
        </p:txBody>
      </p:sp>
      <p:sp>
        <p:nvSpPr>
          <p:cNvPr id="609" name="Google Shape;609;p25"/>
          <p:cNvSpPr/>
          <p:nvPr/>
        </p:nvSpPr>
        <p:spPr>
          <a:xfrm>
            <a:off x="2181225" y="4438650"/>
            <a:ext cx="7376160" cy="4450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2026-10-14T11:19:15Z</dcterms:created>
  <dc:creator>PptxGenJS</dc:creator>
</cp:coreProperties>
</file>