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alanquin Dark"/>
      <p:bold r:id="rId30"/>
    </p:embeddedFont>
    <p:embeddedFont>
      <p:font typeface="Poppins"/>
      <p:regular r:id="rId31"/>
      <p:bold r:id="rId32"/>
      <p:italic r:id="rId33"/>
      <p:boldItalic r:id="rId34"/>
    </p:embeddedFont>
    <p:embeddedFont>
      <p:font typeface="Lato"/>
      <p:regular r:id="rId35"/>
      <p:bold r:id="rId36"/>
      <p:italic r:id="rId37"/>
      <p:boldItalic r:id="rId38"/>
    </p:embeddedFont>
    <p:embeddedFont>
      <p:font typeface="Inter"/>
      <p:regular r:id="rId39"/>
      <p:bold r:id="rId40"/>
    </p:embeddedFont>
    <p:embeddedFont>
      <p:font typeface="Poppins SemiBold"/>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gS1NHKgpDYWYRlH1nQ5gw4zRG3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schemas.openxmlformats.org/officeDocument/2006/relationships/font" Target="fonts/PoppinsSemiBold-bold.fntdata"/><Relationship Id="rId41" Type="http://schemas.openxmlformats.org/officeDocument/2006/relationships/font" Target="fonts/PoppinsSemiBold-regular.fntdata"/><Relationship Id="rId22" Type="http://schemas.openxmlformats.org/officeDocument/2006/relationships/slide" Target="slides/slide18.xml"/><Relationship Id="rId44" Type="http://schemas.openxmlformats.org/officeDocument/2006/relationships/font" Target="fonts/PoppinsSemiBold-boldItalic.fntdata"/><Relationship Id="rId21" Type="http://schemas.openxmlformats.org/officeDocument/2006/relationships/slide" Target="slides/slide17.xml"/><Relationship Id="rId43" Type="http://schemas.openxmlformats.org/officeDocument/2006/relationships/font" Target="fonts/PoppinsSemiBold-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font" Target="fonts/PalanquinDark-bold.fntdata"/><Relationship Id="rId11" Type="http://schemas.openxmlformats.org/officeDocument/2006/relationships/slide" Target="slides/slide7.xml"/><Relationship Id="rId33" Type="http://schemas.openxmlformats.org/officeDocument/2006/relationships/font" Target="fonts/Poppins-italic.fntdata"/><Relationship Id="rId10" Type="http://schemas.openxmlformats.org/officeDocument/2006/relationships/slide" Target="slides/slide6.xml"/><Relationship Id="rId32" Type="http://schemas.openxmlformats.org/officeDocument/2006/relationships/font" Target="fonts/Poppins-bold.fntdata"/><Relationship Id="rId13" Type="http://schemas.openxmlformats.org/officeDocument/2006/relationships/slide" Target="slides/slide9.xml"/><Relationship Id="rId35" Type="http://schemas.openxmlformats.org/officeDocument/2006/relationships/font" Target="fonts/Lato-regular.fntdata"/><Relationship Id="rId12" Type="http://schemas.openxmlformats.org/officeDocument/2006/relationships/slide" Target="slides/slide8.xml"/><Relationship Id="rId34" Type="http://schemas.openxmlformats.org/officeDocument/2006/relationships/font" Target="fonts/Poppins-boldItalic.fntdata"/><Relationship Id="rId15" Type="http://schemas.openxmlformats.org/officeDocument/2006/relationships/slide" Target="slides/slide11.xml"/><Relationship Id="rId37" Type="http://schemas.openxmlformats.org/officeDocument/2006/relationships/font" Target="fonts/Lato-italic.fntdata"/><Relationship Id="rId14" Type="http://schemas.openxmlformats.org/officeDocument/2006/relationships/slide" Target="slides/slide10.xml"/><Relationship Id="rId36" Type="http://schemas.openxmlformats.org/officeDocument/2006/relationships/font" Target="fonts/Lato-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La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3ab124e1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3ab124e1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3ab124e1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73ab124e1d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73ab124e1d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273ab124e1d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73ab124e1d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273ab124e1d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g273ab124e1d_0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73ab124e1d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73ab124e1d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273ab124e1d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73ab124e1d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273ab124e1d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g273ab124e1d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73ab124e1d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273ab124e1d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g273ab124e1d_0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73ab124e1d_0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73ab124e1d_0_3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273ab124e1d_0_3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73ab124e1d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73ab124e1d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g273ab124e1d_0_3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73ab124e1d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273ab124e1d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g273ab124e1d_0_3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73ab124e1d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273ab124e1d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g273ab124e1d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73ab124e1d_0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73ab124e1d_0_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273ab124e1d_0_4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73ab124e1d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73ab124e1d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73ab124e1d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73ab124e1d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73ab124e1d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73ab124e1d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73ab124e1d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273ab124e1d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273ab124e1d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73ab124e1d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73ab124e1d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73ab124e1d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73ab124e1d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273ab124e1d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g273ab124e1d_0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73ab124e1d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273ab124e1d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g273ab124e1d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73ab124e1d_0_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273ab124e1d_0_6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g273ab124e1d_0_6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73ab124e1d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73ab124e1d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73ab124e1d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73ab124e1d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g273ab124e1d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g273ab124e1d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73ab124e1d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273ab124e1d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273ab124e1d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73ab124e1d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73ab124e1d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273ab124e1d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73ab124e1d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73ab124e1d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273ab124e1d_0_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73ab124e1d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73ab124e1d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73ab124e1d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73ab124e1d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73ab124e1d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73ab124e1d_0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79.png"/><Relationship Id="rId6" Type="http://schemas.openxmlformats.org/officeDocument/2006/relationships/image" Target="../media/image40.png"/><Relationship Id="rId7" Type="http://schemas.openxmlformats.org/officeDocument/2006/relationships/image" Target="../media/image36.png"/></Relationships>
</file>

<file path=ppt/slides/_rels/slide11.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39.png"/><Relationship Id="rId13" Type="http://schemas.openxmlformats.org/officeDocument/2006/relationships/image" Target="../media/image46.pn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0.png"/><Relationship Id="rId9" Type="http://schemas.openxmlformats.org/officeDocument/2006/relationships/image" Target="../media/image49.png"/><Relationship Id="rId15" Type="http://schemas.openxmlformats.org/officeDocument/2006/relationships/image" Target="../media/image50.png"/><Relationship Id="rId14" Type="http://schemas.openxmlformats.org/officeDocument/2006/relationships/image" Target="../media/image51.png"/><Relationship Id="rId17" Type="http://schemas.openxmlformats.org/officeDocument/2006/relationships/image" Target="../media/image61.png"/><Relationship Id="rId16" Type="http://schemas.openxmlformats.org/officeDocument/2006/relationships/image" Target="../media/image59.png"/><Relationship Id="rId5" Type="http://schemas.openxmlformats.org/officeDocument/2006/relationships/image" Target="../media/image35.png"/><Relationship Id="rId6" Type="http://schemas.openxmlformats.org/officeDocument/2006/relationships/image" Target="../media/image44.png"/><Relationship Id="rId7" Type="http://schemas.openxmlformats.org/officeDocument/2006/relationships/image" Target="../media/image93.png"/><Relationship Id="rId8"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10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0" Type="http://schemas.openxmlformats.org/officeDocument/2006/relationships/image" Target="../media/image77.png"/><Relationship Id="rId22" Type="http://schemas.openxmlformats.org/officeDocument/2006/relationships/image" Target="../media/image91.png"/><Relationship Id="rId21" Type="http://schemas.openxmlformats.org/officeDocument/2006/relationships/image" Target="../media/image78.png"/><Relationship Id="rId24" Type="http://schemas.openxmlformats.org/officeDocument/2006/relationships/image" Target="../media/image135.png"/><Relationship Id="rId23"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1.png"/><Relationship Id="rId4" Type="http://schemas.openxmlformats.org/officeDocument/2006/relationships/image" Target="../media/image20.png"/><Relationship Id="rId9" Type="http://schemas.openxmlformats.org/officeDocument/2006/relationships/image" Target="../media/image95.png"/><Relationship Id="rId26" Type="http://schemas.openxmlformats.org/officeDocument/2006/relationships/image" Target="../media/image99.png"/><Relationship Id="rId25" Type="http://schemas.openxmlformats.org/officeDocument/2006/relationships/image" Target="../media/image82.png"/><Relationship Id="rId28" Type="http://schemas.openxmlformats.org/officeDocument/2006/relationships/image" Target="../media/image81.png"/><Relationship Id="rId27" Type="http://schemas.openxmlformats.org/officeDocument/2006/relationships/image" Target="../media/image80.png"/><Relationship Id="rId5" Type="http://schemas.openxmlformats.org/officeDocument/2006/relationships/image" Target="../media/image73.png"/><Relationship Id="rId6" Type="http://schemas.openxmlformats.org/officeDocument/2006/relationships/image" Target="../media/image76.png"/><Relationship Id="rId7" Type="http://schemas.openxmlformats.org/officeDocument/2006/relationships/image" Target="../media/image68.png"/><Relationship Id="rId8" Type="http://schemas.openxmlformats.org/officeDocument/2006/relationships/image" Target="../media/image67.png"/><Relationship Id="rId11" Type="http://schemas.openxmlformats.org/officeDocument/2006/relationships/image" Target="../media/image69.png"/><Relationship Id="rId10" Type="http://schemas.openxmlformats.org/officeDocument/2006/relationships/image" Target="../media/image70.png"/><Relationship Id="rId13" Type="http://schemas.openxmlformats.org/officeDocument/2006/relationships/image" Target="../media/image86.png"/><Relationship Id="rId12" Type="http://schemas.openxmlformats.org/officeDocument/2006/relationships/image" Target="../media/image107.png"/><Relationship Id="rId15" Type="http://schemas.openxmlformats.org/officeDocument/2006/relationships/image" Target="../media/image74.png"/><Relationship Id="rId14" Type="http://schemas.openxmlformats.org/officeDocument/2006/relationships/image" Target="../media/image149.png"/><Relationship Id="rId17" Type="http://schemas.openxmlformats.org/officeDocument/2006/relationships/image" Target="../media/image83.png"/><Relationship Id="rId16" Type="http://schemas.openxmlformats.org/officeDocument/2006/relationships/image" Target="../media/image72.png"/><Relationship Id="rId19" Type="http://schemas.openxmlformats.org/officeDocument/2006/relationships/image" Target="../media/image75.png"/><Relationship Id="rId18" Type="http://schemas.openxmlformats.org/officeDocument/2006/relationships/image" Target="../media/image1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101.png"/><Relationship Id="rId6" Type="http://schemas.openxmlformats.org/officeDocument/2006/relationships/image" Target="../media/image1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151.png"/><Relationship Id="rId6" Type="http://schemas.openxmlformats.org/officeDocument/2006/relationships/image" Target="../media/image10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105.png"/><Relationship Id="rId6" Type="http://schemas.openxmlformats.org/officeDocument/2006/relationships/image" Target="../media/image1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134.png"/><Relationship Id="rId6" Type="http://schemas.openxmlformats.org/officeDocument/2006/relationships/image" Target="../media/image46.png"/><Relationship Id="rId7" Type="http://schemas.openxmlformats.org/officeDocument/2006/relationships/image" Target="../media/image1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129.png"/><Relationship Id="rId6" Type="http://schemas.openxmlformats.org/officeDocument/2006/relationships/image" Target="../media/image121.png"/><Relationship Id="rId7" Type="http://schemas.openxmlformats.org/officeDocument/2006/relationships/image" Target="../media/image1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20.png"/><Relationship Id="rId9" Type="http://schemas.openxmlformats.org/officeDocument/2006/relationships/image" Target="../media/image124.png"/><Relationship Id="rId5" Type="http://schemas.openxmlformats.org/officeDocument/2006/relationships/image" Target="../media/image126.png"/><Relationship Id="rId6" Type="http://schemas.openxmlformats.org/officeDocument/2006/relationships/image" Target="../media/image140.png"/><Relationship Id="rId7" Type="http://schemas.openxmlformats.org/officeDocument/2006/relationships/image" Target="../media/image154.png"/><Relationship Id="rId8" Type="http://schemas.openxmlformats.org/officeDocument/2006/relationships/image" Target="../media/image165.png"/><Relationship Id="rId10" Type="http://schemas.openxmlformats.org/officeDocument/2006/relationships/image" Target="../media/image128.png"/></Relationships>
</file>

<file path=ppt/slides/_rels/slide24.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142.png"/><Relationship Id="rId5" Type="http://schemas.openxmlformats.org/officeDocument/2006/relationships/image" Target="../media/image152.png"/><Relationship Id="rId6" Type="http://schemas.openxmlformats.org/officeDocument/2006/relationships/image" Target="../media/image138.png"/><Relationship Id="rId7" Type="http://schemas.openxmlformats.org/officeDocument/2006/relationships/image" Target="../media/image157.png"/><Relationship Id="rId8" Type="http://schemas.openxmlformats.org/officeDocument/2006/relationships/image" Target="../media/image148.png"/><Relationship Id="rId11" Type="http://schemas.openxmlformats.org/officeDocument/2006/relationships/image" Target="../media/image136.png"/><Relationship Id="rId10" Type="http://schemas.openxmlformats.org/officeDocument/2006/relationships/image" Target="../media/image163.png"/><Relationship Id="rId13" Type="http://schemas.openxmlformats.org/officeDocument/2006/relationships/image" Target="../media/image158.png"/><Relationship Id="rId12" Type="http://schemas.openxmlformats.org/officeDocument/2006/relationships/image" Target="../media/image155.png"/><Relationship Id="rId15" Type="http://schemas.openxmlformats.org/officeDocument/2006/relationships/image" Target="../media/image137.png"/><Relationship Id="rId14" Type="http://schemas.openxmlformats.org/officeDocument/2006/relationships/image" Target="../media/image161.png"/><Relationship Id="rId17" Type="http://schemas.openxmlformats.org/officeDocument/2006/relationships/image" Target="../media/image164.png"/><Relationship Id="rId16" Type="http://schemas.openxmlformats.org/officeDocument/2006/relationships/image" Target="../media/image141.png"/><Relationship Id="rId19" Type="http://schemas.openxmlformats.org/officeDocument/2006/relationships/image" Target="../media/image147.png"/><Relationship Id="rId18" Type="http://schemas.openxmlformats.org/officeDocument/2006/relationships/image" Target="../media/image1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hyperlink" Target="https://unsplash.com/" TargetMode="External"/><Relationship Id="rId7" Type="http://schemas.openxmlformats.org/officeDocument/2006/relationships/image" Target="../media/image1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38.png"/><Relationship Id="rId6" Type="http://schemas.openxmlformats.org/officeDocument/2006/relationships/image" Target="../media/image9.png"/><Relationship Id="rId7"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53.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15" name="Shape 15"/>
        <p:cNvGrpSpPr/>
        <p:nvPr/>
      </p:nvGrpSpPr>
      <p:grpSpPr>
        <a:xfrm>
          <a:off x="0" y="0"/>
          <a:ext cx="0" cy="0"/>
          <a:chOff x="0" y="0"/>
          <a:chExt cx="0" cy="0"/>
        </a:xfrm>
      </p:grpSpPr>
      <p:pic>
        <p:nvPicPr>
          <p:cNvPr descr=" " id="16" name="Google Shape;16;g273ab124e1d_0_0"/>
          <p:cNvPicPr preferRelativeResize="0"/>
          <p:nvPr/>
        </p:nvPicPr>
        <p:blipFill rotWithShape="1">
          <a:blip r:embed="rId3">
            <a:alphaModFix/>
          </a:blip>
          <a:srcRect b="0" l="0" r="0" t="0"/>
          <a:stretch/>
        </p:blipFill>
        <p:spPr>
          <a:xfrm>
            <a:off x="-1536892" y="7835900"/>
            <a:ext cx="8738692" cy="9982200"/>
          </a:xfrm>
          <a:prstGeom prst="rect">
            <a:avLst/>
          </a:prstGeom>
          <a:noFill/>
          <a:ln>
            <a:noFill/>
          </a:ln>
        </p:spPr>
      </p:pic>
      <p:pic>
        <p:nvPicPr>
          <p:cNvPr descr=" " id="17" name="Google Shape;17;g273ab124e1d_0_0"/>
          <p:cNvPicPr preferRelativeResize="0"/>
          <p:nvPr/>
        </p:nvPicPr>
        <p:blipFill rotWithShape="1">
          <a:blip r:embed="rId3">
            <a:alphaModFix/>
          </a:blip>
          <a:srcRect b="0" l="0" r="0" t="0"/>
          <a:stretch/>
        </p:blipFill>
        <p:spPr>
          <a:xfrm>
            <a:off x="18557019" y="-3124200"/>
            <a:ext cx="8738692" cy="9982200"/>
          </a:xfrm>
          <a:prstGeom prst="rect">
            <a:avLst/>
          </a:prstGeom>
          <a:noFill/>
          <a:ln>
            <a:noFill/>
          </a:ln>
        </p:spPr>
      </p:pic>
      <p:sp>
        <p:nvSpPr>
          <p:cNvPr id="18" name="Google Shape;18;g273ab124e1d_0_0"/>
          <p:cNvSpPr/>
          <p:nvPr/>
        </p:nvSpPr>
        <p:spPr>
          <a:xfrm>
            <a:off x="787500" y="694125"/>
            <a:ext cx="23841000" cy="370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24000"/>
              <a:buFont typeface="Palanquin Dark"/>
              <a:buNone/>
            </a:pPr>
            <a:r>
              <a:rPr b="1" i="0" lang="en-US" sz="24000" u="none" cap="none" strike="noStrike">
                <a:solidFill>
                  <a:srgbClr val="82B09E"/>
                </a:solidFill>
                <a:latin typeface="Palanquin Dark"/>
                <a:ea typeface="Palanquin Dark"/>
                <a:cs typeface="Palanquin Dark"/>
                <a:sym typeface="Palanquin Dark"/>
              </a:rPr>
              <a:t>Micro</a:t>
            </a:r>
            <a:r>
              <a:rPr b="1" i="0" lang="en-US" sz="24000" u="none" cap="none" strike="noStrike">
                <a:solidFill>
                  <a:srgbClr val="001953"/>
                </a:solidFill>
                <a:latin typeface="Palanquin Dark"/>
                <a:ea typeface="Palanquin Dark"/>
                <a:cs typeface="Palanquin Dark"/>
                <a:sym typeface="Palanquin Dark"/>
              </a:rPr>
              <a:t>organisms </a:t>
            </a:r>
            <a:endParaRPr b="0" i="0" sz="24000" u="none" cap="none" strike="noStrike">
              <a:solidFill>
                <a:schemeClr val="dk1"/>
              </a:solidFill>
              <a:latin typeface="Calibri"/>
              <a:ea typeface="Calibri"/>
              <a:cs typeface="Calibri"/>
              <a:sym typeface="Calibri"/>
            </a:endParaRPr>
          </a:p>
        </p:txBody>
      </p:sp>
      <p:sp>
        <p:nvSpPr>
          <p:cNvPr id="19" name="Google Shape;19;g273ab124e1d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73ab124e1d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g273ab124e1d_0_0"/>
          <p:cNvPicPr preferRelativeResize="0"/>
          <p:nvPr/>
        </p:nvPicPr>
        <p:blipFill rotWithShape="1">
          <a:blip r:embed="rId5">
            <a:alphaModFix/>
          </a:blip>
          <a:srcRect b="0" l="0" r="0" t="0"/>
          <a:stretch/>
        </p:blipFill>
        <p:spPr>
          <a:xfrm>
            <a:off x="5715714" y="3517900"/>
            <a:ext cx="12968321" cy="9893300"/>
          </a:xfrm>
          <a:prstGeom prst="rect">
            <a:avLst/>
          </a:prstGeom>
          <a:noFill/>
          <a:ln>
            <a:noFill/>
          </a:ln>
        </p:spPr>
      </p:pic>
      <p:sp>
        <p:nvSpPr>
          <p:cNvPr id="22" name="Google Shape;22;g273ab124e1d_0_0"/>
          <p:cNvSpPr/>
          <p:nvPr/>
        </p:nvSpPr>
        <p:spPr>
          <a:xfrm>
            <a:off x="3264308" y="578275"/>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FD2BD"/>
              </a:buClr>
              <a:buSzPts val="6400"/>
              <a:buFont typeface="Poppins SemiBold"/>
              <a:buNone/>
            </a:pPr>
            <a:r>
              <a:rPr b="1" i="0" lang="en-US" sz="6400" u="none" cap="none" strike="noStrike">
                <a:solidFill>
                  <a:srgbClr val="9FD2BD"/>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194" name="Shape 194"/>
        <p:cNvGrpSpPr/>
        <p:nvPr/>
      </p:nvGrpSpPr>
      <p:grpSpPr>
        <a:xfrm>
          <a:off x="0" y="0"/>
          <a:ext cx="0" cy="0"/>
          <a:chOff x="0" y="0"/>
          <a:chExt cx="0" cy="0"/>
        </a:xfrm>
      </p:grpSpPr>
      <p:pic>
        <p:nvPicPr>
          <p:cNvPr descr=" " id="195" name="Google Shape;195;g273ab124e1d_0_170"/>
          <p:cNvPicPr preferRelativeResize="0"/>
          <p:nvPr/>
        </p:nvPicPr>
        <p:blipFill rotWithShape="1">
          <a:blip r:embed="rId3">
            <a:alphaModFix/>
          </a:blip>
          <a:srcRect b="0" l="0" r="0" t="0"/>
          <a:stretch/>
        </p:blipFill>
        <p:spPr>
          <a:xfrm>
            <a:off x="11126591" y="393700"/>
            <a:ext cx="13260457" cy="12915900"/>
          </a:xfrm>
          <a:prstGeom prst="rect">
            <a:avLst/>
          </a:prstGeom>
          <a:noFill/>
          <a:ln>
            <a:noFill/>
          </a:ln>
        </p:spPr>
      </p:pic>
      <p:sp>
        <p:nvSpPr>
          <p:cNvPr id="196" name="Google Shape;196;g273ab124e1d_0_1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73ab124e1d_0_1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8" name="Google Shape;198;g273ab124e1d_0_170"/>
          <p:cNvSpPr/>
          <p:nvPr/>
        </p:nvSpPr>
        <p:spPr>
          <a:xfrm>
            <a:off x="9107038" y="469900"/>
            <a:ext cx="61434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Pricing Plan</a:t>
            </a:r>
            <a:endParaRPr b="0" i="0" sz="8000" u="none" cap="none" strike="noStrike">
              <a:solidFill>
                <a:schemeClr val="dk1"/>
              </a:solidFill>
              <a:latin typeface="Calibri"/>
              <a:ea typeface="Calibri"/>
              <a:cs typeface="Calibri"/>
              <a:sym typeface="Calibri"/>
            </a:endParaRPr>
          </a:p>
        </p:txBody>
      </p:sp>
      <p:sp>
        <p:nvSpPr>
          <p:cNvPr id="199" name="Google Shape;199;g273ab124e1d_0_170"/>
          <p:cNvSpPr/>
          <p:nvPr/>
        </p:nvSpPr>
        <p:spPr>
          <a:xfrm>
            <a:off x="1778222" y="2489200"/>
            <a:ext cx="20843400" cy="1094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73ab124e1d_0_170"/>
          <p:cNvSpPr/>
          <p:nvPr/>
        </p:nvSpPr>
        <p:spPr>
          <a:xfrm>
            <a:off x="1778222" y="2489200"/>
            <a:ext cx="6439800" cy="10947300"/>
          </a:xfrm>
          <a:prstGeom prst="roundRect">
            <a:avLst>
              <a:gd fmla="val 3124" name="adj"/>
            </a:avLst>
          </a:prstGeom>
          <a:noFill/>
          <a:ln cap="flat" cmpd="sng" w="12700">
            <a:solidFill>
              <a:srgbClr val="82B0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73ab124e1d_0_170"/>
          <p:cNvPicPr preferRelativeResize="0"/>
          <p:nvPr/>
        </p:nvPicPr>
        <p:blipFill rotWithShape="1">
          <a:blip r:embed="rId5">
            <a:alphaModFix/>
          </a:blip>
          <a:srcRect b="0" l="0" r="0" t="0"/>
          <a:stretch/>
        </p:blipFill>
        <p:spPr>
          <a:xfrm>
            <a:off x="4185626" y="2946400"/>
            <a:ext cx="1624898" cy="1625600"/>
          </a:xfrm>
          <a:prstGeom prst="rect">
            <a:avLst/>
          </a:prstGeom>
          <a:noFill/>
          <a:ln>
            <a:noFill/>
          </a:ln>
        </p:spPr>
      </p:pic>
      <p:sp>
        <p:nvSpPr>
          <p:cNvPr id="202" name="Google Shape;202;g273ab124e1d_0_170"/>
          <p:cNvSpPr/>
          <p:nvPr/>
        </p:nvSpPr>
        <p:spPr>
          <a:xfrm>
            <a:off x="4153419" y="4876800"/>
            <a:ext cx="16893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2B09E"/>
              </a:buClr>
              <a:buSzPts val="4800"/>
              <a:buFont typeface="Palanquin Dark"/>
              <a:buNone/>
            </a:pPr>
            <a:r>
              <a:rPr b="1" i="0" lang="en-US" sz="4800" u="none" cap="none" strike="noStrike">
                <a:solidFill>
                  <a:srgbClr val="82B09E"/>
                </a:solidFill>
                <a:latin typeface="Palanquin Dark"/>
                <a:ea typeface="Palanquin Dark"/>
                <a:cs typeface="Palanquin Dark"/>
                <a:sym typeface="Palanquin Dark"/>
              </a:rPr>
              <a:t>Basic</a:t>
            </a:r>
            <a:endParaRPr b="0" i="0" sz="4800" u="none" cap="none" strike="noStrike">
              <a:solidFill>
                <a:schemeClr val="dk1"/>
              </a:solidFill>
              <a:latin typeface="Calibri"/>
              <a:ea typeface="Calibri"/>
              <a:cs typeface="Calibri"/>
              <a:sym typeface="Calibri"/>
            </a:endParaRPr>
          </a:p>
        </p:txBody>
      </p:sp>
      <p:sp>
        <p:nvSpPr>
          <p:cNvPr id="203" name="Google Shape;203;g273ab124e1d_0_170"/>
          <p:cNvSpPr/>
          <p:nvPr/>
        </p:nvSpPr>
        <p:spPr>
          <a:xfrm>
            <a:off x="2235479" y="62865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4" name="Google Shape;204;g273ab124e1d_0_170"/>
          <p:cNvSpPr/>
          <p:nvPr/>
        </p:nvSpPr>
        <p:spPr>
          <a:xfrm>
            <a:off x="3226203" y="11874500"/>
            <a:ext cx="35436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$10/month</a:t>
            </a:r>
            <a:endParaRPr b="0" i="0" sz="4800" u="none" cap="none" strike="noStrike">
              <a:solidFill>
                <a:schemeClr val="dk1"/>
              </a:solidFill>
              <a:latin typeface="Calibri"/>
              <a:ea typeface="Calibri"/>
              <a:cs typeface="Calibri"/>
              <a:sym typeface="Calibri"/>
            </a:endParaRPr>
          </a:p>
        </p:txBody>
      </p:sp>
      <p:sp>
        <p:nvSpPr>
          <p:cNvPr id="205" name="Google Shape;205;g273ab124e1d_0_170"/>
          <p:cNvSpPr/>
          <p:nvPr/>
        </p:nvSpPr>
        <p:spPr>
          <a:xfrm>
            <a:off x="8980022" y="2489200"/>
            <a:ext cx="6439800" cy="10947300"/>
          </a:xfrm>
          <a:prstGeom prst="roundRect">
            <a:avLst>
              <a:gd fmla="val 3124" name="adj"/>
            </a:avLst>
          </a:prstGeom>
          <a:noFill/>
          <a:ln cap="flat" cmpd="sng" w="12700">
            <a:solidFill>
              <a:srgbClr val="82B0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73ab124e1d_0_170"/>
          <p:cNvPicPr preferRelativeResize="0"/>
          <p:nvPr/>
        </p:nvPicPr>
        <p:blipFill rotWithShape="1">
          <a:blip r:embed="rId6">
            <a:alphaModFix/>
          </a:blip>
          <a:srcRect b="0" l="0" r="0" t="0"/>
          <a:stretch/>
        </p:blipFill>
        <p:spPr>
          <a:xfrm>
            <a:off x="11397479" y="2946400"/>
            <a:ext cx="1604791" cy="1625600"/>
          </a:xfrm>
          <a:prstGeom prst="rect">
            <a:avLst/>
          </a:prstGeom>
          <a:noFill/>
          <a:ln>
            <a:noFill/>
          </a:ln>
        </p:spPr>
      </p:pic>
      <p:sp>
        <p:nvSpPr>
          <p:cNvPr id="207" name="Google Shape;207;g273ab124e1d_0_170"/>
          <p:cNvSpPr/>
          <p:nvPr/>
        </p:nvSpPr>
        <p:spPr>
          <a:xfrm>
            <a:off x="11418727" y="4876800"/>
            <a:ext cx="15624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2B09E"/>
              </a:buClr>
              <a:buSzPts val="4800"/>
              <a:buFont typeface="Palanquin Dark"/>
              <a:buNone/>
            </a:pPr>
            <a:r>
              <a:rPr b="1" i="0" lang="en-US" sz="4800" u="none" cap="none" strike="noStrike">
                <a:solidFill>
                  <a:srgbClr val="82B09E"/>
                </a:solidFill>
                <a:latin typeface="Palanquin Dark"/>
                <a:ea typeface="Palanquin Dark"/>
                <a:cs typeface="Palanquin Dark"/>
                <a:sym typeface="Palanquin Dark"/>
              </a:rPr>
              <a:t>Elite</a:t>
            </a:r>
            <a:endParaRPr b="0" i="0" sz="4800" u="none" cap="none" strike="noStrike">
              <a:solidFill>
                <a:schemeClr val="dk1"/>
              </a:solidFill>
              <a:latin typeface="Calibri"/>
              <a:ea typeface="Calibri"/>
              <a:cs typeface="Calibri"/>
              <a:sym typeface="Calibri"/>
            </a:endParaRPr>
          </a:p>
        </p:txBody>
      </p:sp>
      <p:sp>
        <p:nvSpPr>
          <p:cNvPr id="208" name="Google Shape;208;g273ab124e1d_0_170"/>
          <p:cNvSpPr/>
          <p:nvPr/>
        </p:nvSpPr>
        <p:spPr>
          <a:xfrm>
            <a:off x="9437280" y="62865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73ab124e1d_0_170"/>
          <p:cNvSpPr/>
          <p:nvPr/>
        </p:nvSpPr>
        <p:spPr>
          <a:xfrm>
            <a:off x="10415302" y="11874500"/>
            <a:ext cx="35691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$50/month</a:t>
            </a:r>
            <a:endParaRPr b="0" i="0" sz="4800" u="none" cap="none" strike="noStrike">
              <a:solidFill>
                <a:schemeClr val="dk1"/>
              </a:solidFill>
              <a:latin typeface="Calibri"/>
              <a:ea typeface="Calibri"/>
              <a:cs typeface="Calibri"/>
              <a:sym typeface="Calibri"/>
            </a:endParaRPr>
          </a:p>
        </p:txBody>
      </p:sp>
      <p:sp>
        <p:nvSpPr>
          <p:cNvPr id="210" name="Google Shape;210;g273ab124e1d_0_170"/>
          <p:cNvSpPr/>
          <p:nvPr/>
        </p:nvSpPr>
        <p:spPr>
          <a:xfrm>
            <a:off x="16181822" y="2489200"/>
            <a:ext cx="6439800" cy="10947300"/>
          </a:xfrm>
          <a:prstGeom prst="roundRect">
            <a:avLst>
              <a:gd fmla="val 3124" name="adj"/>
            </a:avLst>
          </a:prstGeom>
          <a:noFill/>
          <a:ln cap="flat" cmpd="sng" w="12700">
            <a:solidFill>
              <a:srgbClr val="82B0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73ab124e1d_0_170"/>
          <p:cNvPicPr preferRelativeResize="0"/>
          <p:nvPr/>
        </p:nvPicPr>
        <p:blipFill rotWithShape="1">
          <a:blip r:embed="rId7">
            <a:alphaModFix/>
          </a:blip>
          <a:srcRect b="0" l="0" r="0" t="0"/>
          <a:stretch/>
        </p:blipFill>
        <p:spPr>
          <a:xfrm>
            <a:off x="18593245" y="2946400"/>
            <a:ext cx="1616857" cy="1625600"/>
          </a:xfrm>
          <a:prstGeom prst="rect">
            <a:avLst/>
          </a:prstGeom>
          <a:noFill/>
          <a:ln>
            <a:noFill/>
          </a:ln>
        </p:spPr>
      </p:pic>
      <p:sp>
        <p:nvSpPr>
          <p:cNvPr id="212" name="Google Shape;212;g273ab124e1d_0_170"/>
          <p:cNvSpPr/>
          <p:nvPr/>
        </p:nvSpPr>
        <p:spPr>
          <a:xfrm>
            <a:off x="17775872" y="4876800"/>
            <a:ext cx="32517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2B09E"/>
              </a:buClr>
              <a:buSzPts val="4800"/>
              <a:buFont typeface="Palanquin Dark"/>
              <a:buNone/>
            </a:pPr>
            <a:r>
              <a:rPr b="1" i="0" lang="en-US" sz="4800" u="none" cap="none" strike="noStrike">
                <a:solidFill>
                  <a:srgbClr val="82B09E"/>
                </a:solidFill>
                <a:latin typeface="Palanquin Dark"/>
                <a:ea typeface="Palanquin Dark"/>
                <a:cs typeface="Palanquin Dark"/>
                <a:sym typeface="Palanquin Dark"/>
              </a:rPr>
              <a:t>Legendary</a:t>
            </a:r>
            <a:endParaRPr b="0" i="0" sz="4800" u="none" cap="none" strike="noStrike">
              <a:solidFill>
                <a:schemeClr val="dk1"/>
              </a:solidFill>
              <a:latin typeface="Calibri"/>
              <a:ea typeface="Calibri"/>
              <a:cs typeface="Calibri"/>
              <a:sym typeface="Calibri"/>
            </a:endParaRPr>
          </a:p>
        </p:txBody>
      </p:sp>
      <p:sp>
        <p:nvSpPr>
          <p:cNvPr id="213" name="Google Shape;213;g273ab124e1d_0_170"/>
          <p:cNvSpPr/>
          <p:nvPr/>
        </p:nvSpPr>
        <p:spPr>
          <a:xfrm>
            <a:off x="16639080" y="62865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4" name="Google Shape;214;g273ab124e1d_0_170"/>
          <p:cNvSpPr/>
          <p:nvPr/>
        </p:nvSpPr>
        <p:spPr>
          <a:xfrm>
            <a:off x="17420227" y="11874500"/>
            <a:ext cx="39630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219" name="Shape 219"/>
        <p:cNvGrpSpPr/>
        <p:nvPr/>
      </p:nvGrpSpPr>
      <p:grpSpPr>
        <a:xfrm>
          <a:off x="0" y="0"/>
          <a:ext cx="0" cy="0"/>
          <a:chOff x="0" y="0"/>
          <a:chExt cx="0" cy="0"/>
        </a:xfrm>
      </p:grpSpPr>
      <p:pic>
        <p:nvPicPr>
          <p:cNvPr descr=" " id="220" name="Google Shape;220;g273ab124e1d_0_194"/>
          <p:cNvPicPr preferRelativeResize="0"/>
          <p:nvPr/>
        </p:nvPicPr>
        <p:blipFill rotWithShape="1">
          <a:blip r:embed="rId3">
            <a:alphaModFix/>
          </a:blip>
          <a:srcRect b="0" l="0" r="0" t="0"/>
          <a:stretch/>
        </p:blipFill>
        <p:spPr>
          <a:xfrm>
            <a:off x="-1917940" y="1104900"/>
            <a:ext cx="11507638" cy="11506200"/>
          </a:xfrm>
          <a:prstGeom prst="rect">
            <a:avLst/>
          </a:prstGeom>
          <a:noFill/>
          <a:ln>
            <a:noFill/>
          </a:ln>
        </p:spPr>
      </p:pic>
      <p:sp>
        <p:nvSpPr>
          <p:cNvPr id="221" name="Google Shape;221;g273ab124e1d_0_1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73ab124e1d_0_19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23" name="Google Shape;223;g273ab124e1d_0_194"/>
          <p:cNvPicPr preferRelativeResize="0"/>
          <p:nvPr/>
        </p:nvPicPr>
        <p:blipFill rotWithShape="1">
          <a:blip r:embed="rId5">
            <a:alphaModFix/>
          </a:blip>
          <a:srcRect b="0" l="0" r="0" t="0"/>
          <a:stretch/>
        </p:blipFill>
        <p:spPr>
          <a:xfrm>
            <a:off x="3327816" y="1079500"/>
            <a:ext cx="17718715" cy="11569700"/>
          </a:xfrm>
          <a:prstGeom prst="rect">
            <a:avLst/>
          </a:prstGeom>
          <a:noFill/>
          <a:ln>
            <a:noFill/>
          </a:ln>
        </p:spPr>
      </p:pic>
      <p:pic>
        <p:nvPicPr>
          <p:cNvPr descr=" " id="224" name="Google Shape;224;g273ab124e1d_0_194"/>
          <p:cNvPicPr preferRelativeResize="0"/>
          <p:nvPr/>
        </p:nvPicPr>
        <p:blipFill rotWithShape="1">
          <a:blip r:embed="rId6">
            <a:alphaModFix/>
          </a:blip>
          <a:srcRect b="0" l="0" r="0" t="0"/>
          <a:stretch/>
        </p:blipFill>
        <p:spPr>
          <a:xfrm>
            <a:off x="12041105" y="1612888"/>
            <a:ext cx="5220352" cy="5232412"/>
          </a:xfrm>
          <a:prstGeom prst="rect">
            <a:avLst/>
          </a:prstGeom>
          <a:noFill/>
          <a:ln>
            <a:noFill/>
          </a:ln>
        </p:spPr>
      </p:pic>
      <p:pic>
        <p:nvPicPr>
          <p:cNvPr descr=" " id="225" name="Google Shape;225;g273ab124e1d_0_194"/>
          <p:cNvPicPr preferRelativeResize="0"/>
          <p:nvPr/>
        </p:nvPicPr>
        <p:blipFill rotWithShape="1">
          <a:blip r:embed="rId7">
            <a:alphaModFix/>
          </a:blip>
          <a:srcRect b="0" l="0" r="0" t="0"/>
          <a:stretch/>
        </p:blipFill>
        <p:spPr>
          <a:xfrm>
            <a:off x="6808051" y="1612888"/>
            <a:ext cx="5220352" cy="5232412"/>
          </a:xfrm>
          <a:prstGeom prst="rect">
            <a:avLst/>
          </a:prstGeom>
          <a:noFill/>
          <a:ln>
            <a:noFill/>
          </a:ln>
        </p:spPr>
      </p:pic>
      <p:pic>
        <p:nvPicPr>
          <p:cNvPr descr=" " id="226" name="Google Shape;226;g273ab124e1d_0_194"/>
          <p:cNvPicPr preferRelativeResize="0"/>
          <p:nvPr/>
        </p:nvPicPr>
        <p:blipFill rotWithShape="1">
          <a:blip r:embed="rId8">
            <a:alphaModFix/>
          </a:blip>
          <a:srcRect b="0" l="0" r="0" t="0"/>
          <a:stretch/>
        </p:blipFill>
        <p:spPr>
          <a:xfrm>
            <a:off x="6808051" y="6858000"/>
            <a:ext cx="5220352" cy="5232412"/>
          </a:xfrm>
          <a:prstGeom prst="rect">
            <a:avLst/>
          </a:prstGeom>
          <a:noFill/>
          <a:ln>
            <a:noFill/>
          </a:ln>
        </p:spPr>
      </p:pic>
      <p:pic>
        <p:nvPicPr>
          <p:cNvPr descr=" " id="227" name="Google Shape;227;g273ab124e1d_0_194"/>
          <p:cNvPicPr preferRelativeResize="0"/>
          <p:nvPr/>
        </p:nvPicPr>
        <p:blipFill rotWithShape="1">
          <a:blip r:embed="rId9">
            <a:alphaModFix/>
          </a:blip>
          <a:srcRect b="0" l="0" r="0" t="0"/>
          <a:stretch/>
        </p:blipFill>
        <p:spPr>
          <a:xfrm>
            <a:off x="12041105" y="6858000"/>
            <a:ext cx="5220352" cy="5232412"/>
          </a:xfrm>
          <a:prstGeom prst="rect">
            <a:avLst/>
          </a:prstGeom>
          <a:noFill/>
          <a:ln>
            <a:noFill/>
          </a:ln>
        </p:spPr>
      </p:pic>
      <p:pic>
        <p:nvPicPr>
          <p:cNvPr descr=" " id="228" name="Google Shape;228;g273ab124e1d_0_194"/>
          <p:cNvPicPr preferRelativeResize="0"/>
          <p:nvPr/>
        </p:nvPicPr>
        <p:blipFill rotWithShape="1">
          <a:blip r:embed="rId10">
            <a:alphaModFix/>
          </a:blip>
          <a:srcRect b="0" l="0" r="0" t="0"/>
          <a:stretch/>
        </p:blipFill>
        <p:spPr>
          <a:xfrm>
            <a:off x="12676184" y="4597400"/>
            <a:ext cx="1702013" cy="1447800"/>
          </a:xfrm>
          <a:prstGeom prst="rect">
            <a:avLst/>
          </a:prstGeom>
          <a:noFill/>
          <a:ln>
            <a:noFill/>
          </a:ln>
        </p:spPr>
      </p:pic>
      <p:pic>
        <p:nvPicPr>
          <p:cNvPr descr=" " id="229" name="Google Shape;229;g273ab124e1d_0_194"/>
          <p:cNvPicPr preferRelativeResize="0"/>
          <p:nvPr/>
        </p:nvPicPr>
        <p:blipFill rotWithShape="1">
          <a:blip r:embed="rId10">
            <a:alphaModFix/>
          </a:blip>
          <a:srcRect b="0" l="0" r="0" t="0"/>
          <a:stretch/>
        </p:blipFill>
        <p:spPr>
          <a:xfrm>
            <a:off x="12676184" y="7810500"/>
            <a:ext cx="1702013" cy="1435100"/>
          </a:xfrm>
          <a:prstGeom prst="rect">
            <a:avLst/>
          </a:prstGeom>
          <a:noFill/>
          <a:ln>
            <a:noFill/>
          </a:ln>
        </p:spPr>
      </p:pic>
      <p:pic>
        <p:nvPicPr>
          <p:cNvPr descr=" " id="230" name="Google Shape;230;g273ab124e1d_0_194"/>
          <p:cNvPicPr preferRelativeResize="0"/>
          <p:nvPr/>
        </p:nvPicPr>
        <p:blipFill rotWithShape="1">
          <a:blip r:embed="rId11">
            <a:alphaModFix/>
          </a:blip>
          <a:srcRect b="0" l="0" r="0" t="0"/>
          <a:stretch/>
        </p:blipFill>
        <p:spPr>
          <a:xfrm>
            <a:off x="12028403" y="1079500"/>
            <a:ext cx="12702" cy="11569700"/>
          </a:xfrm>
          <a:prstGeom prst="rect">
            <a:avLst/>
          </a:prstGeom>
          <a:noFill/>
          <a:ln>
            <a:noFill/>
          </a:ln>
        </p:spPr>
      </p:pic>
      <p:pic>
        <p:nvPicPr>
          <p:cNvPr descr=" " id="231" name="Google Shape;231;g273ab124e1d_0_194"/>
          <p:cNvPicPr preferRelativeResize="0"/>
          <p:nvPr/>
        </p:nvPicPr>
        <p:blipFill rotWithShape="1">
          <a:blip r:embed="rId12">
            <a:alphaModFix/>
          </a:blip>
          <a:srcRect b="0" l="0" r="0" t="0"/>
          <a:stretch/>
        </p:blipFill>
        <p:spPr>
          <a:xfrm>
            <a:off x="3327816" y="6845300"/>
            <a:ext cx="17401175" cy="12700"/>
          </a:xfrm>
          <a:prstGeom prst="rect">
            <a:avLst/>
          </a:prstGeom>
          <a:noFill/>
          <a:ln>
            <a:noFill/>
          </a:ln>
        </p:spPr>
      </p:pic>
      <p:sp>
        <p:nvSpPr>
          <p:cNvPr id="232" name="Google Shape;232;g273ab124e1d_0_194"/>
          <p:cNvSpPr/>
          <p:nvPr/>
        </p:nvSpPr>
        <p:spPr>
          <a:xfrm>
            <a:off x="9996149" y="4102100"/>
            <a:ext cx="14691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alanquin Dark"/>
              <a:buNone/>
            </a:pPr>
            <a:r>
              <a:rPr b="1" i="0" lang="en-US" sz="12800" u="none" cap="none" strike="noStrike">
                <a:solidFill>
                  <a:srgbClr val="0E0E0E"/>
                </a:solidFill>
                <a:latin typeface="Palanquin Dark"/>
                <a:ea typeface="Palanquin Dark"/>
                <a:cs typeface="Palanquin Dark"/>
                <a:sym typeface="Palanquin Dark"/>
              </a:rPr>
              <a:t>S</a:t>
            </a:r>
            <a:endParaRPr b="0" i="0" sz="12800" u="none" cap="none" strike="noStrike">
              <a:solidFill>
                <a:schemeClr val="dk1"/>
              </a:solidFill>
              <a:latin typeface="Calibri"/>
              <a:ea typeface="Calibri"/>
              <a:cs typeface="Calibri"/>
              <a:sym typeface="Calibri"/>
            </a:endParaRPr>
          </a:p>
        </p:txBody>
      </p:sp>
      <p:sp>
        <p:nvSpPr>
          <p:cNvPr id="233" name="Google Shape;233;g273ab124e1d_0_194"/>
          <p:cNvSpPr/>
          <p:nvPr/>
        </p:nvSpPr>
        <p:spPr>
          <a:xfrm>
            <a:off x="12663483" y="4102100"/>
            <a:ext cx="24090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alanquin Dark"/>
              <a:buNone/>
            </a:pPr>
            <a:r>
              <a:rPr b="1" i="0" lang="en-US" sz="12800" u="none" cap="none" strike="noStrike">
                <a:solidFill>
                  <a:srgbClr val="FFFFFF"/>
                </a:solidFill>
                <a:latin typeface="Palanquin Dark"/>
                <a:ea typeface="Palanquin Dark"/>
                <a:cs typeface="Palanquin Dark"/>
                <a:sym typeface="Palanquin Dark"/>
              </a:rPr>
              <a:t>W</a:t>
            </a:r>
            <a:endParaRPr b="0" i="0" sz="12800" u="none" cap="none" strike="noStrike">
              <a:solidFill>
                <a:schemeClr val="dk1"/>
              </a:solidFill>
              <a:latin typeface="Calibri"/>
              <a:ea typeface="Calibri"/>
              <a:cs typeface="Calibri"/>
              <a:sym typeface="Calibri"/>
            </a:endParaRPr>
          </a:p>
        </p:txBody>
      </p:sp>
      <p:sp>
        <p:nvSpPr>
          <p:cNvPr id="234" name="Google Shape;234;g273ab124e1d_0_194"/>
          <p:cNvSpPr/>
          <p:nvPr/>
        </p:nvSpPr>
        <p:spPr>
          <a:xfrm>
            <a:off x="9856432" y="7518400"/>
            <a:ext cx="17613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alanquin Dark"/>
              <a:buNone/>
            </a:pPr>
            <a:r>
              <a:rPr b="1" i="0" lang="en-US" sz="12800" u="none" cap="none" strike="noStrike">
                <a:solidFill>
                  <a:srgbClr val="FFFFFF"/>
                </a:solidFill>
                <a:latin typeface="Palanquin Dark"/>
                <a:ea typeface="Palanquin Dark"/>
                <a:cs typeface="Palanquin Dark"/>
                <a:sym typeface="Palanquin Dark"/>
              </a:rPr>
              <a:t>O</a:t>
            </a:r>
            <a:endParaRPr b="0" i="0" sz="12800" u="none" cap="none" strike="noStrike">
              <a:solidFill>
                <a:schemeClr val="dk1"/>
              </a:solidFill>
              <a:latin typeface="Calibri"/>
              <a:ea typeface="Calibri"/>
              <a:cs typeface="Calibri"/>
              <a:sym typeface="Calibri"/>
            </a:endParaRPr>
          </a:p>
        </p:txBody>
      </p:sp>
      <p:sp>
        <p:nvSpPr>
          <p:cNvPr id="235" name="Google Shape;235;g273ab124e1d_0_194"/>
          <p:cNvSpPr/>
          <p:nvPr/>
        </p:nvSpPr>
        <p:spPr>
          <a:xfrm>
            <a:off x="12917514" y="7518400"/>
            <a:ext cx="15582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alanquin Dark"/>
              <a:buNone/>
            </a:pPr>
            <a:r>
              <a:rPr b="1" i="0" lang="en-US" sz="12800" u="none" cap="none" strike="noStrike">
                <a:solidFill>
                  <a:srgbClr val="0E0E0E"/>
                </a:solidFill>
                <a:latin typeface="Palanquin Dark"/>
                <a:ea typeface="Palanquin Dark"/>
                <a:cs typeface="Palanquin Dark"/>
                <a:sym typeface="Palanquin Dark"/>
              </a:rPr>
              <a:t>T</a:t>
            </a:r>
            <a:endParaRPr b="0" i="0" sz="12800" u="none" cap="none" strike="noStrike">
              <a:solidFill>
                <a:schemeClr val="dk1"/>
              </a:solidFill>
              <a:latin typeface="Calibri"/>
              <a:ea typeface="Calibri"/>
              <a:cs typeface="Calibri"/>
              <a:sym typeface="Calibri"/>
            </a:endParaRPr>
          </a:p>
        </p:txBody>
      </p:sp>
      <p:pic>
        <p:nvPicPr>
          <p:cNvPr descr=" " id="236" name="Google Shape;236;g273ab124e1d_0_194"/>
          <p:cNvPicPr preferRelativeResize="0"/>
          <p:nvPr/>
        </p:nvPicPr>
        <p:blipFill rotWithShape="1">
          <a:blip r:embed="rId13">
            <a:alphaModFix/>
          </a:blip>
          <a:srcRect b="0" l="0" r="0" t="0"/>
          <a:stretch/>
        </p:blipFill>
        <p:spPr>
          <a:xfrm>
            <a:off x="3327816" y="1079500"/>
            <a:ext cx="1625803" cy="1625600"/>
          </a:xfrm>
          <a:prstGeom prst="rect">
            <a:avLst/>
          </a:prstGeom>
          <a:noFill/>
          <a:ln>
            <a:noFill/>
          </a:ln>
        </p:spPr>
      </p:pic>
      <p:pic>
        <p:nvPicPr>
          <p:cNvPr descr=" " id="237" name="Google Shape;237;g273ab124e1d_0_194"/>
          <p:cNvPicPr preferRelativeResize="0"/>
          <p:nvPr/>
        </p:nvPicPr>
        <p:blipFill rotWithShape="1">
          <a:blip r:embed="rId14">
            <a:alphaModFix/>
          </a:blip>
          <a:srcRect b="0" l="0" r="0" t="0"/>
          <a:stretch/>
        </p:blipFill>
        <p:spPr>
          <a:xfrm>
            <a:off x="3412504" y="1164183"/>
            <a:ext cx="1456422" cy="1456246"/>
          </a:xfrm>
          <a:prstGeom prst="rect">
            <a:avLst/>
          </a:prstGeom>
          <a:noFill/>
          <a:ln>
            <a:noFill/>
          </a:ln>
        </p:spPr>
      </p:pic>
      <p:pic>
        <p:nvPicPr>
          <p:cNvPr descr=" " id="238" name="Google Shape;238;g273ab124e1d_0_194"/>
          <p:cNvPicPr preferRelativeResize="0"/>
          <p:nvPr/>
        </p:nvPicPr>
        <p:blipFill rotWithShape="1">
          <a:blip r:embed="rId13">
            <a:alphaModFix/>
          </a:blip>
          <a:srcRect b="0" l="0" r="0" t="0"/>
          <a:stretch/>
        </p:blipFill>
        <p:spPr>
          <a:xfrm>
            <a:off x="3327816" y="8128000"/>
            <a:ext cx="1625803" cy="1625600"/>
          </a:xfrm>
          <a:prstGeom prst="rect">
            <a:avLst/>
          </a:prstGeom>
          <a:noFill/>
          <a:ln>
            <a:noFill/>
          </a:ln>
        </p:spPr>
      </p:pic>
      <p:pic>
        <p:nvPicPr>
          <p:cNvPr descr=" " id="239" name="Google Shape;239;g273ab124e1d_0_194"/>
          <p:cNvPicPr preferRelativeResize="0"/>
          <p:nvPr/>
        </p:nvPicPr>
        <p:blipFill rotWithShape="1">
          <a:blip r:embed="rId15">
            <a:alphaModFix/>
          </a:blip>
          <a:srcRect b="0" l="0" r="0" t="0"/>
          <a:stretch/>
        </p:blipFill>
        <p:spPr>
          <a:xfrm>
            <a:off x="3429404" y="8132763"/>
            <a:ext cx="1519452" cy="1519262"/>
          </a:xfrm>
          <a:prstGeom prst="rect">
            <a:avLst/>
          </a:prstGeom>
          <a:noFill/>
          <a:ln>
            <a:noFill/>
          </a:ln>
        </p:spPr>
      </p:pic>
      <p:pic>
        <p:nvPicPr>
          <p:cNvPr descr=" " id="240" name="Google Shape;240;g273ab124e1d_0_194"/>
          <p:cNvPicPr preferRelativeResize="0"/>
          <p:nvPr/>
        </p:nvPicPr>
        <p:blipFill rotWithShape="1">
          <a:blip r:embed="rId13">
            <a:alphaModFix/>
          </a:blip>
          <a:srcRect b="0" l="0" r="0" t="0"/>
          <a:stretch/>
        </p:blipFill>
        <p:spPr>
          <a:xfrm>
            <a:off x="16473959" y="1079500"/>
            <a:ext cx="1625803" cy="1625600"/>
          </a:xfrm>
          <a:prstGeom prst="rect">
            <a:avLst/>
          </a:prstGeom>
          <a:noFill/>
          <a:ln>
            <a:noFill/>
          </a:ln>
        </p:spPr>
      </p:pic>
      <p:pic>
        <p:nvPicPr>
          <p:cNvPr descr=" " id="241" name="Google Shape;241;g273ab124e1d_0_194"/>
          <p:cNvPicPr preferRelativeResize="0"/>
          <p:nvPr/>
        </p:nvPicPr>
        <p:blipFill rotWithShape="1">
          <a:blip r:embed="rId16">
            <a:alphaModFix/>
          </a:blip>
          <a:srcRect b="0" l="0" r="0" t="0"/>
          <a:stretch/>
        </p:blipFill>
        <p:spPr>
          <a:xfrm>
            <a:off x="16677184" y="1282700"/>
            <a:ext cx="1192256" cy="1190414"/>
          </a:xfrm>
          <a:prstGeom prst="rect">
            <a:avLst/>
          </a:prstGeom>
          <a:noFill/>
          <a:ln>
            <a:noFill/>
          </a:ln>
        </p:spPr>
      </p:pic>
      <p:pic>
        <p:nvPicPr>
          <p:cNvPr descr=" " id="242" name="Google Shape;242;g273ab124e1d_0_194"/>
          <p:cNvPicPr preferRelativeResize="0"/>
          <p:nvPr/>
        </p:nvPicPr>
        <p:blipFill rotWithShape="1">
          <a:blip r:embed="rId13">
            <a:alphaModFix/>
          </a:blip>
          <a:srcRect b="0" l="0" r="0" t="0"/>
          <a:stretch/>
        </p:blipFill>
        <p:spPr>
          <a:xfrm>
            <a:off x="16473959" y="8128000"/>
            <a:ext cx="1625803" cy="1625600"/>
          </a:xfrm>
          <a:prstGeom prst="rect">
            <a:avLst/>
          </a:prstGeom>
          <a:noFill/>
          <a:ln>
            <a:noFill/>
          </a:ln>
        </p:spPr>
      </p:pic>
      <p:pic>
        <p:nvPicPr>
          <p:cNvPr descr=" " id="243" name="Google Shape;243;g273ab124e1d_0_194"/>
          <p:cNvPicPr preferRelativeResize="0"/>
          <p:nvPr/>
        </p:nvPicPr>
        <p:blipFill rotWithShape="1">
          <a:blip r:embed="rId17">
            <a:alphaModFix/>
          </a:blip>
          <a:srcRect b="0" l="0" r="0" t="0"/>
          <a:stretch/>
        </p:blipFill>
        <p:spPr>
          <a:xfrm>
            <a:off x="16541703" y="8128000"/>
            <a:ext cx="1490319" cy="1625600"/>
          </a:xfrm>
          <a:prstGeom prst="rect">
            <a:avLst/>
          </a:prstGeom>
          <a:noFill/>
          <a:ln>
            <a:noFill/>
          </a:ln>
        </p:spPr>
      </p:pic>
      <p:sp>
        <p:nvSpPr>
          <p:cNvPr id="244" name="Google Shape;244;g273ab124e1d_0_194"/>
          <p:cNvSpPr/>
          <p:nvPr/>
        </p:nvSpPr>
        <p:spPr>
          <a:xfrm>
            <a:off x="3327816" y="34099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73ab124e1d_0_194"/>
          <p:cNvSpPr/>
          <p:nvPr/>
        </p:nvSpPr>
        <p:spPr>
          <a:xfrm>
            <a:off x="3327816" y="34099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73ab124e1d_0_194"/>
          <p:cNvSpPr/>
          <p:nvPr/>
        </p:nvSpPr>
        <p:spPr>
          <a:xfrm>
            <a:off x="3327816" y="34099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73ab124e1d_0_194"/>
          <p:cNvSpPr/>
          <p:nvPr/>
        </p:nvSpPr>
        <p:spPr>
          <a:xfrm>
            <a:off x="3327816" y="3409950"/>
            <a:ext cx="4725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Strengths</a:t>
            </a:r>
            <a:endParaRPr b="0" i="0" sz="3600" u="none" cap="none" strike="noStrike">
              <a:solidFill>
                <a:schemeClr val="dk1"/>
              </a:solidFill>
              <a:latin typeface="Calibri"/>
              <a:ea typeface="Calibri"/>
              <a:cs typeface="Calibri"/>
              <a:sym typeface="Calibri"/>
            </a:endParaRPr>
          </a:p>
        </p:txBody>
      </p:sp>
      <p:sp>
        <p:nvSpPr>
          <p:cNvPr id="248" name="Google Shape;248;g273ab124e1d_0_194"/>
          <p:cNvSpPr/>
          <p:nvPr/>
        </p:nvSpPr>
        <p:spPr>
          <a:xfrm>
            <a:off x="3327816" y="4438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9" name="Google Shape;249;g273ab124e1d_0_194"/>
          <p:cNvSpPr/>
          <p:nvPr/>
        </p:nvSpPr>
        <p:spPr>
          <a:xfrm>
            <a:off x="3327816" y="104584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73ab124e1d_0_194"/>
          <p:cNvSpPr/>
          <p:nvPr/>
        </p:nvSpPr>
        <p:spPr>
          <a:xfrm>
            <a:off x="3327816" y="104584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3ab124e1d_0_194"/>
          <p:cNvSpPr/>
          <p:nvPr/>
        </p:nvSpPr>
        <p:spPr>
          <a:xfrm>
            <a:off x="3327816" y="104584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73ab124e1d_0_194"/>
          <p:cNvSpPr/>
          <p:nvPr/>
        </p:nvSpPr>
        <p:spPr>
          <a:xfrm>
            <a:off x="3327816" y="10458450"/>
            <a:ext cx="4725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Opportunities</a:t>
            </a:r>
            <a:endParaRPr b="0" i="0" sz="3600" u="none" cap="none" strike="noStrike">
              <a:solidFill>
                <a:schemeClr val="dk1"/>
              </a:solidFill>
              <a:latin typeface="Calibri"/>
              <a:ea typeface="Calibri"/>
              <a:cs typeface="Calibri"/>
              <a:sym typeface="Calibri"/>
            </a:endParaRPr>
          </a:p>
        </p:txBody>
      </p:sp>
      <p:sp>
        <p:nvSpPr>
          <p:cNvPr id="253" name="Google Shape;253;g273ab124e1d_0_194"/>
          <p:cNvSpPr/>
          <p:nvPr/>
        </p:nvSpPr>
        <p:spPr>
          <a:xfrm>
            <a:off x="3327816" y="11487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4" name="Google Shape;254;g273ab124e1d_0_194"/>
          <p:cNvSpPr/>
          <p:nvPr/>
        </p:nvSpPr>
        <p:spPr>
          <a:xfrm>
            <a:off x="16473959" y="34099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73ab124e1d_0_194"/>
          <p:cNvSpPr/>
          <p:nvPr/>
        </p:nvSpPr>
        <p:spPr>
          <a:xfrm>
            <a:off x="16473959" y="34099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73ab124e1d_0_194"/>
          <p:cNvSpPr/>
          <p:nvPr/>
        </p:nvSpPr>
        <p:spPr>
          <a:xfrm>
            <a:off x="16473959" y="34099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73ab124e1d_0_194"/>
          <p:cNvSpPr/>
          <p:nvPr/>
        </p:nvSpPr>
        <p:spPr>
          <a:xfrm>
            <a:off x="16473959" y="3409950"/>
            <a:ext cx="4725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Weaknesses</a:t>
            </a:r>
            <a:endParaRPr b="0" i="0" sz="3600" u="none" cap="none" strike="noStrike">
              <a:solidFill>
                <a:schemeClr val="dk1"/>
              </a:solidFill>
              <a:latin typeface="Calibri"/>
              <a:ea typeface="Calibri"/>
              <a:cs typeface="Calibri"/>
              <a:sym typeface="Calibri"/>
            </a:endParaRPr>
          </a:p>
        </p:txBody>
      </p:sp>
      <p:sp>
        <p:nvSpPr>
          <p:cNvPr id="258" name="Google Shape;258;g273ab124e1d_0_194"/>
          <p:cNvSpPr/>
          <p:nvPr/>
        </p:nvSpPr>
        <p:spPr>
          <a:xfrm>
            <a:off x="16473959" y="4438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9" name="Google Shape;259;g273ab124e1d_0_194"/>
          <p:cNvSpPr/>
          <p:nvPr/>
        </p:nvSpPr>
        <p:spPr>
          <a:xfrm>
            <a:off x="16473959" y="104584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3ab124e1d_0_194"/>
          <p:cNvSpPr/>
          <p:nvPr/>
        </p:nvSpPr>
        <p:spPr>
          <a:xfrm>
            <a:off x="16473959" y="104584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73ab124e1d_0_194"/>
          <p:cNvSpPr/>
          <p:nvPr/>
        </p:nvSpPr>
        <p:spPr>
          <a:xfrm>
            <a:off x="16473959" y="10458450"/>
            <a:ext cx="4572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73ab124e1d_0_194"/>
          <p:cNvSpPr/>
          <p:nvPr/>
        </p:nvSpPr>
        <p:spPr>
          <a:xfrm>
            <a:off x="16473959" y="10458450"/>
            <a:ext cx="4725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Threats</a:t>
            </a:r>
            <a:endParaRPr b="0" i="0" sz="3600" u="none" cap="none" strike="noStrike">
              <a:solidFill>
                <a:schemeClr val="dk1"/>
              </a:solidFill>
              <a:latin typeface="Calibri"/>
              <a:ea typeface="Calibri"/>
              <a:cs typeface="Calibri"/>
              <a:sym typeface="Calibri"/>
            </a:endParaRPr>
          </a:p>
        </p:txBody>
      </p:sp>
      <p:sp>
        <p:nvSpPr>
          <p:cNvPr id="263" name="Google Shape;263;g273ab124e1d_0_194"/>
          <p:cNvSpPr/>
          <p:nvPr/>
        </p:nvSpPr>
        <p:spPr>
          <a:xfrm>
            <a:off x="16473959" y="11487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268" name="Shape 268"/>
        <p:cNvGrpSpPr/>
        <p:nvPr/>
      </p:nvGrpSpPr>
      <p:grpSpPr>
        <a:xfrm>
          <a:off x="0" y="0"/>
          <a:ext cx="0" cy="0"/>
          <a:chOff x="0" y="0"/>
          <a:chExt cx="0" cy="0"/>
        </a:xfrm>
      </p:grpSpPr>
      <p:pic>
        <p:nvPicPr>
          <p:cNvPr descr=" " id="269" name="Google Shape;269;g273ab124e1d_0_242"/>
          <p:cNvPicPr preferRelativeResize="0"/>
          <p:nvPr/>
        </p:nvPicPr>
        <p:blipFill rotWithShape="1">
          <a:blip r:embed="rId3">
            <a:alphaModFix/>
          </a:blip>
          <a:srcRect b="0" l="0" r="0" t="0"/>
          <a:stretch/>
        </p:blipFill>
        <p:spPr>
          <a:xfrm>
            <a:off x="-1536892" y="7835900"/>
            <a:ext cx="8738692" cy="9982200"/>
          </a:xfrm>
          <a:prstGeom prst="rect">
            <a:avLst/>
          </a:prstGeom>
          <a:noFill/>
          <a:ln>
            <a:noFill/>
          </a:ln>
        </p:spPr>
      </p:pic>
      <p:pic>
        <p:nvPicPr>
          <p:cNvPr descr=" " id="270" name="Google Shape;270;g273ab124e1d_0_242"/>
          <p:cNvPicPr preferRelativeResize="0"/>
          <p:nvPr/>
        </p:nvPicPr>
        <p:blipFill rotWithShape="1">
          <a:blip r:embed="rId3">
            <a:alphaModFix/>
          </a:blip>
          <a:srcRect b="0" l="0" r="0" t="0"/>
          <a:stretch/>
        </p:blipFill>
        <p:spPr>
          <a:xfrm>
            <a:off x="18557019" y="-3124200"/>
            <a:ext cx="8738692" cy="9982200"/>
          </a:xfrm>
          <a:prstGeom prst="rect">
            <a:avLst/>
          </a:prstGeom>
          <a:noFill/>
          <a:ln>
            <a:noFill/>
          </a:ln>
        </p:spPr>
      </p:pic>
      <p:sp>
        <p:nvSpPr>
          <p:cNvPr id="271" name="Google Shape;271;g273ab124e1d_0_2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g273ab124e1d_0_24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73" name="Google Shape;273;g273ab124e1d_0_242"/>
          <p:cNvPicPr preferRelativeResize="0"/>
          <p:nvPr/>
        </p:nvPicPr>
        <p:blipFill rotWithShape="1">
          <a:blip r:embed="rId5">
            <a:alphaModFix/>
          </a:blip>
          <a:srcRect b="0" l="0" r="0" t="0"/>
          <a:stretch/>
        </p:blipFill>
        <p:spPr>
          <a:xfrm>
            <a:off x="10491511" y="2971800"/>
            <a:ext cx="12955619" cy="10744200"/>
          </a:xfrm>
          <a:prstGeom prst="rect">
            <a:avLst/>
          </a:prstGeom>
          <a:noFill/>
          <a:ln>
            <a:noFill/>
          </a:ln>
        </p:spPr>
      </p:pic>
      <p:sp>
        <p:nvSpPr>
          <p:cNvPr id="274" name="Google Shape;274;g273ab124e1d_0_242"/>
          <p:cNvSpPr/>
          <p:nvPr/>
        </p:nvSpPr>
        <p:spPr>
          <a:xfrm>
            <a:off x="1397175" y="1143000"/>
            <a:ext cx="106905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alanquin Dark"/>
              <a:buNone/>
            </a:pPr>
            <a:r>
              <a:rPr b="1" i="0" lang="en-US" sz="8000" u="none" cap="none" strike="noStrike">
                <a:solidFill>
                  <a:srgbClr val="0E0E0E"/>
                </a:solidFill>
                <a:latin typeface="Palanquin Dark"/>
                <a:ea typeface="Palanquin Dark"/>
                <a:cs typeface="Palanquin Dark"/>
                <a:sym typeface="Palanquin Dark"/>
              </a:rPr>
              <a:t>Some Data</a:t>
            </a:r>
            <a:endParaRPr b="0" i="0" sz="8000" u="none" cap="none" strike="noStrike">
              <a:solidFill>
                <a:schemeClr val="dk1"/>
              </a:solidFill>
              <a:latin typeface="Calibri"/>
              <a:ea typeface="Calibri"/>
              <a:cs typeface="Calibri"/>
              <a:sym typeface="Calibri"/>
            </a:endParaRPr>
          </a:p>
        </p:txBody>
      </p:sp>
      <p:sp>
        <p:nvSpPr>
          <p:cNvPr id="275" name="Google Shape;275;g273ab124e1d_0_242"/>
          <p:cNvSpPr/>
          <p:nvPr/>
        </p:nvSpPr>
        <p:spPr>
          <a:xfrm>
            <a:off x="1244756" y="4660900"/>
            <a:ext cx="8573700" cy="735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73ab124e1d_0_242"/>
          <p:cNvSpPr/>
          <p:nvPr/>
        </p:nvSpPr>
        <p:spPr>
          <a:xfrm>
            <a:off x="1244756" y="4660900"/>
            <a:ext cx="85737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73ab124e1d_0_242"/>
          <p:cNvSpPr/>
          <p:nvPr/>
        </p:nvSpPr>
        <p:spPr>
          <a:xfrm>
            <a:off x="1244756" y="4813300"/>
            <a:ext cx="20703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73ab124e1d_0_242"/>
          <p:cNvSpPr/>
          <p:nvPr/>
        </p:nvSpPr>
        <p:spPr>
          <a:xfrm>
            <a:off x="1244756" y="4813300"/>
            <a:ext cx="24090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75%</a:t>
            </a:r>
            <a:endParaRPr b="0" i="0" sz="8000" u="none" cap="none" strike="noStrike">
              <a:solidFill>
                <a:schemeClr val="dk1"/>
              </a:solidFill>
              <a:latin typeface="Calibri"/>
              <a:ea typeface="Calibri"/>
              <a:cs typeface="Calibri"/>
              <a:sym typeface="Calibri"/>
            </a:endParaRPr>
          </a:p>
        </p:txBody>
      </p:sp>
      <p:sp>
        <p:nvSpPr>
          <p:cNvPr id="279" name="Google Shape;279;g273ab124e1d_0_242"/>
          <p:cNvSpPr/>
          <p:nvPr/>
        </p:nvSpPr>
        <p:spPr>
          <a:xfrm>
            <a:off x="3518340" y="4660900"/>
            <a:ext cx="6300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73ab124e1d_0_242"/>
          <p:cNvSpPr/>
          <p:nvPr/>
        </p:nvSpPr>
        <p:spPr>
          <a:xfrm>
            <a:off x="3518340" y="4660900"/>
            <a:ext cx="6452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Enchanted Creatures</a:t>
            </a:r>
            <a:endParaRPr b="0" i="0" sz="3600" u="none" cap="none" strike="noStrike">
              <a:solidFill>
                <a:schemeClr val="dk1"/>
              </a:solidFill>
              <a:latin typeface="Calibri"/>
              <a:ea typeface="Calibri"/>
              <a:cs typeface="Calibri"/>
              <a:sym typeface="Calibri"/>
            </a:endParaRPr>
          </a:p>
        </p:txBody>
      </p:sp>
      <p:sp>
        <p:nvSpPr>
          <p:cNvPr id="281" name="Google Shape;281;g273ab124e1d_0_242"/>
          <p:cNvSpPr/>
          <p:nvPr/>
        </p:nvSpPr>
        <p:spPr>
          <a:xfrm>
            <a:off x="3518340" y="5588000"/>
            <a:ext cx="6435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2" name="Google Shape;282;g273ab124e1d_0_242"/>
          <p:cNvSpPr/>
          <p:nvPr/>
        </p:nvSpPr>
        <p:spPr>
          <a:xfrm>
            <a:off x="1244756" y="7416800"/>
            <a:ext cx="85737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73ab124e1d_0_242"/>
          <p:cNvSpPr/>
          <p:nvPr/>
        </p:nvSpPr>
        <p:spPr>
          <a:xfrm>
            <a:off x="1244756" y="7416800"/>
            <a:ext cx="23118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73ab124e1d_0_242"/>
          <p:cNvSpPr/>
          <p:nvPr/>
        </p:nvSpPr>
        <p:spPr>
          <a:xfrm>
            <a:off x="1244756" y="7416800"/>
            <a:ext cx="26505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60%</a:t>
            </a:r>
            <a:endParaRPr b="0" i="0" sz="8000" u="none" cap="none" strike="noStrike">
              <a:solidFill>
                <a:schemeClr val="dk1"/>
              </a:solidFill>
              <a:latin typeface="Calibri"/>
              <a:ea typeface="Calibri"/>
              <a:cs typeface="Calibri"/>
              <a:sym typeface="Calibri"/>
            </a:endParaRPr>
          </a:p>
        </p:txBody>
      </p:sp>
      <p:sp>
        <p:nvSpPr>
          <p:cNvPr id="285" name="Google Shape;285;g273ab124e1d_0_242"/>
          <p:cNvSpPr/>
          <p:nvPr/>
        </p:nvSpPr>
        <p:spPr>
          <a:xfrm>
            <a:off x="3759670" y="7569200"/>
            <a:ext cx="60588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3ab124e1d_0_242"/>
          <p:cNvSpPr/>
          <p:nvPr/>
        </p:nvSpPr>
        <p:spPr>
          <a:xfrm>
            <a:off x="3759670" y="7569200"/>
            <a:ext cx="6211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Magic-Wielding Individuals</a:t>
            </a:r>
            <a:endParaRPr b="0" i="0" sz="3600" u="none" cap="none" strike="noStrike">
              <a:solidFill>
                <a:schemeClr val="dk1"/>
              </a:solidFill>
              <a:latin typeface="Calibri"/>
              <a:ea typeface="Calibri"/>
              <a:cs typeface="Calibri"/>
              <a:sym typeface="Calibri"/>
            </a:endParaRPr>
          </a:p>
        </p:txBody>
      </p:sp>
      <p:sp>
        <p:nvSpPr>
          <p:cNvPr id="287" name="Google Shape;287;g273ab124e1d_0_242"/>
          <p:cNvSpPr/>
          <p:nvPr/>
        </p:nvSpPr>
        <p:spPr>
          <a:xfrm>
            <a:off x="3759670" y="8496300"/>
            <a:ext cx="6194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8" name="Google Shape;288;g273ab124e1d_0_242"/>
          <p:cNvSpPr/>
          <p:nvPr/>
        </p:nvSpPr>
        <p:spPr>
          <a:xfrm>
            <a:off x="1244756" y="9867900"/>
            <a:ext cx="85737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73ab124e1d_0_242"/>
          <p:cNvSpPr/>
          <p:nvPr/>
        </p:nvSpPr>
        <p:spPr>
          <a:xfrm>
            <a:off x="1244756" y="10020300"/>
            <a:ext cx="23118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73ab124e1d_0_242"/>
          <p:cNvSpPr/>
          <p:nvPr/>
        </p:nvSpPr>
        <p:spPr>
          <a:xfrm>
            <a:off x="1244756" y="10020300"/>
            <a:ext cx="26505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90%</a:t>
            </a:r>
            <a:endParaRPr b="0" i="0" sz="8000" u="none" cap="none" strike="noStrike">
              <a:solidFill>
                <a:schemeClr val="dk1"/>
              </a:solidFill>
              <a:latin typeface="Calibri"/>
              <a:ea typeface="Calibri"/>
              <a:cs typeface="Calibri"/>
              <a:sym typeface="Calibri"/>
            </a:endParaRPr>
          </a:p>
        </p:txBody>
      </p:sp>
      <p:sp>
        <p:nvSpPr>
          <p:cNvPr id="291" name="Google Shape;291;g273ab124e1d_0_242"/>
          <p:cNvSpPr/>
          <p:nvPr/>
        </p:nvSpPr>
        <p:spPr>
          <a:xfrm>
            <a:off x="3759670" y="9867900"/>
            <a:ext cx="60588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73ab124e1d_0_242"/>
          <p:cNvSpPr/>
          <p:nvPr/>
        </p:nvSpPr>
        <p:spPr>
          <a:xfrm>
            <a:off x="3759670" y="9867900"/>
            <a:ext cx="6211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Spells Cast</a:t>
            </a:r>
            <a:endParaRPr b="0" i="0" sz="3600" u="none" cap="none" strike="noStrike">
              <a:solidFill>
                <a:schemeClr val="dk1"/>
              </a:solidFill>
              <a:latin typeface="Calibri"/>
              <a:ea typeface="Calibri"/>
              <a:cs typeface="Calibri"/>
              <a:sym typeface="Calibri"/>
            </a:endParaRPr>
          </a:p>
        </p:txBody>
      </p:sp>
      <p:sp>
        <p:nvSpPr>
          <p:cNvPr id="293" name="Google Shape;293;g273ab124e1d_0_242"/>
          <p:cNvSpPr/>
          <p:nvPr/>
        </p:nvSpPr>
        <p:spPr>
          <a:xfrm>
            <a:off x="3759670" y="10795000"/>
            <a:ext cx="6194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298" name="Shape 298"/>
        <p:cNvGrpSpPr/>
        <p:nvPr/>
      </p:nvGrpSpPr>
      <p:grpSpPr>
        <a:xfrm>
          <a:off x="0" y="0"/>
          <a:ext cx="0" cy="0"/>
          <a:chOff x="0" y="0"/>
          <a:chExt cx="0" cy="0"/>
        </a:xfrm>
      </p:grpSpPr>
      <p:pic>
        <p:nvPicPr>
          <p:cNvPr descr=" " id="299" name="Google Shape;299;g273ab124e1d_0_271"/>
          <p:cNvPicPr preferRelativeResize="0"/>
          <p:nvPr/>
        </p:nvPicPr>
        <p:blipFill rotWithShape="1">
          <a:blip r:embed="rId3">
            <a:alphaModFix/>
          </a:blip>
          <a:srcRect b="0" l="0" r="0" t="0"/>
          <a:stretch/>
        </p:blipFill>
        <p:spPr>
          <a:xfrm>
            <a:off x="-914514" y="4660900"/>
            <a:ext cx="10732841" cy="10147300"/>
          </a:xfrm>
          <a:prstGeom prst="rect">
            <a:avLst/>
          </a:prstGeom>
          <a:noFill/>
          <a:ln>
            <a:noFill/>
          </a:ln>
        </p:spPr>
      </p:pic>
      <p:pic>
        <p:nvPicPr>
          <p:cNvPr descr=" " id="300" name="Google Shape;300;g273ab124e1d_0_271"/>
          <p:cNvPicPr preferRelativeResize="0"/>
          <p:nvPr/>
        </p:nvPicPr>
        <p:blipFill rotWithShape="1">
          <a:blip r:embed="rId4">
            <a:alphaModFix/>
          </a:blip>
          <a:srcRect b="0" l="0" r="0" t="0"/>
          <a:stretch/>
        </p:blipFill>
        <p:spPr>
          <a:xfrm>
            <a:off x="19442242" y="-1574081"/>
            <a:ext cx="9061156" cy="12999764"/>
          </a:xfrm>
          <a:prstGeom prst="rect">
            <a:avLst/>
          </a:prstGeom>
          <a:noFill/>
          <a:ln>
            <a:noFill/>
          </a:ln>
        </p:spPr>
      </p:pic>
      <p:sp>
        <p:nvSpPr>
          <p:cNvPr id="301" name="Google Shape;301;g273ab124e1d_0_2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2" name="Google Shape;302;g273ab124e1d_0_2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3" name="Google Shape;303;g273ab124e1d_0_271"/>
          <p:cNvSpPr/>
          <p:nvPr/>
        </p:nvSpPr>
        <p:spPr>
          <a:xfrm>
            <a:off x="4305838" y="3403600"/>
            <a:ext cx="15762600" cy="857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3ab124e1d_0_271"/>
          <p:cNvSpPr/>
          <p:nvPr/>
        </p:nvSpPr>
        <p:spPr>
          <a:xfrm>
            <a:off x="4305838" y="3403600"/>
            <a:ext cx="15762600" cy="69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73ab124e1d_0_271"/>
          <p:cNvSpPr/>
          <p:nvPr/>
        </p:nvSpPr>
        <p:spPr>
          <a:xfrm>
            <a:off x="6179322" y="3403600"/>
            <a:ext cx="12015600" cy="654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alanquin Dark"/>
              <a:buNone/>
            </a:pPr>
            <a:r>
              <a:rPr b="1" i="0" lang="en-US" sz="24000" u="none" cap="none" strike="noStrike">
                <a:solidFill>
                  <a:srgbClr val="272727"/>
                </a:solidFill>
                <a:latin typeface="Palanquin Dark"/>
                <a:ea typeface="Palanquin Dark"/>
                <a:cs typeface="Palanquin Dark"/>
                <a:sym typeface="Palanquin Dark"/>
              </a:rPr>
              <a:t>234,567</a:t>
            </a:r>
            <a:endParaRPr b="0" i="0" sz="24000" u="none" cap="none" strike="noStrike">
              <a:solidFill>
                <a:schemeClr val="dk1"/>
              </a:solidFill>
              <a:latin typeface="Calibri"/>
              <a:ea typeface="Calibri"/>
              <a:cs typeface="Calibri"/>
              <a:sym typeface="Calibri"/>
            </a:endParaRPr>
          </a:p>
        </p:txBody>
      </p:sp>
      <p:sp>
        <p:nvSpPr>
          <p:cNvPr id="306" name="Google Shape;306;g273ab124e1d_0_271"/>
          <p:cNvSpPr/>
          <p:nvPr/>
        </p:nvSpPr>
        <p:spPr>
          <a:xfrm>
            <a:off x="4170355" y="91313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1"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07" name="Google Shape;307;g273ab124e1d_0_271"/>
          <p:cNvSpPr/>
          <p:nvPr/>
        </p:nvSpPr>
        <p:spPr>
          <a:xfrm>
            <a:off x="7483352" y="107569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312" name="Shape 312"/>
        <p:cNvGrpSpPr/>
        <p:nvPr/>
      </p:nvGrpSpPr>
      <p:grpSpPr>
        <a:xfrm>
          <a:off x="0" y="0"/>
          <a:ext cx="0" cy="0"/>
          <a:chOff x="0" y="0"/>
          <a:chExt cx="0" cy="0"/>
        </a:xfrm>
      </p:grpSpPr>
      <p:pic>
        <p:nvPicPr>
          <p:cNvPr descr=" " id="313" name="Google Shape;313;g273ab124e1d_0_284"/>
          <p:cNvPicPr preferRelativeResize="0"/>
          <p:nvPr/>
        </p:nvPicPr>
        <p:blipFill rotWithShape="1">
          <a:blip r:embed="rId3">
            <a:alphaModFix/>
          </a:blip>
          <a:srcRect b="0" l="0" r="0" t="0"/>
          <a:stretch/>
        </p:blipFill>
        <p:spPr>
          <a:xfrm>
            <a:off x="-1917940" y="1104900"/>
            <a:ext cx="11507638" cy="11506200"/>
          </a:xfrm>
          <a:prstGeom prst="rect">
            <a:avLst/>
          </a:prstGeom>
          <a:noFill/>
          <a:ln>
            <a:noFill/>
          </a:ln>
        </p:spPr>
      </p:pic>
      <p:sp>
        <p:nvSpPr>
          <p:cNvPr id="314" name="Google Shape;314;g273ab124e1d_0_2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5" name="Google Shape;315;g273ab124e1d_0_28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6" name="Google Shape;316;g273ab124e1d_0_284"/>
          <p:cNvSpPr/>
          <p:nvPr/>
        </p:nvSpPr>
        <p:spPr>
          <a:xfrm>
            <a:off x="3391324" y="32639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73ab124e1d_0_284"/>
          <p:cNvSpPr/>
          <p:nvPr/>
        </p:nvSpPr>
        <p:spPr>
          <a:xfrm>
            <a:off x="3677110" y="3263900"/>
            <a:ext cx="73035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73ab124e1d_0_284"/>
          <p:cNvSpPr/>
          <p:nvPr/>
        </p:nvSpPr>
        <p:spPr>
          <a:xfrm>
            <a:off x="3677110" y="3263900"/>
            <a:ext cx="78453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lanquin Dark"/>
              <a:buNone/>
            </a:pPr>
            <a:r>
              <a:rPr b="1" i="0" lang="en-US" sz="12800" u="none" cap="none" strike="noStrike">
                <a:solidFill>
                  <a:srgbClr val="272727"/>
                </a:solidFill>
                <a:latin typeface="Palanquin Dark"/>
                <a:ea typeface="Palanquin Dark"/>
                <a:cs typeface="Palanquin Dark"/>
                <a:sym typeface="Palanquin Dark"/>
              </a:rPr>
              <a:t>233 Coins</a:t>
            </a:r>
            <a:endParaRPr b="0" i="0" sz="12800" u="none" cap="none" strike="noStrike">
              <a:solidFill>
                <a:schemeClr val="dk1"/>
              </a:solidFill>
              <a:latin typeface="Calibri"/>
              <a:ea typeface="Calibri"/>
              <a:cs typeface="Calibri"/>
              <a:sym typeface="Calibri"/>
            </a:endParaRPr>
          </a:p>
        </p:txBody>
      </p:sp>
      <p:sp>
        <p:nvSpPr>
          <p:cNvPr id="319" name="Google Shape;319;g273ab124e1d_0_284"/>
          <p:cNvSpPr/>
          <p:nvPr/>
        </p:nvSpPr>
        <p:spPr>
          <a:xfrm>
            <a:off x="3391324" y="6210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73ab124e1d_0_284"/>
          <p:cNvSpPr/>
          <p:nvPr/>
        </p:nvSpPr>
        <p:spPr>
          <a:xfrm>
            <a:off x="3323582" y="6210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1" name="Google Shape;321;g273ab124e1d_0_284"/>
          <p:cNvSpPr/>
          <p:nvPr/>
        </p:nvSpPr>
        <p:spPr>
          <a:xfrm>
            <a:off x="3391324" y="69850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73ab124e1d_0_284"/>
          <p:cNvSpPr/>
          <p:nvPr/>
        </p:nvSpPr>
        <p:spPr>
          <a:xfrm>
            <a:off x="3391324" y="6985000"/>
            <a:ext cx="78750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73ab124e1d_0_284"/>
          <p:cNvSpPr/>
          <p:nvPr/>
        </p:nvSpPr>
        <p:spPr>
          <a:xfrm>
            <a:off x="3391324" y="6985000"/>
            <a:ext cx="84168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lanquin Dark"/>
              <a:buNone/>
            </a:pPr>
            <a:r>
              <a:rPr b="1" i="0" lang="en-US" sz="12800" u="none" cap="none" strike="noStrike">
                <a:solidFill>
                  <a:srgbClr val="272727"/>
                </a:solidFill>
                <a:latin typeface="Palanquin Dark"/>
                <a:ea typeface="Palanquin Dark"/>
                <a:cs typeface="Palanquin Dark"/>
                <a:sym typeface="Palanquin Dark"/>
              </a:rPr>
              <a:t>456 Hours</a:t>
            </a:r>
            <a:endParaRPr b="0" i="0" sz="12800" u="none" cap="none" strike="noStrike">
              <a:solidFill>
                <a:schemeClr val="dk1"/>
              </a:solidFill>
              <a:latin typeface="Calibri"/>
              <a:ea typeface="Calibri"/>
              <a:cs typeface="Calibri"/>
              <a:sym typeface="Calibri"/>
            </a:endParaRPr>
          </a:p>
        </p:txBody>
      </p:sp>
      <p:sp>
        <p:nvSpPr>
          <p:cNvPr id="324" name="Google Shape;324;g273ab124e1d_0_284"/>
          <p:cNvSpPr/>
          <p:nvPr/>
        </p:nvSpPr>
        <p:spPr>
          <a:xfrm>
            <a:off x="3391324" y="9931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3ab124e1d_0_284"/>
          <p:cNvSpPr/>
          <p:nvPr/>
        </p:nvSpPr>
        <p:spPr>
          <a:xfrm>
            <a:off x="3323582" y="9931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26" name="Google Shape;326;g273ab124e1d_0_284"/>
          <p:cNvSpPr/>
          <p:nvPr/>
        </p:nvSpPr>
        <p:spPr>
          <a:xfrm>
            <a:off x="13552594" y="32639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73ab124e1d_0_284"/>
          <p:cNvSpPr/>
          <p:nvPr/>
        </p:nvSpPr>
        <p:spPr>
          <a:xfrm>
            <a:off x="15762670" y="3263900"/>
            <a:ext cx="34548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3ab124e1d_0_284"/>
          <p:cNvSpPr/>
          <p:nvPr/>
        </p:nvSpPr>
        <p:spPr>
          <a:xfrm>
            <a:off x="15762670" y="3263900"/>
            <a:ext cx="39969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lanquin Dark"/>
              <a:buNone/>
            </a:pPr>
            <a:r>
              <a:rPr b="1" i="0" lang="en-US" sz="12800" u="none" cap="none" strike="noStrike">
                <a:solidFill>
                  <a:srgbClr val="272727"/>
                </a:solidFill>
                <a:latin typeface="Palanquin Dark"/>
                <a:ea typeface="Palanquin Dark"/>
                <a:cs typeface="Palanquin Dark"/>
                <a:sym typeface="Palanquin Dark"/>
              </a:rPr>
              <a:t>85%</a:t>
            </a:r>
            <a:endParaRPr b="0" i="0" sz="12800" u="none" cap="none" strike="noStrike">
              <a:solidFill>
                <a:schemeClr val="dk1"/>
              </a:solidFill>
              <a:latin typeface="Calibri"/>
              <a:ea typeface="Calibri"/>
              <a:cs typeface="Calibri"/>
              <a:sym typeface="Calibri"/>
            </a:endParaRPr>
          </a:p>
        </p:txBody>
      </p:sp>
      <p:sp>
        <p:nvSpPr>
          <p:cNvPr id="329" name="Google Shape;329;g273ab124e1d_0_284"/>
          <p:cNvSpPr/>
          <p:nvPr/>
        </p:nvSpPr>
        <p:spPr>
          <a:xfrm>
            <a:off x="13552594" y="6210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3ab124e1d_0_284"/>
          <p:cNvSpPr/>
          <p:nvPr/>
        </p:nvSpPr>
        <p:spPr>
          <a:xfrm>
            <a:off x="13484852" y="6210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1" name="Google Shape;331;g273ab124e1d_0_284"/>
          <p:cNvSpPr/>
          <p:nvPr/>
        </p:nvSpPr>
        <p:spPr>
          <a:xfrm>
            <a:off x="13552594" y="69850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73ab124e1d_0_284"/>
          <p:cNvSpPr/>
          <p:nvPr/>
        </p:nvSpPr>
        <p:spPr>
          <a:xfrm>
            <a:off x="14625878" y="6985000"/>
            <a:ext cx="57285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73ab124e1d_0_284"/>
          <p:cNvSpPr/>
          <p:nvPr/>
        </p:nvSpPr>
        <p:spPr>
          <a:xfrm>
            <a:off x="14625878" y="6985000"/>
            <a:ext cx="62703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lanquin Dark"/>
              <a:buNone/>
            </a:pPr>
            <a:r>
              <a:rPr b="1" i="0" lang="en-US" sz="12800" u="none" cap="none" strike="noStrike">
                <a:solidFill>
                  <a:srgbClr val="272727"/>
                </a:solidFill>
                <a:latin typeface="Palanquin Dark"/>
                <a:ea typeface="Palanquin Dark"/>
                <a:cs typeface="Palanquin Dark"/>
                <a:sym typeface="Palanquin Dark"/>
              </a:rPr>
              <a:t>765 Km</a:t>
            </a:r>
            <a:endParaRPr b="0" i="0" sz="12800" u="none" cap="none" strike="noStrike">
              <a:solidFill>
                <a:schemeClr val="dk1"/>
              </a:solidFill>
              <a:latin typeface="Calibri"/>
              <a:ea typeface="Calibri"/>
              <a:cs typeface="Calibri"/>
              <a:sym typeface="Calibri"/>
            </a:endParaRPr>
          </a:p>
        </p:txBody>
      </p:sp>
      <p:sp>
        <p:nvSpPr>
          <p:cNvPr id="334" name="Google Shape;334;g273ab124e1d_0_284"/>
          <p:cNvSpPr/>
          <p:nvPr/>
        </p:nvSpPr>
        <p:spPr>
          <a:xfrm>
            <a:off x="13552594" y="9931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73ab124e1d_0_284"/>
          <p:cNvSpPr/>
          <p:nvPr/>
        </p:nvSpPr>
        <p:spPr>
          <a:xfrm>
            <a:off x="13484852" y="9931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340" name="Shape 340"/>
        <p:cNvGrpSpPr/>
        <p:nvPr/>
      </p:nvGrpSpPr>
      <p:grpSpPr>
        <a:xfrm>
          <a:off x="0" y="0"/>
          <a:ext cx="0" cy="0"/>
          <a:chOff x="0" y="0"/>
          <a:chExt cx="0" cy="0"/>
        </a:xfrm>
      </p:grpSpPr>
      <p:pic>
        <p:nvPicPr>
          <p:cNvPr descr=" " id="341" name="Google Shape;341;g273ab124e1d_0_311"/>
          <p:cNvPicPr preferRelativeResize="0"/>
          <p:nvPr/>
        </p:nvPicPr>
        <p:blipFill rotWithShape="1">
          <a:blip r:embed="rId3">
            <a:alphaModFix/>
          </a:blip>
          <a:srcRect b="0" l="0" r="0" t="0"/>
          <a:stretch/>
        </p:blipFill>
        <p:spPr>
          <a:xfrm>
            <a:off x="0" y="393700"/>
            <a:ext cx="13260457" cy="12915900"/>
          </a:xfrm>
          <a:prstGeom prst="rect">
            <a:avLst/>
          </a:prstGeom>
          <a:noFill/>
          <a:ln>
            <a:noFill/>
          </a:ln>
        </p:spPr>
      </p:pic>
      <p:sp>
        <p:nvSpPr>
          <p:cNvPr id="342" name="Google Shape;342;g273ab124e1d_0_3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3" name="Google Shape;343;g273ab124e1d_0_3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4" name="Google Shape;344;g273ab124e1d_0_311"/>
          <p:cNvSpPr/>
          <p:nvPr/>
        </p:nvSpPr>
        <p:spPr>
          <a:xfrm>
            <a:off x="6841922" y="1143000"/>
            <a:ext cx="10690500" cy="218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Some Graph</a:t>
            </a:r>
            <a:endParaRPr b="0" i="0" sz="8000" u="none" cap="none" strike="noStrike">
              <a:solidFill>
                <a:schemeClr val="dk1"/>
              </a:solidFill>
              <a:latin typeface="Calibri"/>
              <a:ea typeface="Calibri"/>
              <a:cs typeface="Calibri"/>
              <a:sym typeface="Calibri"/>
            </a:endParaRPr>
          </a:p>
        </p:txBody>
      </p:sp>
      <p:sp>
        <p:nvSpPr>
          <p:cNvPr id="345" name="Google Shape;345;g273ab124e1d_0_31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73ab124e1d_0_31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7" name="Google Shape;347;g273ab124e1d_0_31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2185"/>
              <a:buFont typeface="Lato"/>
              <a:buNone/>
            </a:pPr>
            <a:r>
              <a:rPr b="0" i="0" lang="en-US" sz="2185" u="none" cap="none" strike="noStrike">
                <a:solidFill>
                  <a:srgbClr val="82B09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8" name="Google Shape;348;g273ab124e1d_0_31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2185"/>
              <a:buFont typeface="Lato"/>
              <a:buNone/>
            </a:pPr>
            <a:r>
              <a:rPr b="0" i="0" lang="en-US" sz="2185" u="none" cap="none" strike="noStrike">
                <a:solidFill>
                  <a:srgbClr val="82B09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9" name="Google Shape;349;g273ab124e1d_0_31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2185"/>
              <a:buFont typeface="Lato"/>
              <a:buNone/>
            </a:pPr>
            <a:r>
              <a:rPr b="0" i="0" lang="en-US" sz="2185" u="none" cap="none" strike="noStrike">
                <a:solidFill>
                  <a:srgbClr val="82B09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0" name="Google Shape;350;g273ab124e1d_0_31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2185"/>
              <a:buFont typeface="Lato"/>
              <a:buNone/>
            </a:pPr>
            <a:r>
              <a:rPr b="0" i="0" lang="en-US" sz="2185" u="none" cap="none" strike="noStrike">
                <a:solidFill>
                  <a:srgbClr val="82B09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1" name="Google Shape;351;g273ab124e1d_0_31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2185"/>
              <a:buFont typeface="Lato"/>
              <a:buNone/>
            </a:pPr>
            <a:r>
              <a:rPr b="0" i="0" lang="en-US" sz="2185" u="none" cap="none" strike="noStrike">
                <a:solidFill>
                  <a:srgbClr val="82B09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2" name="Google Shape;352;g273ab124e1d_0_31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2185"/>
              <a:buFont typeface="Lato"/>
              <a:buNone/>
            </a:pPr>
            <a:r>
              <a:rPr b="0" i="0" lang="en-US" sz="2185" u="none" cap="none" strike="noStrike">
                <a:solidFill>
                  <a:srgbClr val="82B09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3" name="Google Shape;353;g273ab124e1d_0_31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2185"/>
              <a:buFont typeface="Lato"/>
              <a:buNone/>
            </a:pPr>
            <a:r>
              <a:rPr b="0" i="0" lang="en-US" sz="2185" u="none" cap="none" strike="noStrike">
                <a:solidFill>
                  <a:srgbClr val="82B09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4" name="Google Shape;354;g273ab124e1d_0_31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2185"/>
              <a:buFont typeface="Lato"/>
              <a:buNone/>
            </a:pPr>
            <a:r>
              <a:rPr b="0" i="0" lang="en-US" sz="2185" u="none" cap="none" strike="noStrike">
                <a:solidFill>
                  <a:srgbClr val="82B09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5" name="Google Shape;355;g273ab124e1d_0_31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6" name="Google Shape;356;g273ab124e1d_0_31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7" name="Google Shape;357;g273ab124e1d_0_31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8" name="Google Shape;358;g273ab124e1d_0_31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9" name="Google Shape;359;g273ab124e1d_0_31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0" name="Google Shape;360;g273ab124e1d_0_31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1" name="Google Shape;361;g273ab124e1d_0_31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2" name="Google Shape;362;g273ab124e1d_0_31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3" name="Google Shape;363;g273ab124e1d_0_31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4" name="Google Shape;364;g273ab124e1d_0_31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2B09E"/>
              </a:buClr>
              <a:buSzPts val="1820"/>
              <a:buFont typeface="Lato"/>
              <a:buNone/>
            </a:pPr>
            <a:r>
              <a:rPr b="0" i="0" lang="en-US" sz="1820" u="none" cap="none" strike="noStrike">
                <a:solidFill>
                  <a:srgbClr val="82B09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5" name="Google Shape;365;g273ab124e1d_0_311"/>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66" name="Google Shape;366;g273ab124e1d_0_311"/>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67" name="Google Shape;367;g273ab124e1d_0_311"/>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68" name="Google Shape;368;g273ab124e1d_0_311"/>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69" name="Google Shape;369;g273ab124e1d_0_311"/>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70" name="Google Shape;370;g273ab124e1d_0_311"/>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71" name="Google Shape;371;g273ab124e1d_0_311"/>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72" name="Google Shape;372;g273ab124e1d_0_311"/>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73" name="Google Shape;373;g273ab124e1d_0_311"/>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74" name="Google Shape;374;g273ab124e1d_0_311"/>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75" name="Google Shape;375;g273ab124e1d_0_311"/>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76" name="Google Shape;376;g273ab124e1d_0_311"/>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77" name="Google Shape;377;g273ab124e1d_0_311"/>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78" name="Google Shape;378;g273ab124e1d_0_311"/>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79" name="Google Shape;379;g273ab124e1d_0_311"/>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80" name="Google Shape;380;g273ab124e1d_0_311"/>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81" name="Google Shape;381;g273ab124e1d_0_311"/>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82" name="Google Shape;382;g273ab124e1d_0_311"/>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83" name="Google Shape;383;g273ab124e1d_0_311"/>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84" name="Google Shape;384;g273ab124e1d_0_311"/>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85" name="Google Shape;385;g273ab124e1d_0_311"/>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86" name="Google Shape;386;g273ab124e1d_0_311"/>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87" name="Google Shape;387;g273ab124e1d_0_31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73ab124e1d_0_31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9" name="Google Shape;389;g273ab124e1d_0_311"/>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90" name="Google Shape;390;g273ab124e1d_0_311"/>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91" name="Google Shape;391;g273ab124e1d_0_311"/>
          <p:cNvSpPr/>
          <p:nvPr/>
        </p:nvSpPr>
        <p:spPr>
          <a:xfrm>
            <a:off x="16258032" y="6365379"/>
            <a:ext cx="1879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73ab124e1d_0_311"/>
          <p:cNvSpPr/>
          <p:nvPr/>
        </p:nvSpPr>
        <p:spPr>
          <a:xfrm>
            <a:off x="16258032" y="6121400"/>
            <a:ext cx="2083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34.574</a:t>
            </a:r>
            <a:endParaRPr b="0" i="0" sz="4800" u="none" cap="none" strike="noStrike">
              <a:solidFill>
                <a:schemeClr val="dk1"/>
              </a:solidFill>
              <a:latin typeface="Calibri"/>
              <a:ea typeface="Calibri"/>
              <a:cs typeface="Calibri"/>
              <a:sym typeface="Calibri"/>
            </a:endParaRPr>
          </a:p>
        </p:txBody>
      </p:sp>
      <p:sp>
        <p:nvSpPr>
          <p:cNvPr id="393" name="Google Shape;393;g273ab124e1d_0_311"/>
          <p:cNvSpPr/>
          <p:nvPr/>
        </p:nvSpPr>
        <p:spPr>
          <a:xfrm>
            <a:off x="16696237" y="72263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94" name="Google Shape;394;g273ab124e1d_0_311"/>
          <p:cNvSpPr/>
          <p:nvPr/>
        </p:nvSpPr>
        <p:spPr>
          <a:xfrm>
            <a:off x="13260457" y="10515600"/>
            <a:ext cx="78750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73ab124e1d_0_311"/>
          <p:cNvSpPr/>
          <p:nvPr/>
        </p:nvSpPr>
        <p:spPr>
          <a:xfrm>
            <a:off x="13260457" y="10515600"/>
            <a:ext cx="78750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73ab124e1d_0_311"/>
          <p:cNvSpPr/>
          <p:nvPr/>
        </p:nvSpPr>
        <p:spPr>
          <a:xfrm>
            <a:off x="13158845" y="10515600"/>
            <a:ext cx="80781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Treasure Found</a:t>
            </a:r>
            <a:endParaRPr b="0" i="0" sz="4800" u="none" cap="none" strike="noStrike">
              <a:solidFill>
                <a:schemeClr val="dk1"/>
              </a:solidFill>
              <a:latin typeface="Calibri"/>
              <a:ea typeface="Calibri"/>
              <a:cs typeface="Calibri"/>
              <a:sym typeface="Calibri"/>
            </a:endParaRPr>
          </a:p>
        </p:txBody>
      </p:sp>
      <p:sp>
        <p:nvSpPr>
          <p:cNvPr id="397" name="Google Shape;397;g273ab124e1d_0_311"/>
          <p:cNvSpPr/>
          <p:nvPr/>
        </p:nvSpPr>
        <p:spPr>
          <a:xfrm>
            <a:off x="13192716" y="117221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8" name="Google Shape;398;g273ab124e1d_0_311"/>
          <p:cNvSpPr/>
          <p:nvPr/>
        </p:nvSpPr>
        <p:spPr>
          <a:xfrm>
            <a:off x="3251606" y="10515600"/>
            <a:ext cx="78750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73ab124e1d_0_311"/>
          <p:cNvSpPr/>
          <p:nvPr/>
        </p:nvSpPr>
        <p:spPr>
          <a:xfrm>
            <a:off x="3251606" y="10515600"/>
            <a:ext cx="78750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73ab124e1d_0_311"/>
          <p:cNvSpPr/>
          <p:nvPr/>
        </p:nvSpPr>
        <p:spPr>
          <a:xfrm>
            <a:off x="3149994" y="10515600"/>
            <a:ext cx="80781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Spellcasting Progress</a:t>
            </a:r>
            <a:endParaRPr b="0" i="0" sz="4800" u="none" cap="none" strike="noStrike">
              <a:solidFill>
                <a:schemeClr val="dk1"/>
              </a:solidFill>
              <a:latin typeface="Calibri"/>
              <a:ea typeface="Calibri"/>
              <a:cs typeface="Calibri"/>
              <a:sym typeface="Calibri"/>
            </a:endParaRPr>
          </a:p>
        </p:txBody>
      </p:sp>
      <p:sp>
        <p:nvSpPr>
          <p:cNvPr id="401" name="Google Shape;401;g273ab124e1d_0_311"/>
          <p:cNvSpPr/>
          <p:nvPr/>
        </p:nvSpPr>
        <p:spPr>
          <a:xfrm>
            <a:off x="3183865" y="117221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406" name="Shape 406"/>
        <p:cNvGrpSpPr/>
        <p:nvPr/>
      </p:nvGrpSpPr>
      <p:grpSpPr>
        <a:xfrm>
          <a:off x="0" y="0"/>
          <a:ext cx="0" cy="0"/>
          <a:chOff x="0" y="0"/>
          <a:chExt cx="0" cy="0"/>
        </a:xfrm>
      </p:grpSpPr>
      <p:pic>
        <p:nvPicPr>
          <p:cNvPr descr=" " id="407" name="Google Shape;407;g273ab124e1d_0_376"/>
          <p:cNvPicPr preferRelativeResize="0"/>
          <p:nvPr/>
        </p:nvPicPr>
        <p:blipFill rotWithShape="1">
          <a:blip r:embed="rId3">
            <a:alphaModFix/>
          </a:blip>
          <a:srcRect b="0" l="0" r="0" t="0"/>
          <a:stretch/>
        </p:blipFill>
        <p:spPr>
          <a:xfrm>
            <a:off x="-1536892" y="7835900"/>
            <a:ext cx="8738692" cy="9982200"/>
          </a:xfrm>
          <a:prstGeom prst="rect">
            <a:avLst/>
          </a:prstGeom>
          <a:noFill/>
          <a:ln>
            <a:noFill/>
          </a:ln>
        </p:spPr>
      </p:pic>
      <p:pic>
        <p:nvPicPr>
          <p:cNvPr descr=" " id="408" name="Google Shape;408;g273ab124e1d_0_376"/>
          <p:cNvPicPr preferRelativeResize="0"/>
          <p:nvPr/>
        </p:nvPicPr>
        <p:blipFill rotWithShape="1">
          <a:blip r:embed="rId3">
            <a:alphaModFix/>
          </a:blip>
          <a:srcRect b="0" l="0" r="0" t="0"/>
          <a:stretch/>
        </p:blipFill>
        <p:spPr>
          <a:xfrm>
            <a:off x="18557019" y="-3124200"/>
            <a:ext cx="8738692" cy="9982200"/>
          </a:xfrm>
          <a:prstGeom prst="rect">
            <a:avLst/>
          </a:prstGeom>
          <a:noFill/>
          <a:ln>
            <a:noFill/>
          </a:ln>
        </p:spPr>
      </p:pic>
      <p:sp>
        <p:nvSpPr>
          <p:cNvPr id="409" name="Google Shape;409;g273ab124e1d_0_3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0" name="Google Shape;410;g273ab124e1d_0_3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1" name="Google Shape;411;g273ab124e1d_0_376"/>
          <p:cNvSpPr/>
          <p:nvPr/>
        </p:nvSpPr>
        <p:spPr>
          <a:xfrm>
            <a:off x="13450981" y="5753100"/>
            <a:ext cx="87387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73ab124e1d_0_376"/>
          <p:cNvSpPr/>
          <p:nvPr/>
        </p:nvSpPr>
        <p:spPr>
          <a:xfrm>
            <a:off x="13450981" y="5753100"/>
            <a:ext cx="87387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73ab124e1d_0_376"/>
          <p:cNvSpPr/>
          <p:nvPr/>
        </p:nvSpPr>
        <p:spPr>
          <a:xfrm>
            <a:off x="13450981" y="5753100"/>
            <a:ext cx="89418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A web application</a:t>
            </a:r>
            <a:endParaRPr b="0" i="0" sz="4800" u="none" cap="none" strike="noStrike">
              <a:solidFill>
                <a:schemeClr val="dk1"/>
              </a:solidFill>
              <a:latin typeface="Calibri"/>
              <a:ea typeface="Calibri"/>
              <a:cs typeface="Calibri"/>
              <a:sym typeface="Calibri"/>
            </a:endParaRPr>
          </a:p>
        </p:txBody>
      </p:sp>
      <p:sp>
        <p:nvSpPr>
          <p:cNvPr id="414" name="Google Shape;414;g273ab124e1d_0_376"/>
          <p:cNvSpPr/>
          <p:nvPr/>
        </p:nvSpPr>
        <p:spPr>
          <a:xfrm>
            <a:off x="13450981" y="70612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5" name="Google Shape;415;g273ab124e1d_0_376"/>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16" name="Google Shape;416;g273ab124e1d_0_376"/>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17" name="Google Shape;417;g273ab124e1d_0_376"/>
          <p:cNvSpPr/>
          <p:nvPr/>
        </p:nvSpPr>
        <p:spPr>
          <a:xfrm>
            <a:off x="6841922" y="1219200"/>
            <a:ext cx="10690500" cy="218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422" name="Shape 422"/>
        <p:cNvGrpSpPr/>
        <p:nvPr/>
      </p:nvGrpSpPr>
      <p:grpSpPr>
        <a:xfrm>
          <a:off x="0" y="0"/>
          <a:ext cx="0" cy="0"/>
          <a:chOff x="0" y="0"/>
          <a:chExt cx="0" cy="0"/>
        </a:xfrm>
      </p:grpSpPr>
      <p:pic>
        <p:nvPicPr>
          <p:cNvPr descr=" " id="423" name="Google Shape;423;g273ab124e1d_0_391"/>
          <p:cNvPicPr preferRelativeResize="0"/>
          <p:nvPr/>
        </p:nvPicPr>
        <p:blipFill rotWithShape="1">
          <a:blip r:embed="rId3">
            <a:alphaModFix/>
          </a:blip>
          <a:srcRect b="0" l="0" r="0" t="0"/>
          <a:stretch/>
        </p:blipFill>
        <p:spPr>
          <a:xfrm>
            <a:off x="-1917940" y="1104900"/>
            <a:ext cx="11507638" cy="11506200"/>
          </a:xfrm>
          <a:prstGeom prst="rect">
            <a:avLst/>
          </a:prstGeom>
          <a:noFill/>
          <a:ln>
            <a:noFill/>
          </a:ln>
        </p:spPr>
      </p:pic>
      <p:sp>
        <p:nvSpPr>
          <p:cNvPr id="424" name="Google Shape;424;g273ab124e1d_0_3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5" name="Google Shape;425;g273ab124e1d_0_39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6" name="Google Shape;426;g273ab124e1d_0_391"/>
          <p:cNvSpPr/>
          <p:nvPr/>
        </p:nvSpPr>
        <p:spPr>
          <a:xfrm>
            <a:off x="2946768" y="4152900"/>
            <a:ext cx="87387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73ab124e1d_0_391"/>
          <p:cNvSpPr/>
          <p:nvPr/>
        </p:nvSpPr>
        <p:spPr>
          <a:xfrm>
            <a:off x="2946768" y="4152900"/>
            <a:ext cx="87387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73ab124e1d_0_391"/>
          <p:cNvSpPr/>
          <p:nvPr/>
        </p:nvSpPr>
        <p:spPr>
          <a:xfrm>
            <a:off x="2946768" y="4152900"/>
            <a:ext cx="89418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An mobile app</a:t>
            </a:r>
            <a:endParaRPr b="0" i="0" sz="4800" u="none" cap="none" strike="noStrike">
              <a:solidFill>
                <a:schemeClr val="dk1"/>
              </a:solidFill>
              <a:latin typeface="Calibri"/>
              <a:ea typeface="Calibri"/>
              <a:cs typeface="Calibri"/>
              <a:sym typeface="Calibri"/>
            </a:endParaRPr>
          </a:p>
        </p:txBody>
      </p:sp>
      <p:sp>
        <p:nvSpPr>
          <p:cNvPr id="429" name="Google Shape;429;g273ab124e1d_0_391"/>
          <p:cNvSpPr/>
          <p:nvPr/>
        </p:nvSpPr>
        <p:spPr>
          <a:xfrm>
            <a:off x="2946768" y="54610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0" name="Google Shape;430;g273ab124e1d_0_391"/>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31" name="Google Shape;431;g273ab124e1d_0_391"/>
          <p:cNvSpPr/>
          <p:nvPr/>
        </p:nvSpPr>
        <p:spPr>
          <a:xfrm>
            <a:off x="2895962" y="1854200"/>
            <a:ext cx="129006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The Future of Fantasy</a:t>
            </a:r>
            <a:endParaRPr b="0" i="0" sz="8000" u="none" cap="none" strike="noStrike">
              <a:solidFill>
                <a:schemeClr val="dk1"/>
              </a:solidFill>
              <a:latin typeface="Calibri"/>
              <a:ea typeface="Calibri"/>
              <a:cs typeface="Calibri"/>
              <a:sym typeface="Calibri"/>
            </a:endParaRPr>
          </a:p>
        </p:txBody>
      </p:sp>
      <p:pic>
        <p:nvPicPr>
          <p:cNvPr descr=" " id="432" name="Google Shape;432;g273ab124e1d_0_391"/>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33" name="Google Shape;433;g273ab124e1d_0_391"/>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438" name="Shape 438"/>
        <p:cNvGrpSpPr/>
        <p:nvPr/>
      </p:nvGrpSpPr>
      <p:grpSpPr>
        <a:xfrm>
          <a:off x="0" y="0"/>
          <a:ext cx="0" cy="0"/>
          <a:chOff x="0" y="0"/>
          <a:chExt cx="0" cy="0"/>
        </a:xfrm>
      </p:grpSpPr>
      <p:pic>
        <p:nvPicPr>
          <p:cNvPr descr=" " id="439" name="Google Shape;439;g273ab124e1d_0_406"/>
          <p:cNvPicPr preferRelativeResize="0"/>
          <p:nvPr/>
        </p:nvPicPr>
        <p:blipFill rotWithShape="1">
          <a:blip r:embed="rId3">
            <a:alphaModFix/>
          </a:blip>
          <a:srcRect b="0" l="0" r="0" t="0"/>
          <a:stretch/>
        </p:blipFill>
        <p:spPr>
          <a:xfrm>
            <a:off x="11126591" y="393700"/>
            <a:ext cx="13260457" cy="12915900"/>
          </a:xfrm>
          <a:prstGeom prst="rect">
            <a:avLst/>
          </a:prstGeom>
          <a:noFill/>
          <a:ln>
            <a:noFill/>
          </a:ln>
        </p:spPr>
      </p:pic>
      <p:sp>
        <p:nvSpPr>
          <p:cNvPr id="440" name="Google Shape;440;g273ab124e1d_0_4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273ab124e1d_0_40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2" name="Google Shape;442;g273ab124e1d_0_406"/>
          <p:cNvSpPr/>
          <p:nvPr/>
        </p:nvSpPr>
        <p:spPr>
          <a:xfrm>
            <a:off x="876410" y="8305800"/>
            <a:ext cx="57156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73ab124e1d_0_406"/>
          <p:cNvSpPr/>
          <p:nvPr/>
        </p:nvSpPr>
        <p:spPr>
          <a:xfrm>
            <a:off x="876410" y="8305800"/>
            <a:ext cx="57156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73ab124e1d_0_406"/>
          <p:cNvSpPr/>
          <p:nvPr/>
        </p:nvSpPr>
        <p:spPr>
          <a:xfrm>
            <a:off x="876410" y="8305800"/>
            <a:ext cx="59190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A web application</a:t>
            </a:r>
            <a:endParaRPr b="0" i="0" sz="4800" u="none" cap="none" strike="noStrike">
              <a:solidFill>
                <a:schemeClr val="dk1"/>
              </a:solidFill>
              <a:latin typeface="Calibri"/>
              <a:ea typeface="Calibri"/>
              <a:cs typeface="Calibri"/>
              <a:sym typeface="Calibri"/>
            </a:endParaRPr>
          </a:p>
        </p:txBody>
      </p:sp>
      <p:sp>
        <p:nvSpPr>
          <p:cNvPr id="445" name="Google Shape;445;g273ab124e1d_0_406"/>
          <p:cNvSpPr/>
          <p:nvPr/>
        </p:nvSpPr>
        <p:spPr>
          <a:xfrm>
            <a:off x="876410" y="96139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6" name="Google Shape;446;g273ab124e1d_0_406"/>
          <p:cNvSpPr/>
          <p:nvPr/>
        </p:nvSpPr>
        <p:spPr>
          <a:xfrm>
            <a:off x="825603" y="1231900"/>
            <a:ext cx="7007100" cy="770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47" name="Google Shape;447;g273ab124e1d_0_406"/>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8" name="Google Shape;448;g273ab124e1d_0_406"/>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49" name="Google Shape;449;g273ab124e1d_0_406"/>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454" name="Shape 454"/>
        <p:cNvGrpSpPr/>
        <p:nvPr/>
      </p:nvGrpSpPr>
      <p:grpSpPr>
        <a:xfrm>
          <a:off x="0" y="0"/>
          <a:ext cx="0" cy="0"/>
          <a:chOff x="0" y="0"/>
          <a:chExt cx="0" cy="0"/>
        </a:xfrm>
      </p:grpSpPr>
      <p:pic>
        <p:nvPicPr>
          <p:cNvPr descr=" " id="455" name="Google Shape;455;g273ab124e1d_0_4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6" name="Google Shape;456;g273ab124e1d_0_4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g273ab124e1d_0_4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8" name="Google Shape;458;g273ab124e1d_0_421"/>
          <p:cNvSpPr/>
          <p:nvPr/>
        </p:nvSpPr>
        <p:spPr>
          <a:xfrm>
            <a:off x="15690694" y="698500"/>
            <a:ext cx="7464300" cy="4021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27" name="Shape 27"/>
        <p:cNvGrpSpPr/>
        <p:nvPr/>
      </p:nvGrpSpPr>
      <p:grpSpPr>
        <a:xfrm>
          <a:off x="0" y="0"/>
          <a:ext cx="0" cy="0"/>
          <a:chOff x="0" y="0"/>
          <a:chExt cx="0" cy="0"/>
        </a:xfrm>
      </p:grpSpPr>
      <p:pic>
        <p:nvPicPr>
          <p:cNvPr descr=" " id="28" name="Google Shape;28;g273ab124e1d_0_11"/>
          <p:cNvPicPr preferRelativeResize="0"/>
          <p:nvPr/>
        </p:nvPicPr>
        <p:blipFill rotWithShape="1">
          <a:blip r:embed="rId3">
            <a:alphaModFix/>
          </a:blip>
          <a:srcRect b="0" l="0" r="0" t="0"/>
          <a:stretch/>
        </p:blipFill>
        <p:spPr>
          <a:xfrm>
            <a:off x="-914514" y="4660900"/>
            <a:ext cx="10732841" cy="10147300"/>
          </a:xfrm>
          <a:prstGeom prst="rect">
            <a:avLst/>
          </a:prstGeom>
          <a:noFill/>
          <a:ln>
            <a:noFill/>
          </a:ln>
        </p:spPr>
      </p:pic>
      <p:pic>
        <p:nvPicPr>
          <p:cNvPr descr=" " id="29" name="Google Shape;29;g273ab124e1d_0_11"/>
          <p:cNvPicPr preferRelativeResize="0"/>
          <p:nvPr/>
        </p:nvPicPr>
        <p:blipFill rotWithShape="1">
          <a:blip r:embed="rId4">
            <a:alphaModFix/>
          </a:blip>
          <a:srcRect b="0" l="0" r="0" t="0"/>
          <a:stretch/>
        </p:blipFill>
        <p:spPr>
          <a:xfrm>
            <a:off x="19442242" y="-1574079"/>
            <a:ext cx="9061156" cy="12999767"/>
          </a:xfrm>
          <a:prstGeom prst="rect">
            <a:avLst/>
          </a:prstGeom>
          <a:noFill/>
          <a:ln>
            <a:noFill/>
          </a:ln>
        </p:spPr>
      </p:pic>
      <p:sp>
        <p:nvSpPr>
          <p:cNvPr id="30" name="Google Shape;30;g273ab124e1d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73ab124e1d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73ab124e1d_0_11"/>
          <p:cNvSpPr/>
          <p:nvPr/>
        </p:nvSpPr>
        <p:spPr>
          <a:xfrm>
            <a:off x="8213693" y="4394200"/>
            <a:ext cx="7972500" cy="348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alanquin Dark"/>
              <a:buNone/>
            </a:pPr>
            <a:r>
              <a:rPr b="1" i="0" lang="en-US" sz="12800" u="none" cap="none" strike="noStrike">
                <a:solidFill>
                  <a:srgbClr val="272727"/>
                </a:solidFill>
                <a:latin typeface="Palanquin Dark"/>
                <a:ea typeface="Palanquin Dark"/>
                <a:cs typeface="Palanquin Dark"/>
                <a:sym typeface="Palanquin Dark"/>
              </a:rPr>
              <a:t>Welcome</a:t>
            </a:r>
            <a:endParaRPr b="0" i="0" sz="12800" u="none" cap="none" strike="noStrike">
              <a:solidFill>
                <a:schemeClr val="dk1"/>
              </a:solidFill>
              <a:latin typeface="Calibri"/>
              <a:ea typeface="Calibri"/>
              <a:cs typeface="Calibri"/>
              <a:sym typeface="Calibri"/>
            </a:endParaRPr>
          </a:p>
        </p:txBody>
      </p:sp>
      <p:sp>
        <p:nvSpPr>
          <p:cNvPr id="33" name="Google Shape;33;g273ab124e1d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463" name="Shape 463"/>
        <p:cNvGrpSpPr/>
        <p:nvPr/>
      </p:nvGrpSpPr>
      <p:grpSpPr>
        <a:xfrm>
          <a:off x="0" y="0"/>
          <a:ext cx="0" cy="0"/>
          <a:chOff x="0" y="0"/>
          <a:chExt cx="0" cy="0"/>
        </a:xfrm>
      </p:grpSpPr>
      <p:pic>
        <p:nvPicPr>
          <p:cNvPr descr=" " id="464" name="Google Shape;464;g273ab124e1d_0_429"/>
          <p:cNvPicPr preferRelativeResize="0"/>
          <p:nvPr/>
        </p:nvPicPr>
        <p:blipFill rotWithShape="1">
          <a:blip r:embed="rId3">
            <a:alphaModFix/>
          </a:blip>
          <a:srcRect b="0" l="0" r="0" t="0"/>
          <a:stretch/>
        </p:blipFill>
        <p:spPr>
          <a:xfrm>
            <a:off x="-1917940" y="1104900"/>
            <a:ext cx="11507638" cy="11506200"/>
          </a:xfrm>
          <a:prstGeom prst="rect">
            <a:avLst/>
          </a:prstGeom>
          <a:noFill/>
          <a:ln>
            <a:noFill/>
          </a:ln>
        </p:spPr>
      </p:pic>
      <p:sp>
        <p:nvSpPr>
          <p:cNvPr id="465" name="Google Shape;465;g273ab124e1d_0_4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73ab124e1d_0_42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67" name="Google Shape;467;g273ab124e1d_0_429"/>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468" name="Google Shape;468;g273ab124e1d_0_429"/>
          <p:cNvSpPr/>
          <p:nvPr/>
        </p:nvSpPr>
        <p:spPr>
          <a:xfrm>
            <a:off x="5012893" y="11696700"/>
            <a:ext cx="14348700" cy="218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Fantasy Realm at a Glance</a:t>
            </a:r>
            <a:endParaRPr b="0" i="0" sz="8000" u="none" cap="none" strike="noStrike">
              <a:solidFill>
                <a:schemeClr val="dk1"/>
              </a:solidFill>
              <a:latin typeface="Calibri"/>
              <a:ea typeface="Calibri"/>
              <a:cs typeface="Calibri"/>
              <a:sym typeface="Calibri"/>
            </a:endParaRPr>
          </a:p>
        </p:txBody>
      </p:sp>
      <p:sp>
        <p:nvSpPr>
          <p:cNvPr id="469" name="Google Shape;469;g273ab124e1d_0_429"/>
          <p:cNvSpPr/>
          <p:nvPr/>
        </p:nvSpPr>
        <p:spPr>
          <a:xfrm>
            <a:off x="15724565" y="1771650"/>
            <a:ext cx="6935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73ab124e1d_0_429"/>
          <p:cNvSpPr/>
          <p:nvPr/>
        </p:nvSpPr>
        <p:spPr>
          <a:xfrm>
            <a:off x="15724565" y="1771650"/>
            <a:ext cx="6935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73ab124e1d_0_429"/>
          <p:cNvSpPr/>
          <p:nvPr/>
        </p:nvSpPr>
        <p:spPr>
          <a:xfrm>
            <a:off x="15724565" y="1771650"/>
            <a:ext cx="7138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The Forest</a:t>
            </a:r>
            <a:endParaRPr b="0" i="0" sz="4800" u="none" cap="none" strike="noStrike">
              <a:solidFill>
                <a:schemeClr val="dk1"/>
              </a:solidFill>
              <a:latin typeface="Calibri"/>
              <a:ea typeface="Calibri"/>
              <a:cs typeface="Calibri"/>
              <a:sym typeface="Calibri"/>
            </a:endParaRPr>
          </a:p>
        </p:txBody>
      </p:sp>
      <p:sp>
        <p:nvSpPr>
          <p:cNvPr id="472" name="Google Shape;472;g273ab124e1d_0_429"/>
          <p:cNvSpPr/>
          <p:nvPr/>
        </p:nvSpPr>
        <p:spPr>
          <a:xfrm>
            <a:off x="15724565" y="29781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73" name="Google Shape;473;g273ab124e1d_0_429"/>
          <p:cNvSpPr/>
          <p:nvPr/>
        </p:nvSpPr>
        <p:spPr>
          <a:xfrm>
            <a:off x="15724565" y="5073650"/>
            <a:ext cx="6935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73ab124e1d_0_429"/>
          <p:cNvSpPr/>
          <p:nvPr/>
        </p:nvSpPr>
        <p:spPr>
          <a:xfrm>
            <a:off x="15724565" y="5073650"/>
            <a:ext cx="6935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73ab124e1d_0_429"/>
          <p:cNvSpPr/>
          <p:nvPr/>
        </p:nvSpPr>
        <p:spPr>
          <a:xfrm>
            <a:off x="15724565" y="5073650"/>
            <a:ext cx="7138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The Caves</a:t>
            </a:r>
            <a:endParaRPr b="0" i="0" sz="4800" u="none" cap="none" strike="noStrike">
              <a:solidFill>
                <a:schemeClr val="dk1"/>
              </a:solidFill>
              <a:latin typeface="Calibri"/>
              <a:ea typeface="Calibri"/>
              <a:cs typeface="Calibri"/>
              <a:sym typeface="Calibri"/>
            </a:endParaRPr>
          </a:p>
        </p:txBody>
      </p:sp>
      <p:sp>
        <p:nvSpPr>
          <p:cNvPr id="476" name="Google Shape;476;g273ab124e1d_0_429"/>
          <p:cNvSpPr/>
          <p:nvPr/>
        </p:nvSpPr>
        <p:spPr>
          <a:xfrm>
            <a:off x="15724565" y="62801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477" name="Google Shape;477;g273ab124e1d_0_429"/>
          <p:cNvSpPr/>
          <p:nvPr/>
        </p:nvSpPr>
        <p:spPr>
          <a:xfrm>
            <a:off x="15724565" y="8096250"/>
            <a:ext cx="6935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73ab124e1d_0_429"/>
          <p:cNvSpPr/>
          <p:nvPr/>
        </p:nvSpPr>
        <p:spPr>
          <a:xfrm>
            <a:off x="15724565" y="8096250"/>
            <a:ext cx="6935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73ab124e1d_0_429"/>
          <p:cNvSpPr/>
          <p:nvPr/>
        </p:nvSpPr>
        <p:spPr>
          <a:xfrm>
            <a:off x="15724565" y="8096250"/>
            <a:ext cx="7138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The Lair</a:t>
            </a:r>
            <a:endParaRPr b="0" i="0" sz="4800" u="none" cap="none" strike="noStrike">
              <a:solidFill>
                <a:schemeClr val="dk1"/>
              </a:solidFill>
              <a:latin typeface="Calibri"/>
              <a:ea typeface="Calibri"/>
              <a:cs typeface="Calibri"/>
              <a:sym typeface="Calibri"/>
            </a:endParaRPr>
          </a:p>
        </p:txBody>
      </p:sp>
      <p:sp>
        <p:nvSpPr>
          <p:cNvPr id="480" name="Google Shape;480;g273ab124e1d_0_429"/>
          <p:cNvSpPr/>
          <p:nvPr/>
        </p:nvSpPr>
        <p:spPr>
          <a:xfrm>
            <a:off x="15724565" y="93027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485" name="Shape 485"/>
        <p:cNvGrpSpPr/>
        <p:nvPr/>
      </p:nvGrpSpPr>
      <p:grpSpPr>
        <a:xfrm>
          <a:off x="0" y="0"/>
          <a:ext cx="0" cy="0"/>
          <a:chOff x="0" y="0"/>
          <a:chExt cx="0" cy="0"/>
        </a:xfrm>
      </p:grpSpPr>
      <p:pic>
        <p:nvPicPr>
          <p:cNvPr descr=" " id="486" name="Google Shape;486;g273ab124e1d_0_450"/>
          <p:cNvPicPr preferRelativeResize="0"/>
          <p:nvPr/>
        </p:nvPicPr>
        <p:blipFill rotWithShape="1">
          <a:blip r:embed="rId3">
            <a:alphaModFix/>
          </a:blip>
          <a:srcRect b="0" l="0" r="0" t="0"/>
          <a:stretch/>
        </p:blipFill>
        <p:spPr>
          <a:xfrm>
            <a:off x="11126591" y="393700"/>
            <a:ext cx="13260457" cy="12915900"/>
          </a:xfrm>
          <a:prstGeom prst="rect">
            <a:avLst/>
          </a:prstGeom>
          <a:noFill/>
          <a:ln>
            <a:noFill/>
          </a:ln>
        </p:spPr>
      </p:pic>
      <p:sp>
        <p:nvSpPr>
          <p:cNvPr id="487" name="Google Shape;487;g273ab124e1d_0_4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273ab124e1d_0_45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9" name="Google Shape;489;g273ab124e1d_0_450"/>
          <p:cNvSpPr/>
          <p:nvPr/>
        </p:nvSpPr>
        <p:spPr>
          <a:xfrm>
            <a:off x="6054423" y="965200"/>
            <a:ext cx="12278100" cy="218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The Timeline</a:t>
            </a:r>
            <a:endParaRPr b="0" i="0" sz="8000" u="none" cap="none" strike="noStrike">
              <a:solidFill>
                <a:schemeClr val="dk1"/>
              </a:solidFill>
              <a:latin typeface="Calibri"/>
              <a:ea typeface="Calibri"/>
              <a:cs typeface="Calibri"/>
              <a:sym typeface="Calibri"/>
            </a:endParaRPr>
          </a:p>
        </p:txBody>
      </p:sp>
      <p:pic>
        <p:nvPicPr>
          <p:cNvPr descr=" " id="490" name="Google Shape;490;g273ab124e1d_0_450"/>
          <p:cNvPicPr preferRelativeResize="0"/>
          <p:nvPr/>
        </p:nvPicPr>
        <p:blipFill rotWithShape="1">
          <a:blip r:embed="rId5">
            <a:alphaModFix/>
          </a:blip>
          <a:srcRect b="0" l="0" r="0" t="0"/>
          <a:stretch/>
        </p:blipFill>
        <p:spPr>
          <a:xfrm>
            <a:off x="927216" y="4470400"/>
            <a:ext cx="22532616" cy="7251700"/>
          </a:xfrm>
          <a:prstGeom prst="rect">
            <a:avLst/>
          </a:prstGeom>
          <a:noFill/>
          <a:ln>
            <a:noFill/>
          </a:ln>
        </p:spPr>
      </p:pic>
      <p:sp>
        <p:nvSpPr>
          <p:cNvPr id="491" name="Google Shape;491;g273ab124e1d_0_450"/>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73ab124e1d_0_450"/>
          <p:cNvPicPr preferRelativeResize="0"/>
          <p:nvPr/>
        </p:nvPicPr>
        <p:blipFill rotWithShape="1">
          <a:blip r:embed="rId6">
            <a:alphaModFix/>
          </a:blip>
          <a:srcRect b="0" l="0" r="0" t="0"/>
          <a:stretch/>
        </p:blipFill>
        <p:spPr>
          <a:xfrm>
            <a:off x="3035679" y="7200900"/>
            <a:ext cx="1625803" cy="1625600"/>
          </a:xfrm>
          <a:prstGeom prst="rect">
            <a:avLst/>
          </a:prstGeom>
          <a:noFill/>
          <a:ln>
            <a:noFill/>
          </a:ln>
        </p:spPr>
      </p:pic>
      <p:sp>
        <p:nvSpPr>
          <p:cNvPr id="493" name="Google Shape;493;g273ab124e1d_0_450"/>
          <p:cNvSpPr/>
          <p:nvPr/>
        </p:nvSpPr>
        <p:spPr>
          <a:xfrm>
            <a:off x="3035679" y="7200900"/>
            <a:ext cx="1625700" cy="1625700"/>
          </a:xfrm>
          <a:prstGeom prst="roundRect">
            <a:avLst>
              <a:gd fmla="val 781313" name="adj"/>
            </a:avLst>
          </a:prstGeom>
          <a:noFill/>
          <a:ln cap="flat" cmpd="sng" w="12700">
            <a:solidFill>
              <a:srgbClr val="82B0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73ab124e1d_0_450"/>
          <p:cNvSpPr/>
          <p:nvPr/>
        </p:nvSpPr>
        <p:spPr>
          <a:xfrm>
            <a:off x="3061083" y="7359650"/>
            <a:ext cx="15750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2B09E"/>
              </a:buClr>
              <a:buSzPts val="4800"/>
              <a:buFont typeface="Palanquin Dark"/>
              <a:buNone/>
            </a:pPr>
            <a:r>
              <a:rPr b="1" i="0" lang="en-US" sz="4800" u="none" cap="none" strike="noStrike">
                <a:solidFill>
                  <a:srgbClr val="82B09E"/>
                </a:solidFill>
                <a:latin typeface="Palanquin Dark"/>
                <a:ea typeface="Palanquin Dark"/>
                <a:cs typeface="Palanquin Dark"/>
                <a:sym typeface="Palanquin Dark"/>
              </a:rPr>
              <a:t>2022</a:t>
            </a:r>
            <a:endParaRPr b="0" i="0" sz="4800" u="none" cap="none" strike="noStrike">
              <a:solidFill>
                <a:schemeClr val="dk1"/>
              </a:solidFill>
              <a:latin typeface="Calibri"/>
              <a:ea typeface="Calibri"/>
              <a:cs typeface="Calibri"/>
              <a:sym typeface="Calibri"/>
            </a:endParaRPr>
          </a:p>
        </p:txBody>
      </p:sp>
      <p:sp>
        <p:nvSpPr>
          <p:cNvPr id="495" name="Google Shape;495;g273ab124e1d_0_450"/>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6" name="Google Shape;496;g273ab124e1d_0_450"/>
          <p:cNvPicPr preferRelativeResize="0"/>
          <p:nvPr/>
        </p:nvPicPr>
        <p:blipFill rotWithShape="1">
          <a:blip r:embed="rId7">
            <a:alphaModFix/>
          </a:blip>
          <a:srcRect b="0" l="0" r="0" t="0"/>
          <a:stretch/>
        </p:blipFill>
        <p:spPr>
          <a:xfrm>
            <a:off x="4661483" y="7975600"/>
            <a:ext cx="3861283" cy="38100"/>
          </a:xfrm>
          <a:prstGeom prst="rect">
            <a:avLst/>
          </a:prstGeom>
          <a:noFill/>
          <a:ln>
            <a:noFill/>
          </a:ln>
        </p:spPr>
      </p:pic>
      <p:pic>
        <p:nvPicPr>
          <p:cNvPr descr=" " id="497" name="Google Shape;497;g273ab124e1d_0_450"/>
          <p:cNvPicPr preferRelativeResize="0"/>
          <p:nvPr/>
        </p:nvPicPr>
        <p:blipFill rotWithShape="1">
          <a:blip r:embed="rId6">
            <a:alphaModFix/>
          </a:blip>
          <a:srcRect b="0" l="0" r="0" t="0"/>
          <a:stretch/>
        </p:blipFill>
        <p:spPr>
          <a:xfrm>
            <a:off x="8522765" y="7200900"/>
            <a:ext cx="1625803" cy="1625600"/>
          </a:xfrm>
          <a:prstGeom prst="rect">
            <a:avLst/>
          </a:prstGeom>
          <a:noFill/>
          <a:ln>
            <a:noFill/>
          </a:ln>
        </p:spPr>
      </p:pic>
      <p:sp>
        <p:nvSpPr>
          <p:cNvPr id="498" name="Google Shape;498;g273ab124e1d_0_450"/>
          <p:cNvSpPr/>
          <p:nvPr/>
        </p:nvSpPr>
        <p:spPr>
          <a:xfrm>
            <a:off x="8522765" y="7200900"/>
            <a:ext cx="1625700" cy="1625700"/>
          </a:xfrm>
          <a:prstGeom prst="roundRect">
            <a:avLst>
              <a:gd fmla="val 781313" name="adj"/>
            </a:avLst>
          </a:prstGeom>
          <a:noFill/>
          <a:ln cap="flat" cmpd="sng" w="12700">
            <a:solidFill>
              <a:srgbClr val="82B0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73ab124e1d_0_450"/>
          <p:cNvSpPr/>
          <p:nvPr/>
        </p:nvSpPr>
        <p:spPr>
          <a:xfrm>
            <a:off x="8535467" y="7359650"/>
            <a:ext cx="16005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2B09E"/>
              </a:buClr>
              <a:buSzPts val="4800"/>
              <a:buFont typeface="Palanquin Dark"/>
              <a:buNone/>
            </a:pPr>
            <a:r>
              <a:rPr b="1" i="0" lang="en-US" sz="4800" u="none" cap="none" strike="noStrike">
                <a:solidFill>
                  <a:srgbClr val="82B09E"/>
                </a:solidFill>
                <a:latin typeface="Palanquin Dark"/>
                <a:ea typeface="Palanquin Dark"/>
                <a:cs typeface="Palanquin Dark"/>
                <a:sym typeface="Palanquin Dark"/>
              </a:rPr>
              <a:t>2023</a:t>
            </a:r>
            <a:endParaRPr b="0" i="0" sz="4800" u="none" cap="none" strike="noStrike">
              <a:solidFill>
                <a:schemeClr val="dk1"/>
              </a:solidFill>
              <a:latin typeface="Calibri"/>
              <a:ea typeface="Calibri"/>
              <a:cs typeface="Calibri"/>
              <a:sym typeface="Calibri"/>
            </a:endParaRPr>
          </a:p>
        </p:txBody>
      </p:sp>
      <p:sp>
        <p:nvSpPr>
          <p:cNvPr id="500" name="Google Shape;500;g273ab124e1d_0_450"/>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g273ab124e1d_0_450"/>
          <p:cNvPicPr preferRelativeResize="0"/>
          <p:nvPr/>
        </p:nvPicPr>
        <p:blipFill rotWithShape="1">
          <a:blip r:embed="rId7">
            <a:alphaModFix/>
          </a:blip>
          <a:srcRect b="0" l="0" r="0" t="0"/>
          <a:stretch/>
        </p:blipFill>
        <p:spPr>
          <a:xfrm>
            <a:off x="10148568" y="7975600"/>
            <a:ext cx="3861283" cy="38100"/>
          </a:xfrm>
          <a:prstGeom prst="rect">
            <a:avLst/>
          </a:prstGeom>
          <a:noFill/>
          <a:ln>
            <a:noFill/>
          </a:ln>
        </p:spPr>
      </p:pic>
      <p:pic>
        <p:nvPicPr>
          <p:cNvPr descr=" " id="502" name="Google Shape;502;g273ab124e1d_0_450"/>
          <p:cNvPicPr preferRelativeResize="0"/>
          <p:nvPr/>
        </p:nvPicPr>
        <p:blipFill rotWithShape="1">
          <a:blip r:embed="rId6">
            <a:alphaModFix/>
          </a:blip>
          <a:srcRect b="0" l="0" r="0" t="0"/>
          <a:stretch/>
        </p:blipFill>
        <p:spPr>
          <a:xfrm>
            <a:off x="14009851" y="7200900"/>
            <a:ext cx="1625803" cy="1625600"/>
          </a:xfrm>
          <a:prstGeom prst="rect">
            <a:avLst/>
          </a:prstGeom>
          <a:noFill/>
          <a:ln>
            <a:noFill/>
          </a:ln>
        </p:spPr>
      </p:pic>
      <p:sp>
        <p:nvSpPr>
          <p:cNvPr id="503" name="Google Shape;503;g273ab124e1d_0_450"/>
          <p:cNvSpPr/>
          <p:nvPr/>
        </p:nvSpPr>
        <p:spPr>
          <a:xfrm>
            <a:off x="14009851" y="7200900"/>
            <a:ext cx="1625700" cy="1625700"/>
          </a:xfrm>
          <a:prstGeom prst="roundRect">
            <a:avLst>
              <a:gd fmla="val 781313" name="adj"/>
            </a:avLst>
          </a:prstGeom>
          <a:noFill/>
          <a:ln cap="flat" cmpd="sng" w="12700">
            <a:solidFill>
              <a:srgbClr val="82B0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73ab124e1d_0_450"/>
          <p:cNvSpPr/>
          <p:nvPr/>
        </p:nvSpPr>
        <p:spPr>
          <a:xfrm>
            <a:off x="14003500" y="7359650"/>
            <a:ext cx="16386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2B09E"/>
              </a:buClr>
              <a:buSzPts val="4800"/>
              <a:buFont typeface="Palanquin Dark"/>
              <a:buNone/>
            </a:pPr>
            <a:r>
              <a:rPr b="1" i="0" lang="en-US" sz="4800" u="none" cap="none" strike="noStrike">
                <a:solidFill>
                  <a:srgbClr val="82B09E"/>
                </a:solidFill>
                <a:latin typeface="Palanquin Dark"/>
                <a:ea typeface="Palanquin Dark"/>
                <a:cs typeface="Palanquin Dark"/>
                <a:sym typeface="Palanquin Dark"/>
              </a:rPr>
              <a:t>2024</a:t>
            </a:r>
            <a:endParaRPr b="0" i="0" sz="4800" u="none" cap="none" strike="noStrike">
              <a:solidFill>
                <a:schemeClr val="dk1"/>
              </a:solidFill>
              <a:latin typeface="Calibri"/>
              <a:ea typeface="Calibri"/>
              <a:cs typeface="Calibri"/>
              <a:sym typeface="Calibri"/>
            </a:endParaRPr>
          </a:p>
        </p:txBody>
      </p:sp>
      <p:sp>
        <p:nvSpPr>
          <p:cNvPr id="505" name="Google Shape;505;g273ab124e1d_0_450"/>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g273ab124e1d_0_450"/>
          <p:cNvPicPr preferRelativeResize="0"/>
          <p:nvPr/>
        </p:nvPicPr>
        <p:blipFill rotWithShape="1">
          <a:blip r:embed="rId7">
            <a:alphaModFix/>
          </a:blip>
          <a:srcRect b="0" l="0" r="0" t="0"/>
          <a:stretch/>
        </p:blipFill>
        <p:spPr>
          <a:xfrm>
            <a:off x="15635654" y="7975600"/>
            <a:ext cx="3861283" cy="38100"/>
          </a:xfrm>
          <a:prstGeom prst="rect">
            <a:avLst/>
          </a:prstGeom>
          <a:noFill/>
          <a:ln>
            <a:noFill/>
          </a:ln>
        </p:spPr>
      </p:pic>
      <p:pic>
        <p:nvPicPr>
          <p:cNvPr descr=" " id="507" name="Google Shape;507;g273ab124e1d_0_450"/>
          <p:cNvPicPr preferRelativeResize="0"/>
          <p:nvPr/>
        </p:nvPicPr>
        <p:blipFill rotWithShape="1">
          <a:blip r:embed="rId6">
            <a:alphaModFix/>
          </a:blip>
          <a:srcRect b="0" l="0" r="0" t="0"/>
          <a:stretch/>
        </p:blipFill>
        <p:spPr>
          <a:xfrm>
            <a:off x="19496937" y="7200900"/>
            <a:ext cx="1625803" cy="1625600"/>
          </a:xfrm>
          <a:prstGeom prst="rect">
            <a:avLst/>
          </a:prstGeom>
          <a:noFill/>
          <a:ln>
            <a:noFill/>
          </a:ln>
        </p:spPr>
      </p:pic>
      <p:sp>
        <p:nvSpPr>
          <p:cNvPr id="508" name="Google Shape;508;g273ab124e1d_0_450"/>
          <p:cNvSpPr/>
          <p:nvPr/>
        </p:nvSpPr>
        <p:spPr>
          <a:xfrm>
            <a:off x="19496937" y="7200900"/>
            <a:ext cx="1625700" cy="1625700"/>
          </a:xfrm>
          <a:prstGeom prst="roundRect">
            <a:avLst>
              <a:gd fmla="val 781313" name="adj"/>
            </a:avLst>
          </a:prstGeom>
          <a:noFill/>
          <a:ln cap="flat" cmpd="sng" w="12700">
            <a:solidFill>
              <a:srgbClr val="82B0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73ab124e1d_0_450"/>
          <p:cNvSpPr/>
          <p:nvPr/>
        </p:nvSpPr>
        <p:spPr>
          <a:xfrm>
            <a:off x="19515989" y="7359650"/>
            <a:ext cx="15876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2B09E"/>
              </a:buClr>
              <a:buSzPts val="4800"/>
              <a:buFont typeface="Palanquin Dark"/>
              <a:buNone/>
            </a:pPr>
            <a:r>
              <a:rPr b="1" i="0" lang="en-US" sz="4800" u="none" cap="none" strike="noStrike">
                <a:solidFill>
                  <a:srgbClr val="82B09E"/>
                </a:solidFill>
                <a:latin typeface="Palanquin Dark"/>
                <a:ea typeface="Palanquin Dark"/>
                <a:cs typeface="Palanquin Dark"/>
                <a:sym typeface="Palanquin Dark"/>
              </a:rPr>
              <a:t>2025</a:t>
            </a:r>
            <a:endParaRPr b="0" i="0" sz="4800" u="none" cap="none" strike="noStrike">
              <a:solidFill>
                <a:schemeClr val="dk1"/>
              </a:solidFill>
              <a:latin typeface="Calibri"/>
              <a:ea typeface="Calibri"/>
              <a:cs typeface="Calibri"/>
              <a:sym typeface="Calibri"/>
            </a:endParaRPr>
          </a:p>
        </p:txBody>
      </p:sp>
      <p:sp>
        <p:nvSpPr>
          <p:cNvPr id="510" name="Google Shape;510;g273ab124e1d_0_450"/>
          <p:cNvSpPr/>
          <p:nvPr/>
        </p:nvSpPr>
        <p:spPr>
          <a:xfrm>
            <a:off x="927216" y="4375150"/>
            <a:ext cx="60969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73ab124e1d_0_450"/>
          <p:cNvSpPr/>
          <p:nvPr/>
        </p:nvSpPr>
        <p:spPr>
          <a:xfrm>
            <a:off x="927216" y="4375150"/>
            <a:ext cx="60969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73ab124e1d_0_450"/>
          <p:cNvSpPr/>
          <p:nvPr/>
        </p:nvSpPr>
        <p:spPr>
          <a:xfrm>
            <a:off x="825603" y="4375150"/>
            <a:ext cx="63000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Dragon Taming</a:t>
            </a:r>
            <a:endParaRPr b="0" i="0" sz="4800" u="none" cap="none" strike="noStrike">
              <a:solidFill>
                <a:schemeClr val="dk1"/>
              </a:solidFill>
              <a:latin typeface="Calibri"/>
              <a:ea typeface="Calibri"/>
              <a:cs typeface="Calibri"/>
              <a:sym typeface="Calibri"/>
            </a:endParaRPr>
          </a:p>
        </p:txBody>
      </p:sp>
      <p:sp>
        <p:nvSpPr>
          <p:cNvPr id="513" name="Google Shape;513;g273ab124e1d_0_450"/>
          <p:cNvSpPr/>
          <p:nvPr/>
        </p:nvSpPr>
        <p:spPr>
          <a:xfrm>
            <a:off x="859474" y="55816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14" name="Google Shape;514;g273ab124e1d_0_450"/>
          <p:cNvSpPr/>
          <p:nvPr/>
        </p:nvSpPr>
        <p:spPr>
          <a:xfrm>
            <a:off x="11926791" y="4375150"/>
            <a:ext cx="60969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73ab124e1d_0_450"/>
          <p:cNvSpPr/>
          <p:nvPr/>
        </p:nvSpPr>
        <p:spPr>
          <a:xfrm>
            <a:off x="11926791" y="4375150"/>
            <a:ext cx="60969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73ab124e1d_0_450"/>
          <p:cNvSpPr/>
          <p:nvPr/>
        </p:nvSpPr>
        <p:spPr>
          <a:xfrm>
            <a:off x="11825178" y="4375150"/>
            <a:ext cx="63000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Unicorn Migration</a:t>
            </a:r>
            <a:endParaRPr b="0" i="0" sz="4800" u="none" cap="none" strike="noStrike">
              <a:solidFill>
                <a:schemeClr val="dk1"/>
              </a:solidFill>
              <a:latin typeface="Calibri"/>
              <a:ea typeface="Calibri"/>
              <a:cs typeface="Calibri"/>
              <a:sym typeface="Calibri"/>
            </a:endParaRPr>
          </a:p>
        </p:txBody>
      </p:sp>
      <p:sp>
        <p:nvSpPr>
          <p:cNvPr id="517" name="Google Shape;517;g273ab124e1d_0_450"/>
          <p:cNvSpPr/>
          <p:nvPr/>
        </p:nvSpPr>
        <p:spPr>
          <a:xfrm>
            <a:off x="11859049" y="55816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18" name="Google Shape;518;g273ab124e1d_0_450"/>
          <p:cNvSpPr/>
          <p:nvPr/>
        </p:nvSpPr>
        <p:spPr>
          <a:xfrm>
            <a:off x="17363070" y="9391650"/>
            <a:ext cx="60969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73ab124e1d_0_450"/>
          <p:cNvSpPr/>
          <p:nvPr/>
        </p:nvSpPr>
        <p:spPr>
          <a:xfrm>
            <a:off x="17363070" y="9391650"/>
            <a:ext cx="60969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73ab124e1d_0_450"/>
          <p:cNvSpPr/>
          <p:nvPr/>
        </p:nvSpPr>
        <p:spPr>
          <a:xfrm>
            <a:off x="17261457" y="9391650"/>
            <a:ext cx="63000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Rainbow Sightings</a:t>
            </a:r>
            <a:endParaRPr b="0" i="0" sz="4800" u="none" cap="none" strike="noStrike">
              <a:solidFill>
                <a:schemeClr val="dk1"/>
              </a:solidFill>
              <a:latin typeface="Calibri"/>
              <a:ea typeface="Calibri"/>
              <a:cs typeface="Calibri"/>
              <a:sym typeface="Calibri"/>
            </a:endParaRPr>
          </a:p>
        </p:txBody>
      </p:sp>
      <p:sp>
        <p:nvSpPr>
          <p:cNvPr id="521" name="Google Shape;521;g273ab124e1d_0_450"/>
          <p:cNvSpPr/>
          <p:nvPr/>
        </p:nvSpPr>
        <p:spPr>
          <a:xfrm>
            <a:off x="17295328" y="105981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22" name="Google Shape;522;g273ab124e1d_0_450"/>
          <p:cNvSpPr/>
          <p:nvPr/>
        </p:nvSpPr>
        <p:spPr>
          <a:xfrm>
            <a:off x="6490511" y="9391650"/>
            <a:ext cx="60969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73ab124e1d_0_450"/>
          <p:cNvSpPr/>
          <p:nvPr/>
        </p:nvSpPr>
        <p:spPr>
          <a:xfrm>
            <a:off x="6490511" y="9391650"/>
            <a:ext cx="60969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3ab124e1d_0_450"/>
          <p:cNvSpPr/>
          <p:nvPr/>
        </p:nvSpPr>
        <p:spPr>
          <a:xfrm>
            <a:off x="6388899" y="9391650"/>
            <a:ext cx="63000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Enchanted Pool</a:t>
            </a:r>
            <a:endParaRPr b="0" i="0" sz="4800" u="none" cap="none" strike="noStrike">
              <a:solidFill>
                <a:schemeClr val="dk1"/>
              </a:solidFill>
              <a:latin typeface="Calibri"/>
              <a:ea typeface="Calibri"/>
              <a:cs typeface="Calibri"/>
              <a:sym typeface="Calibri"/>
            </a:endParaRPr>
          </a:p>
        </p:txBody>
      </p:sp>
      <p:sp>
        <p:nvSpPr>
          <p:cNvPr id="525" name="Google Shape;525;g273ab124e1d_0_450"/>
          <p:cNvSpPr/>
          <p:nvPr/>
        </p:nvSpPr>
        <p:spPr>
          <a:xfrm>
            <a:off x="6422769" y="105981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530" name="Shape 530"/>
        <p:cNvGrpSpPr/>
        <p:nvPr/>
      </p:nvGrpSpPr>
      <p:grpSpPr>
        <a:xfrm>
          <a:off x="0" y="0"/>
          <a:ext cx="0" cy="0"/>
          <a:chOff x="0" y="0"/>
          <a:chExt cx="0" cy="0"/>
        </a:xfrm>
      </p:grpSpPr>
      <p:pic>
        <p:nvPicPr>
          <p:cNvPr descr=" " id="531" name="Google Shape;531;g273ab124e1d_0_494"/>
          <p:cNvPicPr preferRelativeResize="0"/>
          <p:nvPr/>
        </p:nvPicPr>
        <p:blipFill rotWithShape="1">
          <a:blip r:embed="rId3">
            <a:alphaModFix/>
          </a:blip>
          <a:srcRect b="0" l="0" r="0" t="0"/>
          <a:stretch/>
        </p:blipFill>
        <p:spPr>
          <a:xfrm>
            <a:off x="-1536892" y="7835900"/>
            <a:ext cx="8738692" cy="9982200"/>
          </a:xfrm>
          <a:prstGeom prst="rect">
            <a:avLst/>
          </a:prstGeom>
          <a:noFill/>
          <a:ln>
            <a:noFill/>
          </a:ln>
        </p:spPr>
      </p:pic>
      <p:pic>
        <p:nvPicPr>
          <p:cNvPr descr=" " id="532" name="Google Shape;532;g273ab124e1d_0_494"/>
          <p:cNvPicPr preferRelativeResize="0"/>
          <p:nvPr/>
        </p:nvPicPr>
        <p:blipFill rotWithShape="1">
          <a:blip r:embed="rId3">
            <a:alphaModFix/>
          </a:blip>
          <a:srcRect b="0" l="0" r="0" t="0"/>
          <a:stretch/>
        </p:blipFill>
        <p:spPr>
          <a:xfrm>
            <a:off x="18557019" y="-3124200"/>
            <a:ext cx="8738692" cy="9982200"/>
          </a:xfrm>
          <a:prstGeom prst="rect">
            <a:avLst/>
          </a:prstGeom>
          <a:noFill/>
          <a:ln>
            <a:noFill/>
          </a:ln>
        </p:spPr>
      </p:pic>
      <p:sp>
        <p:nvSpPr>
          <p:cNvPr id="533" name="Google Shape;533;g273ab124e1d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g273ab124e1d_0_49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5" name="Google Shape;535;g273ab124e1d_0_494"/>
          <p:cNvSpPr/>
          <p:nvPr/>
        </p:nvSpPr>
        <p:spPr>
          <a:xfrm>
            <a:off x="3581848" y="711200"/>
            <a:ext cx="58512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Our Team</a:t>
            </a:r>
            <a:endParaRPr b="0" i="0" sz="8000" u="none" cap="none" strike="noStrike">
              <a:solidFill>
                <a:schemeClr val="dk1"/>
              </a:solidFill>
              <a:latin typeface="Calibri"/>
              <a:ea typeface="Calibri"/>
              <a:cs typeface="Calibri"/>
              <a:sym typeface="Calibri"/>
            </a:endParaRPr>
          </a:p>
        </p:txBody>
      </p:sp>
      <p:sp>
        <p:nvSpPr>
          <p:cNvPr id="536" name="Google Shape;536;g273ab124e1d_0_494"/>
          <p:cNvSpPr/>
          <p:nvPr/>
        </p:nvSpPr>
        <p:spPr>
          <a:xfrm>
            <a:off x="3556445" y="2660650"/>
            <a:ext cx="4788600" cy="1029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273ab124e1d_0_494"/>
          <p:cNvPicPr preferRelativeResize="0"/>
          <p:nvPr/>
        </p:nvPicPr>
        <p:blipFill rotWithShape="1">
          <a:blip r:embed="rId5">
            <a:alphaModFix/>
          </a:blip>
          <a:srcRect b="0" l="0" r="0" t="0"/>
          <a:stretch/>
        </p:blipFill>
        <p:spPr>
          <a:xfrm>
            <a:off x="3556445" y="2660650"/>
            <a:ext cx="4788498" cy="8229601"/>
          </a:xfrm>
          <a:prstGeom prst="rect">
            <a:avLst/>
          </a:prstGeom>
          <a:noFill/>
          <a:ln>
            <a:noFill/>
          </a:ln>
        </p:spPr>
      </p:pic>
      <p:sp>
        <p:nvSpPr>
          <p:cNvPr id="538" name="Google Shape;538;g273ab124e1d_0_494"/>
          <p:cNvSpPr/>
          <p:nvPr/>
        </p:nvSpPr>
        <p:spPr>
          <a:xfrm>
            <a:off x="3556445" y="11093450"/>
            <a:ext cx="4788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73ab124e1d_0_494"/>
          <p:cNvSpPr/>
          <p:nvPr/>
        </p:nvSpPr>
        <p:spPr>
          <a:xfrm>
            <a:off x="3556445" y="11093450"/>
            <a:ext cx="4788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73ab124e1d_0_494"/>
          <p:cNvSpPr/>
          <p:nvPr/>
        </p:nvSpPr>
        <p:spPr>
          <a:xfrm>
            <a:off x="3454832" y="11093450"/>
            <a:ext cx="49917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Eldruin</a:t>
            </a:r>
            <a:endParaRPr b="0" i="0" sz="4800" u="none" cap="none" strike="noStrike">
              <a:solidFill>
                <a:schemeClr val="dk1"/>
              </a:solidFill>
              <a:latin typeface="Calibri"/>
              <a:ea typeface="Calibri"/>
              <a:cs typeface="Calibri"/>
              <a:sym typeface="Calibri"/>
            </a:endParaRPr>
          </a:p>
        </p:txBody>
      </p:sp>
      <p:sp>
        <p:nvSpPr>
          <p:cNvPr id="541" name="Google Shape;541;g273ab124e1d_0_494"/>
          <p:cNvSpPr/>
          <p:nvPr/>
        </p:nvSpPr>
        <p:spPr>
          <a:xfrm>
            <a:off x="3488703" y="123507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42" name="Google Shape;542;g273ab124e1d_0_494"/>
          <p:cNvSpPr/>
          <p:nvPr/>
        </p:nvSpPr>
        <p:spPr>
          <a:xfrm>
            <a:off x="9157845" y="2660650"/>
            <a:ext cx="4788600" cy="1029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73ab124e1d_0_494"/>
          <p:cNvPicPr preferRelativeResize="0"/>
          <p:nvPr/>
        </p:nvPicPr>
        <p:blipFill rotWithShape="1">
          <a:blip r:embed="rId6">
            <a:alphaModFix/>
          </a:blip>
          <a:srcRect b="0" l="0" r="0" t="0"/>
          <a:stretch/>
        </p:blipFill>
        <p:spPr>
          <a:xfrm>
            <a:off x="9157845" y="2660650"/>
            <a:ext cx="4788498" cy="8229601"/>
          </a:xfrm>
          <a:prstGeom prst="rect">
            <a:avLst/>
          </a:prstGeom>
          <a:noFill/>
          <a:ln>
            <a:noFill/>
          </a:ln>
        </p:spPr>
      </p:pic>
      <p:sp>
        <p:nvSpPr>
          <p:cNvPr id="544" name="Google Shape;544;g273ab124e1d_0_494"/>
          <p:cNvSpPr/>
          <p:nvPr/>
        </p:nvSpPr>
        <p:spPr>
          <a:xfrm>
            <a:off x="9157845" y="11093450"/>
            <a:ext cx="4788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73ab124e1d_0_494"/>
          <p:cNvSpPr/>
          <p:nvPr/>
        </p:nvSpPr>
        <p:spPr>
          <a:xfrm>
            <a:off x="9157845" y="11093450"/>
            <a:ext cx="4788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73ab124e1d_0_494"/>
          <p:cNvSpPr/>
          <p:nvPr/>
        </p:nvSpPr>
        <p:spPr>
          <a:xfrm>
            <a:off x="9056232" y="11093450"/>
            <a:ext cx="49917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Elementalen</a:t>
            </a:r>
            <a:endParaRPr b="0" i="0" sz="4800" u="none" cap="none" strike="noStrike">
              <a:solidFill>
                <a:schemeClr val="dk1"/>
              </a:solidFill>
              <a:latin typeface="Calibri"/>
              <a:ea typeface="Calibri"/>
              <a:cs typeface="Calibri"/>
              <a:sym typeface="Calibri"/>
            </a:endParaRPr>
          </a:p>
        </p:txBody>
      </p:sp>
      <p:sp>
        <p:nvSpPr>
          <p:cNvPr id="547" name="Google Shape;547;g273ab124e1d_0_494"/>
          <p:cNvSpPr/>
          <p:nvPr/>
        </p:nvSpPr>
        <p:spPr>
          <a:xfrm>
            <a:off x="9090103" y="123507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48" name="Google Shape;548;g273ab124e1d_0_494"/>
          <p:cNvSpPr/>
          <p:nvPr/>
        </p:nvSpPr>
        <p:spPr>
          <a:xfrm>
            <a:off x="14759245" y="2660650"/>
            <a:ext cx="4788600" cy="1029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73ab124e1d_0_494"/>
          <p:cNvPicPr preferRelativeResize="0"/>
          <p:nvPr/>
        </p:nvPicPr>
        <p:blipFill rotWithShape="1">
          <a:blip r:embed="rId7">
            <a:alphaModFix/>
          </a:blip>
          <a:srcRect b="0" l="0" r="0" t="0"/>
          <a:stretch/>
        </p:blipFill>
        <p:spPr>
          <a:xfrm>
            <a:off x="14759245" y="2660650"/>
            <a:ext cx="4788498" cy="8229601"/>
          </a:xfrm>
          <a:prstGeom prst="rect">
            <a:avLst/>
          </a:prstGeom>
          <a:noFill/>
          <a:ln>
            <a:noFill/>
          </a:ln>
        </p:spPr>
      </p:pic>
      <p:sp>
        <p:nvSpPr>
          <p:cNvPr id="550" name="Google Shape;550;g273ab124e1d_0_494"/>
          <p:cNvSpPr/>
          <p:nvPr/>
        </p:nvSpPr>
        <p:spPr>
          <a:xfrm>
            <a:off x="14759245" y="11093450"/>
            <a:ext cx="4788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73ab124e1d_0_494"/>
          <p:cNvSpPr/>
          <p:nvPr/>
        </p:nvSpPr>
        <p:spPr>
          <a:xfrm>
            <a:off x="14759245" y="11093450"/>
            <a:ext cx="4788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73ab124e1d_0_494"/>
          <p:cNvSpPr/>
          <p:nvPr/>
        </p:nvSpPr>
        <p:spPr>
          <a:xfrm>
            <a:off x="14657632" y="11093450"/>
            <a:ext cx="49917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Lunaria</a:t>
            </a:r>
            <a:endParaRPr b="0" i="0" sz="4800" u="none" cap="none" strike="noStrike">
              <a:solidFill>
                <a:schemeClr val="dk1"/>
              </a:solidFill>
              <a:latin typeface="Calibri"/>
              <a:ea typeface="Calibri"/>
              <a:cs typeface="Calibri"/>
              <a:sym typeface="Calibri"/>
            </a:endParaRPr>
          </a:p>
        </p:txBody>
      </p:sp>
      <p:sp>
        <p:nvSpPr>
          <p:cNvPr id="553" name="Google Shape;553;g273ab124e1d_0_494"/>
          <p:cNvSpPr/>
          <p:nvPr/>
        </p:nvSpPr>
        <p:spPr>
          <a:xfrm>
            <a:off x="14691503" y="123507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558" name="Shape 558"/>
        <p:cNvGrpSpPr/>
        <p:nvPr/>
      </p:nvGrpSpPr>
      <p:grpSpPr>
        <a:xfrm>
          <a:off x="0" y="0"/>
          <a:ext cx="0" cy="0"/>
          <a:chOff x="0" y="0"/>
          <a:chExt cx="0" cy="0"/>
        </a:xfrm>
      </p:grpSpPr>
      <p:pic>
        <p:nvPicPr>
          <p:cNvPr descr=" " id="559" name="Google Shape;559;g273ab124e1d_0_521"/>
          <p:cNvPicPr preferRelativeResize="0"/>
          <p:nvPr/>
        </p:nvPicPr>
        <p:blipFill rotWithShape="1">
          <a:blip r:embed="rId3">
            <a:alphaModFix/>
          </a:blip>
          <a:srcRect b="0" l="0" r="0" t="0"/>
          <a:stretch/>
        </p:blipFill>
        <p:spPr>
          <a:xfrm>
            <a:off x="-1917940" y="1104900"/>
            <a:ext cx="11507638" cy="11506200"/>
          </a:xfrm>
          <a:prstGeom prst="rect">
            <a:avLst/>
          </a:prstGeom>
          <a:noFill/>
          <a:ln>
            <a:noFill/>
          </a:ln>
        </p:spPr>
      </p:pic>
      <p:sp>
        <p:nvSpPr>
          <p:cNvPr id="560" name="Google Shape;560;g273ab124e1d_0_5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73ab124e1d_0_5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62" name="Google Shape;562;g273ab124e1d_0_521"/>
          <p:cNvPicPr preferRelativeResize="0"/>
          <p:nvPr/>
        </p:nvPicPr>
        <p:blipFill rotWithShape="1">
          <a:blip r:embed="rId5">
            <a:alphaModFix/>
          </a:blip>
          <a:srcRect b="0" l="0" r="0" t="0"/>
          <a:stretch/>
        </p:blipFill>
        <p:spPr>
          <a:xfrm>
            <a:off x="1867133" y="1968500"/>
            <a:ext cx="7125591" cy="11061700"/>
          </a:xfrm>
          <a:prstGeom prst="rect">
            <a:avLst/>
          </a:prstGeom>
          <a:noFill/>
          <a:ln>
            <a:noFill/>
          </a:ln>
        </p:spPr>
      </p:pic>
      <p:sp>
        <p:nvSpPr>
          <p:cNvPr id="563" name="Google Shape;563;g273ab124e1d_0_521"/>
          <p:cNvSpPr/>
          <p:nvPr/>
        </p:nvSpPr>
        <p:spPr>
          <a:xfrm>
            <a:off x="9462683"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73ab124e1d_0_521"/>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g273ab124e1d_0_521"/>
          <p:cNvPicPr preferRelativeResize="0"/>
          <p:nvPr/>
        </p:nvPicPr>
        <p:blipFill rotWithShape="1">
          <a:blip r:embed="rId6">
            <a:alphaModFix/>
          </a:blip>
          <a:srcRect b="0" l="0" r="0" t="0"/>
          <a:stretch/>
        </p:blipFill>
        <p:spPr>
          <a:xfrm>
            <a:off x="9725695" y="2057400"/>
            <a:ext cx="1099782" cy="1117600"/>
          </a:xfrm>
          <a:prstGeom prst="rect">
            <a:avLst/>
          </a:prstGeom>
          <a:noFill/>
          <a:ln>
            <a:noFill/>
          </a:ln>
        </p:spPr>
      </p:pic>
      <p:pic>
        <p:nvPicPr>
          <p:cNvPr descr=" " id="566" name="Google Shape;566;g273ab124e1d_0_521"/>
          <p:cNvPicPr preferRelativeResize="0"/>
          <p:nvPr/>
        </p:nvPicPr>
        <p:blipFill rotWithShape="1">
          <a:blip r:embed="rId7">
            <a:alphaModFix/>
          </a:blip>
          <a:srcRect b="0" l="0" r="0" t="0"/>
          <a:stretch/>
        </p:blipFill>
        <p:spPr>
          <a:xfrm>
            <a:off x="10237480" y="3429000"/>
            <a:ext cx="38105" cy="1625600"/>
          </a:xfrm>
          <a:prstGeom prst="rect">
            <a:avLst/>
          </a:prstGeom>
          <a:noFill/>
          <a:ln>
            <a:noFill/>
          </a:ln>
        </p:spPr>
      </p:pic>
      <p:sp>
        <p:nvSpPr>
          <p:cNvPr id="567" name="Google Shape;567;g273ab124e1d_0_521"/>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73ab124e1d_0_521"/>
          <p:cNvPicPr preferRelativeResize="0"/>
          <p:nvPr/>
        </p:nvPicPr>
        <p:blipFill rotWithShape="1">
          <a:blip r:embed="rId8">
            <a:alphaModFix/>
          </a:blip>
          <a:srcRect b="0" l="0" r="0" t="0"/>
          <a:stretch/>
        </p:blipFill>
        <p:spPr>
          <a:xfrm>
            <a:off x="9716714" y="5308600"/>
            <a:ext cx="1117740" cy="1117600"/>
          </a:xfrm>
          <a:prstGeom prst="rect">
            <a:avLst/>
          </a:prstGeom>
          <a:noFill/>
          <a:ln>
            <a:noFill/>
          </a:ln>
        </p:spPr>
      </p:pic>
      <p:pic>
        <p:nvPicPr>
          <p:cNvPr descr=" " id="569" name="Google Shape;569;g273ab124e1d_0_521"/>
          <p:cNvPicPr preferRelativeResize="0"/>
          <p:nvPr/>
        </p:nvPicPr>
        <p:blipFill rotWithShape="1">
          <a:blip r:embed="rId7">
            <a:alphaModFix/>
          </a:blip>
          <a:srcRect b="0" l="0" r="0" t="0"/>
          <a:stretch/>
        </p:blipFill>
        <p:spPr>
          <a:xfrm>
            <a:off x="10237480" y="6680200"/>
            <a:ext cx="38105" cy="1625600"/>
          </a:xfrm>
          <a:prstGeom prst="rect">
            <a:avLst/>
          </a:prstGeom>
          <a:noFill/>
          <a:ln>
            <a:noFill/>
          </a:ln>
        </p:spPr>
      </p:pic>
      <p:sp>
        <p:nvSpPr>
          <p:cNvPr id="570" name="Google Shape;570;g273ab124e1d_0_521"/>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73ab124e1d_0_521"/>
          <p:cNvPicPr preferRelativeResize="0"/>
          <p:nvPr/>
        </p:nvPicPr>
        <p:blipFill rotWithShape="1">
          <a:blip r:embed="rId9">
            <a:alphaModFix/>
          </a:blip>
          <a:srcRect b="0" l="0" r="0" t="0"/>
          <a:stretch/>
        </p:blipFill>
        <p:spPr>
          <a:xfrm>
            <a:off x="9716714" y="8559800"/>
            <a:ext cx="1117740" cy="1117600"/>
          </a:xfrm>
          <a:prstGeom prst="rect">
            <a:avLst/>
          </a:prstGeom>
          <a:noFill/>
          <a:ln>
            <a:noFill/>
          </a:ln>
        </p:spPr>
      </p:pic>
      <p:pic>
        <p:nvPicPr>
          <p:cNvPr descr=" " id="572" name="Google Shape;572;g273ab124e1d_0_521"/>
          <p:cNvPicPr preferRelativeResize="0"/>
          <p:nvPr/>
        </p:nvPicPr>
        <p:blipFill rotWithShape="1">
          <a:blip r:embed="rId7">
            <a:alphaModFix/>
          </a:blip>
          <a:srcRect b="0" l="0" r="0" t="0"/>
          <a:stretch/>
        </p:blipFill>
        <p:spPr>
          <a:xfrm>
            <a:off x="10237480" y="9931400"/>
            <a:ext cx="38105" cy="1625600"/>
          </a:xfrm>
          <a:prstGeom prst="rect">
            <a:avLst/>
          </a:prstGeom>
          <a:noFill/>
          <a:ln>
            <a:noFill/>
          </a:ln>
        </p:spPr>
      </p:pic>
      <p:sp>
        <p:nvSpPr>
          <p:cNvPr id="573" name="Google Shape;573;g273ab124e1d_0_521"/>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73ab124e1d_0_521"/>
          <p:cNvPicPr preferRelativeResize="0"/>
          <p:nvPr/>
        </p:nvPicPr>
        <p:blipFill rotWithShape="1">
          <a:blip r:embed="rId10">
            <a:alphaModFix/>
          </a:blip>
          <a:srcRect b="0" l="0" r="0" t="0"/>
          <a:stretch/>
        </p:blipFill>
        <p:spPr>
          <a:xfrm>
            <a:off x="9728101" y="11811000"/>
            <a:ext cx="1094969" cy="1117600"/>
          </a:xfrm>
          <a:prstGeom prst="rect">
            <a:avLst/>
          </a:prstGeom>
          <a:noFill/>
          <a:ln>
            <a:noFill/>
          </a:ln>
        </p:spPr>
      </p:pic>
      <p:sp>
        <p:nvSpPr>
          <p:cNvPr id="575" name="Google Shape;575;g273ab124e1d_0_521"/>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76" name="Google Shape;576;g273ab124e1d_0_521"/>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77" name="Google Shape;577;g273ab124e1d_0_521"/>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78" name="Google Shape;578;g273ab124e1d_0_521"/>
          <p:cNvSpPr/>
          <p:nvPr/>
        </p:nvSpPr>
        <p:spPr>
          <a:xfrm>
            <a:off x="13810859" y="749300"/>
            <a:ext cx="8810700" cy="2180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583" name="Shape 583"/>
        <p:cNvGrpSpPr/>
        <p:nvPr/>
      </p:nvGrpSpPr>
      <p:grpSpPr>
        <a:xfrm>
          <a:off x="0" y="0"/>
          <a:ext cx="0" cy="0"/>
          <a:chOff x="0" y="0"/>
          <a:chExt cx="0" cy="0"/>
        </a:xfrm>
      </p:grpSpPr>
      <p:pic>
        <p:nvPicPr>
          <p:cNvPr descr=" " id="584" name="Google Shape;584;g273ab124e1d_0_545"/>
          <p:cNvPicPr preferRelativeResize="0"/>
          <p:nvPr/>
        </p:nvPicPr>
        <p:blipFill rotWithShape="1">
          <a:blip r:embed="rId3">
            <a:alphaModFix/>
          </a:blip>
          <a:srcRect b="0" l="0" r="0" t="0"/>
          <a:stretch/>
        </p:blipFill>
        <p:spPr>
          <a:xfrm>
            <a:off x="11126591" y="393700"/>
            <a:ext cx="13260457" cy="12915900"/>
          </a:xfrm>
          <a:prstGeom prst="rect">
            <a:avLst/>
          </a:prstGeom>
          <a:noFill/>
          <a:ln>
            <a:noFill/>
          </a:ln>
        </p:spPr>
      </p:pic>
      <p:sp>
        <p:nvSpPr>
          <p:cNvPr id="585" name="Google Shape;585;g273ab124e1d_0_5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73ab124e1d_0_54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7" name="Google Shape;587;g273ab124e1d_0_545"/>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73ab124e1d_0_545"/>
          <p:cNvSpPr/>
          <p:nvPr/>
        </p:nvSpPr>
        <p:spPr>
          <a:xfrm>
            <a:off x="10173972" y="3124200"/>
            <a:ext cx="5487000" cy="1943100"/>
          </a:xfrm>
          <a:prstGeom prst="roundRect">
            <a:avLst>
              <a:gd fmla="val 6541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73ab124e1d_0_545"/>
          <p:cNvPicPr preferRelativeResize="0"/>
          <p:nvPr/>
        </p:nvPicPr>
        <p:blipFill rotWithShape="1">
          <a:blip r:embed="rId5">
            <a:alphaModFix/>
          </a:blip>
          <a:srcRect b="0" l="0" r="0" t="0"/>
          <a:stretch/>
        </p:blipFill>
        <p:spPr>
          <a:xfrm>
            <a:off x="10478810" y="3536950"/>
            <a:ext cx="1117740" cy="1117600"/>
          </a:xfrm>
          <a:prstGeom prst="rect">
            <a:avLst/>
          </a:prstGeom>
          <a:noFill/>
          <a:ln>
            <a:noFill/>
          </a:ln>
        </p:spPr>
      </p:pic>
      <p:sp>
        <p:nvSpPr>
          <p:cNvPr id="590" name="Google Shape;590;g273ab124e1d_0_545"/>
          <p:cNvSpPr/>
          <p:nvPr/>
        </p:nvSpPr>
        <p:spPr>
          <a:xfrm>
            <a:off x="11799775" y="3327400"/>
            <a:ext cx="3556500" cy="1536600"/>
          </a:xfrm>
          <a:prstGeom prst="roundRect">
            <a:avLst>
              <a:gd fmla="val 357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73ab124e1d_0_545"/>
          <p:cNvSpPr/>
          <p:nvPr/>
        </p:nvSpPr>
        <p:spPr>
          <a:xfrm>
            <a:off x="11799775" y="33274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Chloe Ng</a:t>
            </a:r>
            <a:endParaRPr b="0" i="0" sz="3600" u="none" cap="none" strike="noStrike">
              <a:solidFill>
                <a:schemeClr val="dk1"/>
              </a:solidFill>
              <a:latin typeface="Calibri"/>
              <a:ea typeface="Calibri"/>
              <a:cs typeface="Calibri"/>
              <a:sym typeface="Calibri"/>
            </a:endParaRPr>
          </a:p>
        </p:txBody>
      </p:sp>
      <p:sp>
        <p:nvSpPr>
          <p:cNvPr id="592" name="Google Shape;592;g273ab124e1d_0_545"/>
          <p:cNvSpPr/>
          <p:nvPr/>
        </p:nvSpPr>
        <p:spPr>
          <a:xfrm>
            <a:off x="11799775" y="4254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593" name="Google Shape;593;g273ab124e1d_0_545"/>
          <p:cNvSpPr/>
          <p:nvPr/>
        </p:nvSpPr>
        <p:spPr>
          <a:xfrm>
            <a:off x="787498" y="5486400"/>
            <a:ext cx="5487000" cy="1943100"/>
          </a:xfrm>
          <a:prstGeom prst="roundRect">
            <a:avLst>
              <a:gd fmla="val 6541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73ab124e1d_0_545"/>
          <p:cNvPicPr preferRelativeResize="0"/>
          <p:nvPr/>
        </p:nvPicPr>
        <p:blipFill rotWithShape="1">
          <a:blip r:embed="rId6">
            <a:alphaModFix/>
          </a:blip>
          <a:srcRect b="0" l="0" r="0" t="0"/>
          <a:stretch/>
        </p:blipFill>
        <p:spPr>
          <a:xfrm>
            <a:off x="1092337" y="5899150"/>
            <a:ext cx="1117740" cy="1117600"/>
          </a:xfrm>
          <a:prstGeom prst="rect">
            <a:avLst/>
          </a:prstGeom>
          <a:noFill/>
          <a:ln>
            <a:noFill/>
          </a:ln>
        </p:spPr>
      </p:pic>
      <p:sp>
        <p:nvSpPr>
          <p:cNvPr id="595" name="Google Shape;595;g273ab124e1d_0_545"/>
          <p:cNvSpPr/>
          <p:nvPr/>
        </p:nvSpPr>
        <p:spPr>
          <a:xfrm>
            <a:off x="2413302" y="5689600"/>
            <a:ext cx="3556500" cy="1536600"/>
          </a:xfrm>
          <a:prstGeom prst="roundRect">
            <a:avLst>
              <a:gd fmla="val 357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73ab124e1d_0_545"/>
          <p:cNvSpPr/>
          <p:nvPr/>
        </p:nvSpPr>
        <p:spPr>
          <a:xfrm>
            <a:off x="2413302" y="56896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Valtorin</a:t>
            </a:r>
            <a:endParaRPr b="0" i="0" sz="3600" u="none" cap="none" strike="noStrike">
              <a:solidFill>
                <a:schemeClr val="dk1"/>
              </a:solidFill>
              <a:latin typeface="Calibri"/>
              <a:ea typeface="Calibri"/>
              <a:cs typeface="Calibri"/>
              <a:sym typeface="Calibri"/>
            </a:endParaRPr>
          </a:p>
        </p:txBody>
      </p:sp>
      <p:sp>
        <p:nvSpPr>
          <p:cNvPr id="597" name="Google Shape;597;g273ab124e1d_0_545"/>
          <p:cNvSpPr/>
          <p:nvPr/>
        </p:nvSpPr>
        <p:spPr>
          <a:xfrm>
            <a:off x="2413302" y="6616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598" name="Google Shape;598;g273ab124e1d_0_545"/>
          <p:cNvSpPr/>
          <p:nvPr/>
        </p:nvSpPr>
        <p:spPr>
          <a:xfrm>
            <a:off x="3835879" y="7823200"/>
            <a:ext cx="5487000" cy="1943100"/>
          </a:xfrm>
          <a:prstGeom prst="roundRect">
            <a:avLst>
              <a:gd fmla="val 6541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73ab124e1d_0_545"/>
          <p:cNvPicPr preferRelativeResize="0"/>
          <p:nvPr/>
        </p:nvPicPr>
        <p:blipFill rotWithShape="1">
          <a:blip r:embed="rId7">
            <a:alphaModFix/>
          </a:blip>
          <a:srcRect b="0" l="0" r="0" t="0"/>
          <a:stretch/>
        </p:blipFill>
        <p:spPr>
          <a:xfrm>
            <a:off x="4140718" y="8235950"/>
            <a:ext cx="1117740" cy="1117600"/>
          </a:xfrm>
          <a:prstGeom prst="rect">
            <a:avLst/>
          </a:prstGeom>
          <a:noFill/>
          <a:ln>
            <a:noFill/>
          </a:ln>
        </p:spPr>
      </p:pic>
      <p:sp>
        <p:nvSpPr>
          <p:cNvPr id="600" name="Google Shape;600;g273ab124e1d_0_545"/>
          <p:cNvSpPr/>
          <p:nvPr/>
        </p:nvSpPr>
        <p:spPr>
          <a:xfrm>
            <a:off x="5461683" y="8026400"/>
            <a:ext cx="3556500" cy="1536600"/>
          </a:xfrm>
          <a:prstGeom prst="roundRect">
            <a:avLst>
              <a:gd fmla="val 357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73ab124e1d_0_545"/>
          <p:cNvSpPr/>
          <p:nvPr/>
        </p:nvSpPr>
        <p:spPr>
          <a:xfrm>
            <a:off x="5461683" y="80264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Lucian</a:t>
            </a:r>
            <a:endParaRPr b="0" i="0" sz="3600" u="none" cap="none" strike="noStrike">
              <a:solidFill>
                <a:schemeClr val="dk1"/>
              </a:solidFill>
              <a:latin typeface="Calibri"/>
              <a:ea typeface="Calibri"/>
              <a:cs typeface="Calibri"/>
              <a:sym typeface="Calibri"/>
            </a:endParaRPr>
          </a:p>
        </p:txBody>
      </p:sp>
      <p:sp>
        <p:nvSpPr>
          <p:cNvPr id="602" name="Google Shape;602;g273ab124e1d_0_545"/>
          <p:cNvSpPr/>
          <p:nvPr/>
        </p:nvSpPr>
        <p:spPr>
          <a:xfrm>
            <a:off x="5461683" y="8953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03" name="Google Shape;603;g273ab124e1d_0_545"/>
          <p:cNvSpPr/>
          <p:nvPr/>
        </p:nvSpPr>
        <p:spPr>
          <a:xfrm>
            <a:off x="3835879" y="10210800"/>
            <a:ext cx="5487000" cy="1943100"/>
          </a:xfrm>
          <a:prstGeom prst="roundRect">
            <a:avLst>
              <a:gd fmla="val 6541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73ab124e1d_0_545"/>
          <p:cNvPicPr preferRelativeResize="0"/>
          <p:nvPr/>
        </p:nvPicPr>
        <p:blipFill rotWithShape="1">
          <a:blip r:embed="rId8">
            <a:alphaModFix/>
          </a:blip>
          <a:srcRect b="0" l="0" r="0" t="0"/>
          <a:stretch/>
        </p:blipFill>
        <p:spPr>
          <a:xfrm>
            <a:off x="4140718" y="10623550"/>
            <a:ext cx="1117740" cy="1117600"/>
          </a:xfrm>
          <a:prstGeom prst="rect">
            <a:avLst/>
          </a:prstGeom>
          <a:noFill/>
          <a:ln>
            <a:noFill/>
          </a:ln>
        </p:spPr>
      </p:pic>
      <p:sp>
        <p:nvSpPr>
          <p:cNvPr id="605" name="Google Shape;605;g273ab124e1d_0_545"/>
          <p:cNvSpPr/>
          <p:nvPr/>
        </p:nvSpPr>
        <p:spPr>
          <a:xfrm>
            <a:off x="5461683" y="10414000"/>
            <a:ext cx="3556500" cy="1536600"/>
          </a:xfrm>
          <a:prstGeom prst="roundRect">
            <a:avLst>
              <a:gd fmla="val 357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73ab124e1d_0_545"/>
          <p:cNvSpPr/>
          <p:nvPr/>
        </p:nvSpPr>
        <p:spPr>
          <a:xfrm>
            <a:off x="5461683" y="104140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Cedric</a:t>
            </a:r>
            <a:endParaRPr b="0" i="0" sz="3600" u="none" cap="none" strike="noStrike">
              <a:solidFill>
                <a:schemeClr val="dk1"/>
              </a:solidFill>
              <a:latin typeface="Calibri"/>
              <a:ea typeface="Calibri"/>
              <a:cs typeface="Calibri"/>
              <a:sym typeface="Calibri"/>
            </a:endParaRPr>
          </a:p>
        </p:txBody>
      </p:sp>
      <p:sp>
        <p:nvSpPr>
          <p:cNvPr id="607" name="Google Shape;607;g273ab124e1d_0_545"/>
          <p:cNvSpPr/>
          <p:nvPr/>
        </p:nvSpPr>
        <p:spPr>
          <a:xfrm>
            <a:off x="5461683" y="11341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08" name="Google Shape;608;g273ab124e1d_0_545"/>
          <p:cNvSpPr/>
          <p:nvPr/>
        </p:nvSpPr>
        <p:spPr>
          <a:xfrm>
            <a:off x="15343518" y="7848600"/>
            <a:ext cx="5487000" cy="1943100"/>
          </a:xfrm>
          <a:prstGeom prst="roundRect">
            <a:avLst>
              <a:gd fmla="val 6541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73ab124e1d_0_545"/>
          <p:cNvPicPr preferRelativeResize="0"/>
          <p:nvPr/>
        </p:nvPicPr>
        <p:blipFill rotWithShape="1">
          <a:blip r:embed="rId9">
            <a:alphaModFix/>
          </a:blip>
          <a:srcRect b="0" l="0" r="0" t="0"/>
          <a:stretch/>
        </p:blipFill>
        <p:spPr>
          <a:xfrm>
            <a:off x="15648356" y="8261350"/>
            <a:ext cx="1117740" cy="1117600"/>
          </a:xfrm>
          <a:prstGeom prst="rect">
            <a:avLst/>
          </a:prstGeom>
          <a:noFill/>
          <a:ln>
            <a:noFill/>
          </a:ln>
        </p:spPr>
      </p:pic>
      <p:sp>
        <p:nvSpPr>
          <p:cNvPr id="610" name="Google Shape;610;g273ab124e1d_0_545"/>
          <p:cNvSpPr/>
          <p:nvPr/>
        </p:nvSpPr>
        <p:spPr>
          <a:xfrm>
            <a:off x="16969321" y="8051800"/>
            <a:ext cx="3556500" cy="1536600"/>
          </a:xfrm>
          <a:prstGeom prst="roundRect">
            <a:avLst>
              <a:gd fmla="val 357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73ab124e1d_0_545"/>
          <p:cNvSpPr/>
          <p:nvPr/>
        </p:nvSpPr>
        <p:spPr>
          <a:xfrm>
            <a:off x="16969321" y="80518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Elvina</a:t>
            </a:r>
            <a:endParaRPr b="0" i="0" sz="3600" u="none" cap="none" strike="noStrike">
              <a:solidFill>
                <a:schemeClr val="dk1"/>
              </a:solidFill>
              <a:latin typeface="Calibri"/>
              <a:ea typeface="Calibri"/>
              <a:cs typeface="Calibri"/>
              <a:sym typeface="Calibri"/>
            </a:endParaRPr>
          </a:p>
        </p:txBody>
      </p:sp>
      <p:sp>
        <p:nvSpPr>
          <p:cNvPr id="612" name="Google Shape;612;g273ab124e1d_0_545"/>
          <p:cNvSpPr/>
          <p:nvPr/>
        </p:nvSpPr>
        <p:spPr>
          <a:xfrm>
            <a:off x="16969321" y="8978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13" name="Google Shape;613;g273ab124e1d_0_545"/>
          <p:cNvSpPr/>
          <p:nvPr/>
        </p:nvSpPr>
        <p:spPr>
          <a:xfrm>
            <a:off x="15343518" y="10210800"/>
            <a:ext cx="5487000" cy="1943100"/>
          </a:xfrm>
          <a:prstGeom prst="roundRect">
            <a:avLst>
              <a:gd fmla="val 6541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73ab124e1d_0_545"/>
          <p:cNvPicPr preferRelativeResize="0"/>
          <p:nvPr/>
        </p:nvPicPr>
        <p:blipFill rotWithShape="1">
          <a:blip r:embed="rId10">
            <a:alphaModFix/>
          </a:blip>
          <a:srcRect b="0" l="0" r="0" t="0"/>
          <a:stretch/>
        </p:blipFill>
        <p:spPr>
          <a:xfrm>
            <a:off x="15648356" y="10623550"/>
            <a:ext cx="1117740" cy="1117600"/>
          </a:xfrm>
          <a:prstGeom prst="rect">
            <a:avLst/>
          </a:prstGeom>
          <a:noFill/>
          <a:ln>
            <a:noFill/>
          </a:ln>
        </p:spPr>
      </p:pic>
      <p:sp>
        <p:nvSpPr>
          <p:cNvPr id="615" name="Google Shape;615;g273ab124e1d_0_545"/>
          <p:cNvSpPr/>
          <p:nvPr/>
        </p:nvSpPr>
        <p:spPr>
          <a:xfrm>
            <a:off x="16969321" y="10414000"/>
            <a:ext cx="3556500" cy="1536600"/>
          </a:xfrm>
          <a:prstGeom prst="roundRect">
            <a:avLst>
              <a:gd fmla="val 357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73ab124e1d_0_545"/>
          <p:cNvSpPr/>
          <p:nvPr/>
        </p:nvSpPr>
        <p:spPr>
          <a:xfrm>
            <a:off x="16969321" y="104140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Seraphina</a:t>
            </a:r>
            <a:endParaRPr b="0" i="0" sz="3600" u="none" cap="none" strike="noStrike">
              <a:solidFill>
                <a:schemeClr val="dk1"/>
              </a:solidFill>
              <a:latin typeface="Calibri"/>
              <a:ea typeface="Calibri"/>
              <a:cs typeface="Calibri"/>
              <a:sym typeface="Calibri"/>
            </a:endParaRPr>
          </a:p>
        </p:txBody>
      </p:sp>
      <p:sp>
        <p:nvSpPr>
          <p:cNvPr id="617" name="Google Shape;617;g273ab124e1d_0_545"/>
          <p:cNvSpPr/>
          <p:nvPr/>
        </p:nvSpPr>
        <p:spPr>
          <a:xfrm>
            <a:off x="16969321" y="11341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18" name="Google Shape;618;g273ab124e1d_0_545"/>
          <p:cNvSpPr/>
          <p:nvPr/>
        </p:nvSpPr>
        <p:spPr>
          <a:xfrm>
            <a:off x="6681035" y="5486400"/>
            <a:ext cx="5487000" cy="1943100"/>
          </a:xfrm>
          <a:prstGeom prst="roundRect">
            <a:avLst>
              <a:gd fmla="val 6541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73ab124e1d_0_545"/>
          <p:cNvPicPr preferRelativeResize="0"/>
          <p:nvPr/>
        </p:nvPicPr>
        <p:blipFill rotWithShape="1">
          <a:blip r:embed="rId11">
            <a:alphaModFix/>
          </a:blip>
          <a:srcRect b="0" l="0" r="0" t="0"/>
          <a:stretch/>
        </p:blipFill>
        <p:spPr>
          <a:xfrm>
            <a:off x="6985873" y="5899150"/>
            <a:ext cx="1117740" cy="1117600"/>
          </a:xfrm>
          <a:prstGeom prst="rect">
            <a:avLst/>
          </a:prstGeom>
          <a:noFill/>
          <a:ln>
            <a:noFill/>
          </a:ln>
        </p:spPr>
      </p:pic>
      <p:sp>
        <p:nvSpPr>
          <p:cNvPr id="620" name="Google Shape;620;g273ab124e1d_0_545"/>
          <p:cNvSpPr/>
          <p:nvPr/>
        </p:nvSpPr>
        <p:spPr>
          <a:xfrm>
            <a:off x="8306838" y="5689600"/>
            <a:ext cx="3556500" cy="1536600"/>
          </a:xfrm>
          <a:prstGeom prst="roundRect">
            <a:avLst>
              <a:gd fmla="val 357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73ab124e1d_0_545"/>
          <p:cNvSpPr/>
          <p:nvPr/>
        </p:nvSpPr>
        <p:spPr>
          <a:xfrm>
            <a:off x="8306838" y="56896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Aurielle</a:t>
            </a:r>
            <a:endParaRPr b="0" i="0" sz="3600" u="none" cap="none" strike="noStrike">
              <a:solidFill>
                <a:schemeClr val="dk1"/>
              </a:solidFill>
              <a:latin typeface="Calibri"/>
              <a:ea typeface="Calibri"/>
              <a:cs typeface="Calibri"/>
              <a:sym typeface="Calibri"/>
            </a:endParaRPr>
          </a:p>
        </p:txBody>
      </p:sp>
      <p:sp>
        <p:nvSpPr>
          <p:cNvPr id="622" name="Google Shape;622;g273ab124e1d_0_545"/>
          <p:cNvSpPr/>
          <p:nvPr/>
        </p:nvSpPr>
        <p:spPr>
          <a:xfrm>
            <a:off x="8306838" y="6616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23" name="Google Shape;623;g273ab124e1d_0_545"/>
          <p:cNvSpPr/>
          <p:nvPr/>
        </p:nvSpPr>
        <p:spPr>
          <a:xfrm>
            <a:off x="18468108" y="5486400"/>
            <a:ext cx="5487000" cy="1943100"/>
          </a:xfrm>
          <a:prstGeom prst="roundRect">
            <a:avLst>
              <a:gd fmla="val 6541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73ab124e1d_0_545"/>
          <p:cNvPicPr preferRelativeResize="0"/>
          <p:nvPr/>
        </p:nvPicPr>
        <p:blipFill rotWithShape="1">
          <a:blip r:embed="rId12">
            <a:alphaModFix/>
          </a:blip>
          <a:srcRect b="0" l="0" r="0" t="0"/>
          <a:stretch/>
        </p:blipFill>
        <p:spPr>
          <a:xfrm>
            <a:off x="18772946" y="5899150"/>
            <a:ext cx="1117740" cy="1117600"/>
          </a:xfrm>
          <a:prstGeom prst="rect">
            <a:avLst/>
          </a:prstGeom>
          <a:noFill/>
          <a:ln>
            <a:noFill/>
          </a:ln>
        </p:spPr>
      </p:pic>
      <p:sp>
        <p:nvSpPr>
          <p:cNvPr id="625" name="Google Shape;625;g273ab124e1d_0_545"/>
          <p:cNvSpPr/>
          <p:nvPr/>
        </p:nvSpPr>
        <p:spPr>
          <a:xfrm>
            <a:off x="20093911" y="5689600"/>
            <a:ext cx="3556500" cy="1536600"/>
          </a:xfrm>
          <a:prstGeom prst="roundRect">
            <a:avLst>
              <a:gd fmla="val 357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73ab124e1d_0_545"/>
          <p:cNvSpPr/>
          <p:nvPr/>
        </p:nvSpPr>
        <p:spPr>
          <a:xfrm>
            <a:off x="20093911" y="56896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Dariana</a:t>
            </a:r>
            <a:endParaRPr b="0" i="0" sz="3600" u="none" cap="none" strike="noStrike">
              <a:solidFill>
                <a:schemeClr val="dk1"/>
              </a:solidFill>
              <a:latin typeface="Calibri"/>
              <a:ea typeface="Calibri"/>
              <a:cs typeface="Calibri"/>
              <a:sym typeface="Calibri"/>
            </a:endParaRPr>
          </a:p>
        </p:txBody>
      </p:sp>
      <p:sp>
        <p:nvSpPr>
          <p:cNvPr id="627" name="Google Shape;627;g273ab124e1d_0_545"/>
          <p:cNvSpPr/>
          <p:nvPr/>
        </p:nvSpPr>
        <p:spPr>
          <a:xfrm>
            <a:off x="20093911" y="6616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28" name="Google Shape;628;g273ab124e1d_0_545"/>
          <p:cNvSpPr/>
          <p:nvPr/>
        </p:nvSpPr>
        <p:spPr>
          <a:xfrm>
            <a:off x="12574572" y="5486400"/>
            <a:ext cx="5487000" cy="1943100"/>
          </a:xfrm>
          <a:prstGeom prst="roundRect">
            <a:avLst>
              <a:gd fmla="val 6541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73ab124e1d_0_545"/>
          <p:cNvPicPr preferRelativeResize="0"/>
          <p:nvPr/>
        </p:nvPicPr>
        <p:blipFill rotWithShape="1">
          <a:blip r:embed="rId13">
            <a:alphaModFix/>
          </a:blip>
          <a:srcRect b="0" l="0" r="0" t="0"/>
          <a:stretch/>
        </p:blipFill>
        <p:spPr>
          <a:xfrm>
            <a:off x="12879410" y="5899150"/>
            <a:ext cx="1117740" cy="1117600"/>
          </a:xfrm>
          <a:prstGeom prst="rect">
            <a:avLst/>
          </a:prstGeom>
          <a:noFill/>
          <a:ln>
            <a:noFill/>
          </a:ln>
        </p:spPr>
      </p:pic>
      <p:sp>
        <p:nvSpPr>
          <p:cNvPr id="630" name="Google Shape;630;g273ab124e1d_0_545"/>
          <p:cNvSpPr/>
          <p:nvPr/>
        </p:nvSpPr>
        <p:spPr>
          <a:xfrm>
            <a:off x="14200375" y="5689600"/>
            <a:ext cx="3556500" cy="1536600"/>
          </a:xfrm>
          <a:prstGeom prst="roundRect">
            <a:avLst>
              <a:gd fmla="val 357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73ab124e1d_0_545"/>
          <p:cNvSpPr/>
          <p:nvPr/>
        </p:nvSpPr>
        <p:spPr>
          <a:xfrm>
            <a:off x="14200375" y="56896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Theronis</a:t>
            </a:r>
            <a:endParaRPr b="0" i="0" sz="3600" u="none" cap="none" strike="noStrike">
              <a:solidFill>
                <a:schemeClr val="dk1"/>
              </a:solidFill>
              <a:latin typeface="Calibri"/>
              <a:ea typeface="Calibri"/>
              <a:cs typeface="Calibri"/>
              <a:sym typeface="Calibri"/>
            </a:endParaRPr>
          </a:p>
        </p:txBody>
      </p:sp>
      <p:sp>
        <p:nvSpPr>
          <p:cNvPr id="632" name="Google Shape;632;g273ab124e1d_0_545"/>
          <p:cNvSpPr/>
          <p:nvPr/>
        </p:nvSpPr>
        <p:spPr>
          <a:xfrm>
            <a:off x="14200375" y="6616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33" name="Google Shape;633;g273ab124e1d_0_545"/>
          <p:cNvPicPr preferRelativeResize="0"/>
          <p:nvPr/>
        </p:nvPicPr>
        <p:blipFill rotWithShape="1">
          <a:blip r:embed="rId14">
            <a:alphaModFix/>
          </a:blip>
          <a:srcRect b="0" l="0" r="0" t="0"/>
          <a:stretch/>
        </p:blipFill>
        <p:spPr>
          <a:xfrm>
            <a:off x="3353219" y="5067300"/>
            <a:ext cx="17680610" cy="12700"/>
          </a:xfrm>
          <a:prstGeom prst="rect">
            <a:avLst/>
          </a:prstGeom>
          <a:noFill/>
          <a:ln>
            <a:noFill/>
          </a:ln>
        </p:spPr>
      </p:pic>
      <p:pic>
        <p:nvPicPr>
          <p:cNvPr descr=" " id="634" name="Google Shape;634;g273ab124e1d_0_545"/>
          <p:cNvPicPr preferRelativeResize="0"/>
          <p:nvPr/>
        </p:nvPicPr>
        <p:blipFill rotWithShape="1">
          <a:blip r:embed="rId15">
            <a:alphaModFix/>
          </a:blip>
          <a:srcRect b="0" l="0" r="0" t="0"/>
          <a:stretch/>
        </p:blipFill>
        <p:spPr>
          <a:xfrm>
            <a:off x="13006426" y="4673600"/>
            <a:ext cx="12702" cy="406400"/>
          </a:xfrm>
          <a:prstGeom prst="rect">
            <a:avLst/>
          </a:prstGeom>
          <a:noFill/>
          <a:ln>
            <a:noFill/>
          </a:ln>
        </p:spPr>
      </p:pic>
      <p:pic>
        <p:nvPicPr>
          <p:cNvPr descr=" " id="635" name="Google Shape;635;g273ab124e1d_0_545"/>
          <p:cNvPicPr preferRelativeResize="0"/>
          <p:nvPr/>
        </p:nvPicPr>
        <p:blipFill rotWithShape="1">
          <a:blip r:embed="rId16">
            <a:alphaModFix/>
          </a:blip>
          <a:srcRect b="0" l="0" r="0" t="0"/>
          <a:stretch/>
        </p:blipFill>
        <p:spPr>
          <a:xfrm>
            <a:off x="3353219" y="5080000"/>
            <a:ext cx="12702" cy="419100"/>
          </a:xfrm>
          <a:prstGeom prst="rect">
            <a:avLst/>
          </a:prstGeom>
          <a:noFill/>
          <a:ln>
            <a:noFill/>
          </a:ln>
        </p:spPr>
      </p:pic>
      <p:pic>
        <p:nvPicPr>
          <p:cNvPr descr=" " id="636" name="Google Shape;636;g273ab124e1d_0_545"/>
          <p:cNvPicPr preferRelativeResize="0"/>
          <p:nvPr/>
        </p:nvPicPr>
        <p:blipFill rotWithShape="1">
          <a:blip r:embed="rId16">
            <a:alphaModFix/>
          </a:blip>
          <a:srcRect b="0" l="0" r="0" t="0"/>
          <a:stretch/>
        </p:blipFill>
        <p:spPr>
          <a:xfrm>
            <a:off x="9513489" y="5080000"/>
            <a:ext cx="12702" cy="419100"/>
          </a:xfrm>
          <a:prstGeom prst="rect">
            <a:avLst/>
          </a:prstGeom>
          <a:noFill/>
          <a:ln>
            <a:noFill/>
          </a:ln>
        </p:spPr>
      </p:pic>
      <p:pic>
        <p:nvPicPr>
          <p:cNvPr descr=" " id="637" name="Google Shape;637;g273ab124e1d_0_545"/>
          <p:cNvPicPr preferRelativeResize="0"/>
          <p:nvPr/>
        </p:nvPicPr>
        <p:blipFill rotWithShape="1">
          <a:blip r:embed="rId16">
            <a:alphaModFix/>
          </a:blip>
          <a:srcRect b="0" l="0" r="0" t="0"/>
          <a:stretch/>
        </p:blipFill>
        <p:spPr>
          <a:xfrm>
            <a:off x="15407026" y="5080000"/>
            <a:ext cx="12702" cy="419100"/>
          </a:xfrm>
          <a:prstGeom prst="rect">
            <a:avLst/>
          </a:prstGeom>
          <a:noFill/>
          <a:ln>
            <a:noFill/>
          </a:ln>
        </p:spPr>
      </p:pic>
      <p:pic>
        <p:nvPicPr>
          <p:cNvPr descr=" " id="638" name="Google Shape;638;g273ab124e1d_0_545"/>
          <p:cNvPicPr preferRelativeResize="0"/>
          <p:nvPr/>
        </p:nvPicPr>
        <p:blipFill rotWithShape="1">
          <a:blip r:embed="rId16">
            <a:alphaModFix/>
          </a:blip>
          <a:srcRect b="0" l="0" r="0" t="0"/>
          <a:stretch/>
        </p:blipFill>
        <p:spPr>
          <a:xfrm>
            <a:off x="21021127" y="5080000"/>
            <a:ext cx="12702" cy="419100"/>
          </a:xfrm>
          <a:prstGeom prst="rect">
            <a:avLst/>
          </a:prstGeom>
          <a:noFill/>
          <a:ln>
            <a:noFill/>
          </a:ln>
        </p:spPr>
      </p:pic>
      <p:pic>
        <p:nvPicPr>
          <p:cNvPr descr=" " id="639" name="Google Shape;639;g273ab124e1d_0_545"/>
          <p:cNvPicPr preferRelativeResize="0"/>
          <p:nvPr/>
        </p:nvPicPr>
        <p:blipFill rotWithShape="1">
          <a:blip r:embed="rId17">
            <a:alphaModFix/>
          </a:blip>
          <a:srcRect b="0" l="0" r="0" t="0"/>
          <a:stretch/>
        </p:blipFill>
        <p:spPr>
          <a:xfrm>
            <a:off x="9513489" y="6896100"/>
            <a:ext cx="12702" cy="4165600"/>
          </a:xfrm>
          <a:prstGeom prst="rect">
            <a:avLst/>
          </a:prstGeom>
          <a:noFill/>
          <a:ln>
            <a:noFill/>
          </a:ln>
        </p:spPr>
      </p:pic>
      <p:pic>
        <p:nvPicPr>
          <p:cNvPr descr=" " id="640" name="Google Shape;640;g273ab124e1d_0_545"/>
          <p:cNvPicPr preferRelativeResize="0"/>
          <p:nvPr/>
        </p:nvPicPr>
        <p:blipFill rotWithShape="1">
          <a:blip r:embed="rId18">
            <a:alphaModFix/>
          </a:blip>
          <a:srcRect b="0" l="0" r="0" t="0"/>
          <a:stretch/>
        </p:blipFill>
        <p:spPr>
          <a:xfrm>
            <a:off x="9322965" y="8585200"/>
            <a:ext cx="203225" cy="12700"/>
          </a:xfrm>
          <a:prstGeom prst="rect">
            <a:avLst/>
          </a:prstGeom>
          <a:noFill/>
          <a:ln>
            <a:noFill/>
          </a:ln>
        </p:spPr>
      </p:pic>
      <p:pic>
        <p:nvPicPr>
          <p:cNvPr descr=" " id="641" name="Google Shape;641;g273ab124e1d_0_545"/>
          <p:cNvPicPr preferRelativeResize="0"/>
          <p:nvPr/>
        </p:nvPicPr>
        <p:blipFill rotWithShape="1">
          <a:blip r:embed="rId18">
            <a:alphaModFix/>
          </a:blip>
          <a:srcRect b="0" l="0" r="0" t="0"/>
          <a:stretch/>
        </p:blipFill>
        <p:spPr>
          <a:xfrm>
            <a:off x="20830603" y="8585200"/>
            <a:ext cx="203225" cy="12700"/>
          </a:xfrm>
          <a:prstGeom prst="rect">
            <a:avLst/>
          </a:prstGeom>
          <a:noFill/>
          <a:ln>
            <a:noFill/>
          </a:ln>
        </p:spPr>
      </p:pic>
      <p:pic>
        <p:nvPicPr>
          <p:cNvPr descr=" " id="642" name="Google Shape;642;g273ab124e1d_0_545"/>
          <p:cNvPicPr preferRelativeResize="0"/>
          <p:nvPr/>
        </p:nvPicPr>
        <p:blipFill rotWithShape="1">
          <a:blip r:embed="rId18">
            <a:alphaModFix/>
          </a:blip>
          <a:srcRect b="0" l="0" r="0" t="0"/>
          <a:stretch/>
        </p:blipFill>
        <p:spPr>
          <a:xfrm>
            <a:off x="9322965" y="11049000"/>
            <a:ext cx="203225" cy="12700"/>
          </a:xfrm>
          <a:prstGeom prst="rect">
            <a:avLst/>
          </a:prstGeom>
          <a:noFill/>
          <a:ln>
            <a:noFill/>
          </a:ln>
        </p:spPr>
      </p:pic>
      <p:pic>
        <p:nvPicPr>
          <p:cNvPr descr=" " id="643" name="Google Shape;643;g273ab124e1d_0_545"/>
          <p:cNvPicPr preferRelativeResize="0"/>
          <p:nvPr/>
        </p:nvPicPr>
        <p:blipFill rotWithShape="1">
          <a:blip r:embed="rId18">
            <a:alphaModFix/>
          </a:blip>
          <a:srcRect b="0" l="0" r="0" t="0"/>
          <a:stretch/>
        </p:blipFill>
        <p:spPr>
          <a:xfrm>
            <a:off x="20830603" y="11049000"/>
            <a:ext cx="203225" cy="12700"/>
          </a:xfrm>
          <a:prstGeom prst="rect">
            <a:avLst/>
          </a:prstGeom>
          <a:noFill/>
          <a:ln>
            <a:noFill/>
          </a:ln>
        </p:spPr>
      </p:pic>
      <p:pic>
        <p:nvPicPr>
          <p:cNvPr descr=" " id="644" name="Google Shape;644;g273ab124e1d_0_545"/>
          <p:cNvPicPr preferRelativeResize="0"/>
          <p:nvPr/>
        </p:nvPicPr>
        <p:blipFill rotWithShape="1">
          <a:blip r:embed="rId19">
            <a:alphaModFix/>
          </a:blip>
          <a:srcRect b="0" l="0" r="0" t="0"/>
          <a:stretch/>
        </p:blipFill>
        <p:spPr>
          <a:xfrm>
            <a:off x="21021127" y="7035800"/>
            <a:ext cx="12702" cy="4025900"/>
          </a:xfrm>
          <a:prstGeom prst="rect">
            <a:avLst/>
          </a:prstGeom>
          <a:noFill/>
          <a:ln>
            <a:noFill/>
          </a:ln>
        </p:spPr>
      </p:pic>
      <p:sp>
        <p:nvSpPr>
          <p:cNvPr id="645" name="Google Shape;645;g273ab124e1d_0_545"/>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46" name="Google Shape;646;g273ab124e1d_0_545"/>
          <p:cNvSpPr/>
          <p:nvPr/>
        </p:nvSpPr>
        <p:spPr>
          <a:xfrm>
            <a:off x="6985873" y="571500"/>
            <a:ext cx="107541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651" name="Shape 651"/>
        <p:cNvGrpSpPr/>
        <p:nvPr/>
      </p:nvGrpSpPr>
      <p:grpSpPr>
        <a:xfrm>
          <a:off x="0" y="0"/>
          <a:ext cx="0" cy="0"/>
          <a:chOff x="0" y="0"/>
          <a:chExt cx="0" cy="0"/>
        </a:xfrm>
      </p:grpSpPr>
      <p:pic>
        <p:nvPicPr>
          <p:cNvPr descr=" " id="652" name="Google Shape;652;g273ab124e1d_0_612"/>
          <p:cNvPicPr preferRelativeResize="0"/>
          <p:nvPr/>
        </p:nvPicPr>
        <p:blipFill rotWithShape="1">
          <a:blip r:embed="rId3">
            <a:alphaModFix/>
          </a:blip>
          <a:srcRect b="0" l="0" r="0" t="0"/>
          <a:stretch/>
        </p:blipFill>
        <p:spPr>
          <a:xfrm>
            <a:off x="-914514" y="4660900"/>
            <a:ext cx="10732841" cy="10147300"/>
          </a:xfrm>
          <a:prstGeom prst="rect">
            <a:avLst/>
          </a:prstGeom>
          <a:noFill/>
          <a:ln>
            <a:noFill/>
          </a:ln>
        </p:spPr>
      </p:pic>
      <p:pic>
        <p:nvPicPr>
          <p:cNvPr descr=" " id="653" name="Google Shape;653;g273ab124e1d_0_612"/>
          <p:cNvPicPr preferRelativeResize="0"/>
          <p:nvPr/>
        </p:nvPicPr>
        <p:blipFill rotWithShape="1">
          <a:blip r:embed="rId4">
            <a:alphaModFix/>
          </a:blip>
          <a:srcRect b="0" l="0" r="0" t="0"/>
          <a:stretch/>
        </p:blipFill>
        <p:spPr>
          <a:xfrm>
            <a:off x="19442242" y="-1574081"/>
            <a:ext cx="9061156" cy="12999764"/>
          </a:xfrm>
          <a:prstGeom prst="rect">
            <a:avLst/>
          </a:prstGeom>
          <a:noFill/>
          <a:ln>
            <a:noFill/>
          </a:ln>
        </p:spPr>
      </p:pic>
      <p:sp>
        <p:nvSpPr>
          <p:cNvPr id="654" name="Google Shape;654;g273ab124e1d_0_6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5" name="Google Shape;655;g273ab124e1d_0_6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56" name="Google Shape;656;g273ab124e1d_0_612"/>
          <p:cNvSpPr/>
          <p:nvPr/>
        </p:nvSpPr>
        <p:spPr>
          <a:xfrm>
            <a:off x="12193525" y="2538250"/>
            <a:ext cx="10093500" cy="282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Thank you for choosing EaTemp</a:t>
            </a:r>
            <a:endParaRPr b="0" i="0" sz="8000" u="none" cap="none" strike="noStrike">
              <a:solidFill>
                <a:schemeClr val="dk1"/>
              </a:solidFill>
              <a:latin typeface="Calibri"/>
              <a:ea typeface="Calibri"/>
              <a:cs typeface="Calibri"/>
              <a:sym typeface="Calibri"/>
            </a:endParaRPr>
          </a:p>
        </p:txBody>
      </p:sp>
      <p:sp>
        <p:nvSpPr>
          <p:cNvPr id="657" name="Google Shape;657;g273ab124e1d_0_612"/>
          <p:cNvSpPr/>
          <p:nvPr/>
        </p:nvSpPr>
        <p:spPr>
          <a:xfrm>
            <a:off x="12193524" y="5498875"/>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58" name="Google Shape;658;g273ab124e1d_0_612"/>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59" name="Google Shape;659;g273ab124e1d_0_612"/>
          <p:cNvPicPr preferRelativeResize="0"/>
          <p:nvPr/>
        </p:nvPicPr>
        <p:blipFill rotWithShape="1">
          <a:blip r:embed="rId7">
            <a:alphaModFix/>
          </a:blip>
          <a:srcRect b="0" l="0" r="0" t="0"/>
          <a:stretch/>
        </p:blipFill>
        <p:spPr>
          <a:xfrm>
            <a:off x="0" y="1930400"/>
            <a:ext cx="11596549" cy="9855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38" name="Shape 38"/>
        <p:cNvGrpSpPr/>
        <p:nvPr/>
      </p:nvGrpSpPr>
      <p:grpSpPr>
        <a:xfrm>
          <a:off x="0" y="0"/>
          <a:ext cx="0" cy="0"/>
          <a:chOff x="0" y="0"/>
          <a:chExt cx="0" cy="0"/>
        </a:xfrm>
      </p:grpSpPr>
      <p:pic>
        <p:nvPicPr>
          <p:cNvPr descr=" " id="39" name="Google Shape;39;g273ab124e1d_0_21"/>
          <p:cNvPicPr preferRelativeResize="0"/>
          <p:nvPr/>
        </p:nvPicPr>
        <p:blipFill rotWithShape="1">
          <a:blip r:embed="rId3">
            <a:alphaModFix/>
          </a:blip>
          <a:srcRect b="0" l="0" r="0" t="0"/>
          <a:stretch/>
        </p:blipFill>
        <p:spPr>
          <a:xfrm>
            <a:off x="-1917940" y="1104900"/>
            <a:ext cx="11507638" cy="11506200"/>
          </a:xfrm>
          <a:prstGeom prst="rect">
            <a:avLst/>
          </a:prstGeom>
          <a:noFill/>
          <a:ln>
            <a:noFill/>
          </a:ln>
        </p:spPr>
      </p:pic>
      <p:sp>
        <p:nvSpPr>
          <p:cNvPr id="40" name="Google Shape;40;g273ab124e1d_0_21"/>
          <p:cNvSpPr/>
          <p:nvPr/>
        </p:nvSpPr>
        <p:spPr>
          <a:xfrm>
            <a:off x="4987490" y="381000"/>
            <a:ext cx="14424900" cy="348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alanquin Dark"/>
              <a:buNone/>
            </a:pPr>
            <a:r>
              <a:rPr b="1" i="0" lang="en-US" sz="12800" u="none" cap="none" strike="noStrike">
                <a:solidFill>
                  <a:srgbClr val="272727"/>
                </a:solidFill>
                <a:latin typeface="Palanquin Dark"/>
                <a:ea typeface="Palanquin Dark"/>
                <a:cs typeface="Palanquin Dark"/>
                <a:sym typeface="Palanquin Dark"/>
              </a:rPr>
              <a:t>Table of Contents</a:t>
            </a:r>
            <a:endParaRPr b="0" i="0" sz="12800" u="none" cap="none" strike="noStrike">
              <a:solidFill>
                <a:schemeClr val="dk1"/>
              </a:solidFill>
              <a:latin typeface="Calibri"/>
              <a:ea typeface="Calibri"/>
              <a:cs typeface="Calibri"/>
              <a:sym typeface="Calibri"/>
            </a:endParaRPr>
          </a:p>
        </p:txBody>
      </p:sp>
      <p:sp>
        <p:nvSpPr>
          <p:cNvPr id="41" name="Google Shape;41;g273ab124e1d_0_21"/>
          <p:cNvSpPr/>
          <p:nvPr/>
        </p:nvSpPr>
        <p:spPr>
          <a:xfrm>
            <a:off x="978022" y="4051300"/>
            <a:ext cx="7316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73ab124e1d_0_21"/>
          <p:cNvSpPr/>
          <p:nvPr/>
        </p:nvSpPr>
        <p:spPr>
          <a:xfrm>
            <a:off x="978022" y="4146550"/>
            <a:ext cx="1625700" cy="1625700"/>
          </a:xfrm>
          <a:prstGeom prst="roundRect">
            <a:avLst>
              <a:gd fmla="val 781313" name="adj"/>
            </a:avLst>
          </a:prstGeom>
          <a:solidFill>
            <a:srgbClr val="82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73ab124e1d_0_21"/>
          <p:cNvSpPr/>
          <p:nvPr/>
        </p:nvSpPr>
        <p:spPr>
          <a:xfrm>
            <a:off x="1327316" y="4305300"/>
            <a:ext cx="9273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lanquin Dark"/>
              <a:buNone/>
            </a:pPr>
            <a:r>
              <a:rPr b="1" i="0" lang="en-US" sz="4800" u="none" cap="none" strike="noStrike">
                <a:solidFill>
                  <a:srgbClr val="FFFFFF"/>
                </a:solidFill>
                <a:latin typeface="Palanquin Dark"/>
                <a:ea typeface="Palanquin Dark"/>
                <a:cs typeface="Palanquin Dark"/>
                <a:sym typeface="Palanquin Dark"/>
              </a:rPr>
              <a:t>01</a:t>
            </a:r>
            <a:endParaRPr b="0" i="0" sz="4800" u="none" cap="none" strike="noStrike">
              <a:solidFill>
                <a:schemeClr val="dk1"/>
              </a:solidFill>
              <a:latin typeface="Calibri"/>
              <a:ea typeface="Calibri"/>
              <a:cs typeface="Calibri"/>
              <a:sym typeface="Calibri"/>
            </a:endParaRPr>
          </a:p>
        </p:txBody>
      </p:sp>
      <p:sp>
        <p:nvSpPr>
          <p:cNvPr id="44" name="Google Shape;44;g273ab124e1d_0_21"/>
          <p:cNvSpPr/>
          <p:nvPr/>
        </p:nvSpPr>
        <p:spPr>
          <a:xfrm>
            <a:off x="2807051" y="4051300"/>
            <a:ext cx="5487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73ab124e1d_0_21"/>
          <p:cNvSpPr/>
          <p:nvPr/>
        </p:nvSpPr>
        <p:spPr>
          <a:xfrm>
            <a:off x="2807051" y="4051300"/>
            <a:ext cx="56904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Introduction</a:t>
            </a:r>
            <a:endParaRPr b="0" i="0" sz="4800" u="none" cap="none" strike="noStrike">
              <a:solidFill>
                <a:schemeClr val="dk1"/>
              </a:solidFill>
              <a:latin typeface="Calibri"/>
              <a:ea typeface="Calibri"/>
              <a:cs typeface="Calibri"/>
              <a:sym typeface="Calibri"/>
            </a:endParaRPr>
          </a:p>
        </p:txBody>
      </p:sp>
      <p:sp>
        <p:nvSpPr>
          <p:cNvPr id="46" name="Google Shape;46;g273ab124e1d_0_21"/>
          <p:cNvSpPr/>
          <p:nvPr/>
        </p:nvSpPr>
        <p:spPr>
          <a:xfrm>
            <a:off x="2807051" y="5257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g273ab124e1d_0_21"/>
          <p:cNvSpPr/>
          <p:nvPr/>
        </p:nvSpPr>
        <p:spPr>
          <a:xfrm>
            <a:off x="8446556" y="4051300"/>
            <a:ext cx="7316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73ab124e1d_0_21"/>
          <p:cNvSpPr/>
          <p:nvPr/>
        </p:nvSpPr>
        <p:spPr>
          <a:xfrm>
            <a:off x="8446556" y="4146550"/>
            <a:ext cx="1625700" cy="1625700"/>
          </a:xfrm>
          <a:prstGeom prst="roundRect">
            <a:avLst>
              <a:gd fmla="val 781313" name="adj"/>
            </a:avLst>
          </a:prstGeom>
          <a:solidFill>
            <a:srgbClr val="82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73ab124e1d_0_21"/>
          <p:cNvSpPr/>
          <p:nvPr/>
        </p:nvSpPr>
        <p:spPr>
          <a:xfrm>
            <a:off x="8789499" y="4305300"/>
            <a:ext cx="9399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lanquin Dark"/>
              <a:buNone/>
            </a:pPr>
            <a:r>
              <a:rPr b="1" i="0" lang="en-US" sz="4800" u="none" cap="none" strike="noStrike">
                <a:solidFill>
                  <a:srgbClr val="FFFFFF"/>
                </a:solidFill>
                <a:latin typeface="Palanquin Dark"/>
                <a:ea typeface="Palanquin Dark"/>
                <a:cs typeface="Palanquin Dark"/>
                <a:sym typeface="Palanquin Dark"/>
              </a:rPr>
              <a:t>02</a:t>
            </a:r>
            <a:endParaRPr b="0" i="0" sz="4800" u="none" cap="none" strike="noStrike">
              <a:solidFill>
                <a:schemeClr val="dk1"/>
              </a:solidFill>
              <a:latin typeface="Calibri"/>
              <a:ea typeface="Calibri"/>
              <a:cs typeface="Calibri"/>
              <a:sym typeface="Calibri"/>
            </a:endParaRPr>
          </a:p>
        </p:txBody>
      </p:sp>
      <p:sp>
        <p:nvSpPr>
          <p:cNvPr id="50" name="Google Shape;50;g273ab124e1d_0_21"/>
          <p:cNvSpPr/>
          <p:nvPr/>
        </p:nvSpPr>
        <p:spPr>
          <a:xfrm>
            <a:off x="10275584" y="4051300"/>
            <a:ext cx="5487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73ab124e1d_0_21"/>
          <p:cNvSpPr/>
          <p:nvPr/>
        </p:nvSpPr>
        <p:spPr>
          <a:xfrm>
            <a:off x="10275584" y="4051300"/>
            <a:ext cx="56904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Encounters</a:t>
            </a:r>
            <a:endParaRPr b="0" i="0" sz="4800" u="none" cap="none" strike="noStrike">
              <a:solidFill>
                <a:schemeClr val="dk1"/>
              </a:solidFill>
              <a:latin typeface="Calibri"/>
              <a:ea typeface="Calibri"/>
              <a:cs typeface="Calibri"/>
              <a:sym typeface="Calibri"/>
            </a:endParaRPr>
          </a:p>
        </p:txBody>
      </p:sp>
      <p:sp>
        <p:nvSpPr>
          <p:cNvPr id="52" name="Google Shape;52;g273ab124e1d_0_21"/>
          <p:cNvSpPr/>
          <p:nvPr/>
        </p:nvSpPr>
        <p:spPr>
          <a:xfrm>
            <a:off x="10275584" y="5257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3" name="Google Shape;53;g273ab124e1d_0_21"/>
          <p:cNvSpPr/>
          <p:nvPr/>
        </p:nvSpPr>
        <p:spPr>
          <a:xfrm>
            <a:off x="978022" y="7035800"/>
            <a:ext cx="7316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73ab124e1d_0_21"/>
          <p:cNvSpPr/>
          <p:nvPr/>
        </p:nvSpPr>
        <p:spPr>
          <a:xfrm>
            <a:off x="978022" y="7131050"/>
            <a:ext cx="1625700" cy="1625700"/>
          </a:xfrm>
          <a:prstGeom prst="roundRect">
            <a:avLst>
              <a:gd fmla="val 781313" name="adj"/>
            </a:avLst>
          </a:prstGeom>
          <a:solidFill>
            <a:srgbClr val="82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3ab124e1d_0_21"/>
          <p:cNvSpPr/>
          <p:nvPr/>
        </p:nvSpPr>
        <p:spPr>
          <a:xfrm>
            <a:off x="1308264" y="7289800"/>
            <a:ext cx="9654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lanquin Dark"/>
              <a:buNone/>
            </a:pPr>
            <a:r>
              <a:rPr b="1" i="0" lang="en-US" sz="4800" u="none" cap="none" strike="noStrike">
                <a:solidFill>
                  <a:srgbClr val="FFFFFF"/>
                </a:solidFill>
                <a:latin typeface="Palanquin Dark"/>
                <a:ea typeface="Palanquin Dark"/>
                <a:cs typeface="Palanquin Dark"/>
                <a:sym typeface="Palanquin Dark"/>
              </a:rPr>
              <a:t>03</a:t>
            </a:r>
            <a:endParaRPr b="0" i="0" sz="4800" u="none" cap="none" strike="noStrike">
              <a:solidFill>
                <a:schemeClr val="dk1"/>
              </a:solidFill>
              <a:latin typeface="Calibri"/>
              <a:ea typeface="Calibri"/>
              <a:cs typeface="Calibri"/>
              <a:sym typeface="Calibri"/>
            </a:endParaRPr>
          </a:p>
        </p:txBody>
      </p:sp>
      <p:sp>
        <p:nvSpPr>
          <p:cNvPr id="56" name="Google Shape;56;g273ab124e1d_0_21"/>
          <p:cNvSpPr/>
          <p:nvPr/>
        </p:nvSpPr>
        <p:spPr>
          <a:xfrm>
            <a:off x="2807051" y="7035800"/>
            <a:ext cx="5487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73ab124e1d_0_21"/>
          <p:cNvSpPr/>
          <p:nvPr/>
        </p:nvSpPr>
        <p:spPr>
          <a:xfrm>
            <a:off x="2807051" y="7035800"/>
            <a:ext cx="56904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Wonders</a:t>
            </a:r>
            <a:endParaRPr b="0" i="0" sz="4800" u="none" cap="none" strike="noStrike">
              <a:solidFill>
                <a:schemeClr val="dk1"/>
              </a:solidFill>
              <a:latin typeface="Calibri"/>
              <a:ea typeface="Calibri"/>
              <a:cs typeface="Calibri"/>
              <a:sym typeface="Calibri"/>
            </a:endParaRPr>
          </a:p>
        </p:txBody>
      </p:sp>
      <p:sp>
        <p:nvSpPr>
          <p:cNvPr id="58" name="Google Shape;58;g273ab124e1d_0_21"/>
          <p:cNvSpPr/>
          <p:nvPr/>
        </p:nvSpPr>
        <p:spPr>
          <a:xfrm>
            <a:off x="2807051" y="8242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59" name="Google Shape;59;g273ab124e1d_0_21"/>
          <p:cNvSpPr/>
          <p:nvPr/>
        </p:nvSpPr>
        <p:spPr>
          <a:xfrm>
            <a:off x="8446556" y="7035800"/>
            <a:ext cx="7316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73ab124e1d_0_21"/>
          <p:cNvSpPr/>
          <p:nvPr/>
        </p:nvSpPr>
        <p:spPr>
          <a:xfrm>
            <a:off x="8446556" y="7131050"/>
            <a:ext cx="1625700" cy="1625700"/>
          </a:xfrm>
          <a:prstGeom prst="roundRect">
            <a:avLst>
              <a:gd fmla="val 781313" name="adj"/>
            </a:avLst>
          </a:prstGeom>
          <a:solidFill>
            <a:srgbClr val="82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3ab124e1d_0_21"/>
          <p:cNvSpPr/>
          <p:nvPr/>
        </p:nvSpPr>
        <p:spPr>
          <a:xfrm>
            <a:off x="8757745" y="7289800"/>
            <a:ext cx="10035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lanquin Dark"/>
              <a:buNone/>
            </a:pPr>
            <a:r>
              <a:rPr b="1" i="0" lang="en-US" sz="4800" u="none" cap="none" strike="noStrike">
                <a:solidFill>
                  <a:srgbClr val="FFFFFF"/>
                </a:solidFill>
                <a:latin typeface="Palanquin Dark"/>
                <a:ea typeface="Palanquin Dark"/>
                <a:cs typeface="Palanquin Dark"/>
                <a:sym typeface="Palanquin Dark"/>
              </a:rPr>
              <a:t>04</a:t>
            </a:r>
            <a:endParaRPr b="0" i="0" sz="4800" u="none" cap="none" strike="noStrike">
              <a:solidFill>
                <a:schemeClr val="dk1"/>
              </a:solidFill>
              <a:latin typeface="Calibri"/>
              <a:ea typeface="Calibri"/>
              <a:cs typeface="Calibri"/>
              <a:sym typeface="Calibri"/>
            </a:endParaRPr>
          </a:p>
        </p:txBody>
      </p:sp>
      <p:sp>
        <p:nvSpPr>
          <p:cNvPr id="62" name="Google Shape;62;g273ab124e1d_0_21"/>
          <p:cNvSpPr/>
          <p:nvPr/>
        </p:nvSpPr>
        <p:spPr>
          <a:xfrm>
            <a:off x="10275584" y="7035800"/>
            <a:ext cx="5487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73ab124e1d_0_21"/>
          <p:cNvSpPr/>
          <p:nvPr/>
        </p:nvSpPr>
        <p:spPr>
          <a:xfrm>
            <a:off x="10275584" y="7035800"/>
            <a:ext cx="56904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Magic</a:t>
            </a:r>
            <a:endParaRPr b="0" i="0" sz="4800" u="none" cap="none" strike="noStrike">
              <a:solidFill>
                <a:schemeClr val="dk1"/>
              </a:solidFill>
              <a:latin typeface="Calibri"/>
              <a:ea typeface="Calibri"/>
              <a:cs typeface="Calibri"/>
              <a:sym typeface="Calibri"/>
            </a:endParaRPr>
          </a:p>
        </p:txBody>
      </p:sp>
      <p:sp>
        <p:nvSpPr>
          <p:cNvPr id="64" name="Google Shape;64;g273ab124e1d_0_21"/>
          <p:cNvSpPr/>
          <p:nvPr/>
        </p:nvSpPr>
        <p:spPr>
          <a:xfrm>
            <a:off x="10275584" y="8242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5" name="Google Shape;65;g273ab124e1d_0_21"/>
          <p:cNvSpPr/>
          <p:nvPr/>
        </p:nvSpPr>
        <p:spPr>
          <a:xfrm>
            <a:off x="978022" y="10020300"/>
            <a:ext cx="7316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73ab124e1d_0_21"/>
          <p:cNvSpPr/>
          <p:nvPr/>
        </p:nvSpPr>
        <p:spPr>
          <a:xfrm>
            <a:off x="978022" y="10115550"/>
            <a:ext cx="1625700" cy="1625700"/>
          </a:xfrm>
          <a:prstGeom prst="roundRect">
            <a:avLst>
              <a:gd fmla="val 781313" name="adj"/>
            </a:avLst>
          </a:prstGeom>
          <a:solidFill>
            <a:srgbClr val="82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73ab124e1d_0_21"/>
          <p:cNvSpPr/>
          <p:nvPr/>
        </p:nvSpPr>
        <p:spPr>
          <a:xfrm>
            <a:off x="1314614" y="10274300"/>
            <a:ext cx="9525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lanquin Dark"/>
              <a:buNone/>
            </a:pPr>
            <a:r>
              <a:rPr b="1" i="0" lang="en-US" sz="4800" u="none" cap="none" strike="noStrike">
                <a:solidFill>
                  <a:srgbClr val="FFFFFF"/>
                </a:solidFill>
                <a:latin typeface="Palanquin Dark"/>
                <a:ea typeface="Palanquin Dark"/>
                <a:cs typeface="Palanquin Dark"/>
                <a:sym typeface="Palanquin Dark"/>
              </a:rPr>
              <a:t>05</a:t>
            </a:r>
            <a:endParaRPr b="0" i="0" sz="4800" u="none" cap="none" strike="noStrike">
              <a:solidFill>
                <a:schemeClr val="dk1"/>
              </a:solidFill>
              <a:latin typeface="Calibri"/>
              <a:ea typeface="Calibri"/>
              <a:cs typeface="Calibri"/>
              <a:sym typeface="Calibri"/>
            </a:endParaRPr>
          </a:p>
        </p:txBody>
      </p:sp>
      <p:sp>
        <p:nvSpPr>
          <p:cNvPr id="68" name="Google Shape;68;g273ab124e1d_0_21"/>
          <p:cNvSpPr/>
          <p:nvPr/>
        </p:nvSpPr>
        <p:spPr>
          <a:xfrm>
            <a:off x="2807051" y="10020300"/>
            <a:ext cx="5487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73ab124e1d_0_21"/>
          <p:cNvSpPr/>
          <p:nvPr/>
        </p:nvSpPr>
        <p:spPr>
          <a:xfrm>
            <a:off x="2807051" y="10020300"/>
            <a:ext cx="56904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Adventure</a:t>
            </a:r>
            <a:endParaRPr b="0" i="0" sz="4800" u="none" cap="none" strike="noStrike">
              <a:solidFill>
                <a:schemeClr val="dk1"/>
              </a:solidFill>
              <a:latin typeface="Calibri"/>
              <a:ea typeface="Calibri"/>
              <a:cs typeface="Calibri"/>
              <a:sym typeface="Calibri"/>
            </a:endParaRPr>
          </a:p>
        </p:txBody>
      </p:sp>
      <p:sp>
        <p:nvSpPr>
          <p:cNvPr id="70" name="Google Shape;70;g273ab124e1d_0_21"/>
          <p:cNvSpPr/>
          <p:nvPr/>
        </p:nvSpPr>
        <p:spPr>
          <a:xfrm>
            <a:off x="2807051" y="11226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1" name="Google Shape;71;g273ab124e1d_0_21"/>
          <p:cNvSpPr/>
          <p:nvPr/>
        </p:nvSpPr>
        <p:spPr>
          <a:xfrm>
            <a:off x="8446556" y="10020300"/>
            <a:ext cx="7316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73ab124e1d_0_21"/>
          <p:cNvSpPr/>
          <p:nvPr/>
        </p:nvSpPr>
        <p:spPr>
          <a:xfrm>
            <a:off x="8446556" y="10115550"/>
            <a:ext cx="1625700" cy="1625700"/>
          </a:xfrm>
          <a:prstGeom prst="roundRect">
            <a:avLst>
              <a:gd fmla="val 781313" name="adj"/>
            </a:avLst>
          </a:prstGeom>
          <a:solidFill>
            <a:srgbClr val="82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73ab124e1d_0_21"/>
          <p:cNvSpPr/>
          <p:nvPr/>
        </p:nvSpPr>
        <p:spPr>
          <a:xfrm>
            <a:off x="8757745" y="10274300"/>
            <a:ext cx="10035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lanquin Dark"/>
              <a:buNone/>
            </a:pPr>
            <a:r>
              <a:rPr b="1" i="0" lang="en-US" sz="4800" u="none" cap="none" strike="noStrike">
                <a:solidFill>
                  <a:srgbClr val="FFFFFF"/>
                </a:solidFill>
                <a:latin typeface="Palanquin Dark"/>
                <a:ea typeface="Palanquin Dark"/>
                <a:cs typeface="Palanquin Dark"/>
                <a:sym typeface="Palanquin Dark"/>
              </a:rPr>
              <a:t>06</a:t>
            </a:r>
            <a:endParaRPr b="0" i="0" sz="4800" u="none" cap="none" strike="noStrike">
              <a:solidFill>
                <a:schemeClr val="dk1"/>
              </a:solidFill>
              <a:latin typeface="Calibri"/>
              <a:ea typeface="Calibri"/>
              <a:cs typeface="Calibri"/>
              <a:sym typeface="Calibri"/>
            </a:endParaRPr>
          </a:p>
        </p:txBody>
      </p:sp>
      <p:sp>
        <p:nvSpPr>
          <p:cNvPr id="74" name="Google Shape;74;g273ab124e1d_0_21"/>
          <p:cNvSpPr/>
          <p:nvPr/>
        </p:nvSpPr>
        <p:spPr>
          <a:xfrm>
            <a:off x="10275584" y="10020300"/>
            <a:ext cx="5487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73ab124e1d_0_21"/>
          <p:cNvSpPr/>
          <p:nvPr/>
        </p:nvSpPr>
        <p:spPr>
          <a:xfrm>
            <a:off x="10275584" y="10020300"/>
            <a:ext cx="56904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Conclusion</a:t>
            </a:r>
            <a:endParaRPr b="0" i="0" sz="4800" u="none" cap="none" strike="noStrike">
              <a:solidFill>
                <a:schemeClr val="dk1"/>
              </a:solidFill>
              <a:latin typeface="Calibri"/>
              <a:ea typeface="Calibri"/>
              <a:cs typeface="Calibri"/>
              <a:sym typeface="Calibri"/>
            </a:endParaRPr>
          </a:p>
        </p:txBody>
      </p:sp>
      <p:sp>
        <p:nvSpPr>
          <p:cNvPr id="76" name="Google Shape;76;g273ab124e1d_0_21"/>
          <p:cNvSpPr/>
          <p:nvPr/>
        </p:nvSpPr>
        <p:spPr>
          <a:xfrm>
            <a:off x="10275584" y="11226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77" name="Google Shape;77;g273ab124e1d_0_21"/>
          <p:cNvPicPr preferRelativeResize="0"/>
          <p:nvPr/>
        </p:nvPicPr>
        <p:blipFill rotWithShape="1">
          <a:blip r:embed="rId4">
            <a:alphaModFix/>
          </a:blip>
          <a:srcRect b="0" l="0" r="0" t="0"/>
          <a:stretch/>
        </p:blipFill>
        <p:spPr>
          <a:xfrm>
            <a:off x="14365495" y="3657600"/>
            <a:ext cx="10021553" cy="8737600"/>
          </a:xfrm>
          <a:prstGeom prst="rect">
            <a:avLst/>
          </a:prstGeom>
          <a:noFill/>
          <a:ln>
            <a:noFill/>
          </a:ln>
        </p:spPr>
      </p:pic>
      <p:sp>
        <p:nvSpPr>
          <p:cNvPr id="78" name="Google Shape;78;g273ab124e1d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g273ab124e1d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84" name="Shape 84"/>
        <p:cNvGrpSpPr/>
        <p:nvPr/>
      </p:nvGrpSpPr>
      <p:grpSpPr>
        <a:xfrm>
          <a:off x="0" y="0"/>
          <a:ext cx="0" cy="0"/>
          <a:chOff x="0" y="0"/>
          <a:chExt cx="0" cy="0"/>
        </a:xfrm>
      </p:grpSpPr>
      <p:pic>
        <p:nvPicPr>
          <p:cNvPr descr=" " id="85" name="Google Shape;85;g273ab124e1d_0_66"/>
          <p:cNvPicPr preferRelativeResize="0"/>
          <p:nvPr/>
        </p:nvPicPr>
        <p:blipFill rotWithShape="1">
          <a:blip r:embed="rId3">
            <a:alphaModFix/>
          </a:blip>
          <a:srcRect b="0" l="0" r="0" t="0"/>
          <a:stretch/>
        </p:blipFill>
        <p:spPr>
          <a:xfrm>
            <a:off x="11126591" y="393700"/>
            <a:ext cx="13260457" cy="12915900"/>
          </a:xfrm>
          <a:prstGeom prst="rect">
            <a:avLst/>
          </a:prstGeom>
          <a:noFill/>
          <a:ln>
            <a:noFill/>
          </a:ln>
        </p:spPr>
      </p:pic>
      <p:sp>
        <p:nvSpPr>
          <p:cNvPr id="86" name="Google Shape;86;g273ab124e1d_0_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73ab124e1d_0_6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8" name="Google Shape;88;g273ab124e1d_0_66"/>
          <p:cNvSpPr/>
          <p:nvPr/>
        </p:nvSpPr>
        <p:spPr>
          <a:xfrm>
            <a:off x="2959470" y="2743200"/>
            <a:ext cx="155424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The Realm of the Extraordinary</a:t>
            </a:r>
            <a:endParaRPr b="0" i="0" sz="8000" u="none" cap="none" strike="noStrike">
              <a:solidFill>
                <a:schemeClr val="dk1"/>
              </a:solidFill>
              <a:latin typeface="Calibri"/>
              <a:ea typeface="Calibri"/>
              <a:cs typeface="Calibri"/>
              <a:sym typeface="Calibri"/>
            </a:endParaRPr>
          </a:p>
        </p:txBody>
      </p:sp>
      <p:sp>
        <p:nvSpPr>
          <p:cNvPr id="89" name="Google Shape;89;g273ab124e1d_0_66"/>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0" name="Google Shape;90;g273ab124e1d_0_66"/>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95" name="Shape 95"/>
        <p:cNvGrpSpPr/>
        <p:nvPr/>
      </p:nvGrpSpPr>
      <p:grpSpPr>
        <a:xfrm>
          <a:off x="0" y="0"/>
          <a:ext cx="0" cy="0"/>
          <a:chOff x="0" y="0"/>
          <a:chExt cx="0" cy="0"/>
        </a:xfrm>
      </p:grpSpPr>
      <p:pic>
        <p:nvPicPr>
          <p:cNvPr descr=" " id="96" name="Google Shape;96;g273ab124e1d_0_76"/>
          <p:cNvPicPr preferRelativeResize="0"/>
          <p:nvPr/>
        </p:nvPicPr>
        <p:blipFill rotWithShape="1">
          <a:blip r:embed="rId3">
            <a:alphaModFix/>
          </a:blip>
          <a:srcRect b="0" l="0" r="0" t="0"/>
          <a:stretch/>
        </p:blipFill>
        <p:spPr>
          <a:xfrm>
            <a:off x="-1536892" y="7835900"/>
            <a:ext cx="8738692" cy="9982200"/>
          </a:xfrm>
          <a:prstGeom prst="rect">
            <a:avLst/>
          </a:prstGeom>
          <a:noFill/>
          <a:ln>
            <a:noFill/>
          </a:ln>
        </p:spPr>
      </p:pic>
      <p:pic>
        <p:nvPicPr>
          <p:cNvPr descr=" " id="97" name="Google Shape;97;g273ab124e1d_0_76"/>
          <p:cNvPicPr preferRelativeResize="0"/>
          <p:nvPr/>
        </p:nvPicPr>
        <p:blipFill rotWithShape="1">
          <a:blip r:embed="rId3">
            <a:alphaModFix/>
          </a:blip>
          <a:srcRect b="0" l="0" r="0" t="0"/>
          <a:stretch/>
        </p:blipFill>
        <p:spPr>
          <a:xfrm>
            <a:off x="18557019" y="-3124200"/>
            <a:ext cx="8738692" cy="9982200"/>
          </a:xfrm>
          <a:prstGeom prst="rect">
            <a:avLst/>
          </a:prstGeom>
          <a:noFill/>
          <a:ln>
            <a:noFill/>
          </a:ln>
        </p:spPr>
      </p:pic>
      <p:sp>
        <p:nvSpPr>
          <p:cNvPr id="98" name="Google Shape;98;g273ab124e1d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73ab124e1d_0_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0" name="Google Shape;100;g273ab124e1d_0_76"/>
          <p:cNvPicPr preferRelativeResize="0"/>
          <p:nvPr/>
        </p:nvPicPr>
        <p:blipFill rotWithShape="1">
          <a:blip r:embed="rId5">
            <a:alphaModFix/>
          </a:blip>
          <a:srcRect b="0" l="0" r="0" t="0"/>
          <a:stretch/>
        </p:blipFill>
        <p:spPr>
          <a:xfrm>
            <a:off x="0" y="0"/>
            <a:ext cx="11685461" cy="13716000"/>
          </a:xfrm>
          <a:prstGeom prst="rect">
            <a:avLst/>
          </a:prstGeom>
          <a:noFill/>
          <a:ln>
            <a:noFill/>
          </a:ln>
        </p:spPr>
      </p:pic>
      <p:sp>
        <p:nvSpPr>
          <p:cNvPr id="101" name="Google Shape;101;g273ab124e1d_0_76"/>
          <p:cNvSpPr/>
          <p:nvPr/>
        </p:nvSpPr>
        <p:spPr>
          <a:xfrm>
            <a:off x="13057232" y="2705100"/>
            <a:ext cx="9907200" cy="37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73ab124e1d_0_76"/>
          <p:cNvPicPr preferRelativeResize="0"/>
          <p:nvPr/>
        </p:nvPicPr>
        <p:blipFill rotWithShape="1">
          <a:blip r:embed="rId6">
            <a:alphaModFix/>
          </a:blip>
          <a:srcRect b="0" l="0" r="0" t="0"/>
          <a:stretch/>
        </p:blipFill>
        <p:spPr>
          <a:xfrm>
            <a:off x="13057232" y="3765550"/>
            <a:ext cx="1625819" cy="1625600"/>
          </a:xfrm>
          <a:prstGeom prst="rect">
            <a:avLst/>
          </a:prstGeom>
          <a:noFill/>
          <a:ln>
            <a:noFill/>
          </a:ln>
        </p:spPr>
      </p:pic>
      <p:sp>
        <p:nvSpPr>
          <p:cNvPr id="103" name="Google Shape;103;g273ab124e1d_0_76"/>
          <p:cNvSpPr/>
          <p:nvPr/>
        </p:nvSpPr>
        <p:spPr>
          <a:xfrm>
            <a:off x="15089501" y="2705100"/>
            <a:ext cx="7875000" cy="37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73ab124e1d_0_76"/>
          <p:cNvSpPr/>
          <p:nvPr/>
        </p:nvSpPr>
        <p:spPr>
          <a:xfrm>
            <a:off x="15089501" y="2705100"/>
            <a:ext cx="80781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Unicorn Sightings</a:t>
            </a:r>
            <a:endParaRPr b="0" i="0" sz="4800" u="none" cap="none" strike="noStrike">
              <a:solidFill>
                <a:schemeClr val="dk1"/>
              </a:solidFill>
              <a:latin typeface="Calibri"/>
              <a:ea typeface="Calibri"/>
              <a:cs typeface="Calibri"/>
              <a:sym typeface="Calibri"/>
            </a:endParaRPr>
          </a:p>
        </p:txBody>
      </p:sp>
      <p:sp>
        <p:nvSpPr>
          <p:cNvPr id="105" name="Google Shape;105;g273ab124e1d_0_76"/>
          <p:cNvSpPr/>
          <p:nvPr/>
        </p:nvSpPr>
        <p:spPr>
          <a:xfrm>
            <a:off x="15089501" y="4013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6" name="Google Shape;106;g273ab124e1d_0_76"/>
          <p:cNvSpPr/>
          <p:nvPr/>
        </p:nvSpPr>
        <p:spPr>
          <a:xfrm>
            <a:off x="13057232" y="6858000"/>
            <a:ext cx="9907200" cy="37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73ab124e1d_0_76"/>
          <p:cNvPicPr preferRelativeResize="0"/>
          <p:nvPr/>
        </p:nvPicPr>
        <p:blipFill rotWithShape="1">
          <a:blip r:embed="rId7">
            <a:alphaModFix/>
          </a:blip>
          <a:srcRect b="0" l="0" r="0" t="0"/>
          <a:stretch/>
        </p:blipFill>
        <p:spPr>
          <a:xfrm>
            <a:off x="13057232" y="7918450"/>
            <a:ext cx="1630526" cy="1625600"/>
          </a:xfrm>
          <a:prstGeom prst="rect">
            <a:avLst/>
          </a:prstGeom>
          <a:noFill/>
          <a:ln>
            <a:noFill/>
          </a:ln>
        </p:spPr>
      </p:pic>
      <p:sp>
        <p:nvSpPr>
          <p:cNvPr id="108" name="Google Shape;108;g273ab124e1d_0_76"/>
          <p:cNvSpPr/>
          <p:nvPr/>
        </p:nvSpPr>
        <p:spPr>
          <a:xfrm>
            <a:off x="15094209" y="6858000"/>
            <a:ext cx="7870200" cy="37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73ab124e1d_0_76"/>
          <p:cNvSpPr/>
          <p:nvPr/>
        </p:nvSpPr>
        <p:spPr>
          <a:xfrm>
            <a:off x="15094209" y="6858000"/>
            <a:ext cx="80736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Dragon Taming</a:t>
            </a:r>
            <a:endParaRPr b="0" i="0" sz="4800" u="none" cap="none" strike="noStrike">
              <a:solidFill>
                <a:schemeClr val="dk1"/>
              </a:solidFill>
              <a:latin typeface="Calibri"/>
              <a:ea typeface="Calibri"/>
              <a:cs typeface="Calibri"/>
              <a:sym typeface="Calibri"/>
            </a:endParaRPr>
          </a:p>
        </p:txBody>
      </p:sp>
      <p:sp>
        <p:nvSpPr>
          <p:cNvPr id="110" name="Google Shape;110;g273ab124e1d_0_76"/>
          <p:cNvSpPr/>
          <p:nvPr/>
        </p:nvSpPr>
        <p:spPr>
          <a:xfrm>
            <a:off x="15094209" y="8166100"/>
            <a:ext cx="8005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115" name="Shape 115"/>
        <p:cNvGrpSpPr/>
        <p:nvPr/>
      </p:nvGrpSpPr>
      <p:grpSpPr>
        <a:xfrm>
          <a:off x="0" y="0"/>
          <a:ext cx="0" cy="0"/>
          <a:chOff x="0" y="0"/>
          <a:chExt cx="0" cy="0"/>
        </a:xfrm>
      </p:grpSpPr>
      <p:pic>
        <p:nvPicPr>
          <p:cNvPr descr=" " id="116" name="Google Shape;116;g273ab124e1d_0_95"/>
          <p:cNvPicPr preferRelativeResize="0"/>
          <p:nvPr/>
        </p:nvPicPr>
        <p:blipFill rotWithShape="1">
          <a:blip r:embed="rId3">
            <a:alphaModFix/>
          </a:blip>
          <a:srcRect b="0" l="0" r="0" t="0"/>
          <a:stretch/>
        </p:blipFill>
        <p:spPr>
          <a:xfrm>
            <a:off x="-1917940" y="1104900"/>
            <a:ext cx="11507638" cy="11506200"/>
          </a:xfrm>
          <a:prstGeom prst="rect">
            <a:avLst/>
          </a:prstGeom>
          <a:noFill/>
          <a:ln>
            <a:noFill/>
          </a:ln>
        </p:spPr>
      </p:pic>
      <p:sp>
        <p:nvSpPr>
          <p:cNvPr id="117" name="Google Shape;117;g273ab124e1d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73ab124e1d_0_9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9" name="Google Shape;119;g273ab124e1d_0_95"/>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73ab124e1d_0_95"/>
          <p:cNvPicPr preferRelativeResize="0"/>
          <p:nvPr/>
        </p:nvPicPr>
        <p:blipFill rotWithShape="1">
          <a:blip r:embed="rId5">
            <a:alphaModFix/>
          </a:blip>
          <a:srcRect b="0" l="0" r="0" t="0"/>
          <a:stretch/>
        </p:blipFill>
        <p:spPr>
          <a:xfrm>
            <a:off x="6794977" y="1384300"/>
            <a:ext cx="1626547" cy="1625600"/>
          </a:xfrm>
          <a:prstGeom prst="rect">
            <a:avLst/>
          </a:prstGeom>
          <a:noFill/>
          <a:ln>
            <a:noFill/>
          </a:ln>
        </p:spPr>
      </p:pic>
      <p:sp>
        <p:nvSpPr>
          <p:cNvPr id="121" name="Google Shape;121;g273ab124e1d_0_95"/>
          <p:cNvSpPr/>
          <p:nvPr/>
        </p:nvSpPr>
        <p:spPr>
          <a:xfrm>
            <a:off x="4991724" y="3619500"/>
            <a:ext cx="52332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73ab124e1d_0_95"/>
          <p:cNvSpPr/>
          <p:nvPr/>
        </p:nvSpPr>
        <p:spPr>
          <a:xfrm>
            <a:off x="4991724" y="3619500"/>
            <a:ext cx="54363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Unicorn Sightings</a:t>
            </a:r>
            <a:endParaRPr b="0" i="0" sz="4800" u="none" cap="none" strike="noStrike">
              <a:solidFill>
                <a:schemeClr val="dk1"/>
              </a:solidFill>
              <a:latin typeface="Calibri"/>
              <a:ea typeface="Calibri"/>
              <a:cs typeface="Calibri"/>
              <a:sym typeface="Calibri"/>
            </a:endParaRPr>
          </a:p>
        </p:txBody>
      </p:sp>
      <p:sp>
        <p:nvSpPr>
          <p:cNvPr id="123" name="Google Shape;123;g273ab124e1d_0_95"/>
          <p:cNvSpPr/>
          <p:nvPr/>
        </p:nvSpPr>
        <p:spPr>
          <a:xfrm>
            <a:off x="3543743" y="53340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73ab124e1d_0_95"/>
          <p:cNvSpPr/>
          <p:nvPr/>
        </p:nvSpPr>
        <p:spPr>
          <a:xfrm>
            <a:off x="3476001" y="53340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5" name="Google Shape;125;g273ab124e1d_0_95"/>
          <p:cNvPicPr preferRelativeResize="0"/>
          <p:nvPr/>
        </p:nvPicPr>
        <p:blipFill rotWithShape="1">
          <a:blip r:embed="rId6">
            <a:alphaModFix/>
          </a:blip>
          <a:srcRect b="0" l="0" r="0" t="0"/>
          <a:stretch/>
        </p:blipFill>
        <p:spPr>
          <a:xfrm>
            <a:off x="3543743" y="7772400"/>
            <a:ext cx="8129016" cy="4826000"/>
          </a:xfrm>
          <a:prstGeom prst="rect">
            <a:avLst/>
          </a:prstGeom>
          <a:noFill/>
          <a:ln>
            <a:noFill/>
          </a:ln>
        </p:spPr>
      </p:pic>
      <p:sp>
        <p:nvSpPr>
          <p:cNvPr id="126" name="Google Shape;126;g273ab124e1d_0_95"/>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73ab124e1d_0_95"/>
          <p:cNvPicPr preferRelativeResize="0"/>
          <p:nvPr/>
        </p:nvPicPr>
        <p:blipFill rotWithShape="1">
          <a:blip r:embed="rId7">
            <a:alphaModFix/>
          </a:blip>
          <a:srcRect b="0" l="0" r="0" t="0"/>
          <a:stretch/>
        </p:blipFill>
        <p:spPr>
          <a:xfrm>
            <a:off x="15920969" y="1384300"/>
            <a:ext cx="1614041" cy="1625600"/>
          </a:xfrm>
          <a:prstGeom prst="rect">
            <a:avLst/>
          </a:prstGeom>
          <a:noFill/>
          <a:ln>
            <a:noFill/>
          </a:ln>
        </p:spPr>
      </p:pic>
      <p:sp>
        <p:nvSpPr>
          <p:cNvPr id="128" name="Google Shape;128;g273ab124e1d_0_95"/>
          <p:cNvSpPr/>
          <p:nvPr/>
        </p:nvSpPr>
        <p:spPr>
          <a:xfrm>
            <a:off x="14505213" y="3619500"/>
            <a:ext cx="44457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73ab124e1d_0_95"/>
          <p:cNvSpPr/>
          <p:nvPr/>
        </p:nvSpPr>
        <p:spPr>
          <a:xfrm>
            <a:off x="14505213" y="3619500"/>
            <a:ext cx="46488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Dragon Taming</a:t>
            </a:r>
            <a:endParaRPr b="0" i="0" sz="4800" u="none" cap="none" strike="noStrike">
              <a:solidFill>
                <a:schemeClr val="dk1"/>
              </a:solidFill>
              <a:latin typeface="Calibri"/>
              <a:ea typeface="Calibri"/>
              <a:cs typeface="Calibri"/>
              <a:sym typeface="Calibri"/>
            </a:endParaRPr>
          </a:p>
        </p:txBody>
      </p:sp>
      <p:sp>
        <p:nvSpPr>
          <p:cNvPr id="130" name="Google Shape;130;g273ab124e1d_0_95"/>
          <p:cNvSpPr/>
          <p:nvPr/>
        </p:nvSpPr>
        <p:spPr>
          <a:xfrm>
            <a:off x="12663483" y="53340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73ab124e1d_0_95"/>
          <p:cNvSpPr/>
          <p:nvPr/>
        </p:nvSpPr>
        <p:spPr>
          <a:xfrm>
            <a:off x="12595741" y="53340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2" name="Google Shape;132;g273ab124e1d_0_95"/>
          <p:cNvPicPr preferRelativeResize="0"/>
          <p:nvPr/>
        </p:nvPicPr>
        <p:blipFill rotWithShape="1">
          <a:blip r:embed="rId8">
            <a:alphaModFix/>
          </a:blip>
          <a:srcRect b="0" l="0" r="0" t="0"/>
          <a:stretch/>
        </p:blipFill>
        <p:spPr>
          <a:xfrm>
            <a:off x="12663483" y="7772400"/>
            <a:ext cx="8129016" cy="4826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137" name="Shape 137"/>
        <p:cNvGrpSpPr/>
        <p:nvPr/>
      </p:nvGrpSpPr>
      <p:grpSpPr>
        <a:xfrm>
          <a:off x="0" y="0"/>
          <a:ext cx="0" cy="0"/>
          <a:chOff x="0" y="0"/>
          <a:chExt cx="0" cy="0"/>
        </a:xfrm>
      </p:grpSpPr>
      <p:pic>
        <p:nvPicPr>
          <p:cNvPr descr=" " id="138" name="Google Shape;138;g273ab124e1d_0_116"/>
          <p:cNvPicPr preferRelativeResize="0"/>
          <p:nvPr/>
        </p:nvPicPr>
        <p:blipFill rotWithShape="1">
          <a:blip r:embed="rId3">
            <a:alphaModFix/>
          </a:blip>
          <a:srcRect b="0" l="0" r="0" t="0"/>
          <a:stretch/>
        </p:blipFill>
        <p:spPr>
          <a:xfrm>
            <a:off x="-914514" y="4660900"/>
            <a:ext cx="10732841" cy="10147300"/>
          </a:xfrm>
          <a:prstGeom prst="rect">
            <a:avLst/>
          </a:prstGeom>
          <a:noFill/>
          <a:ln>
            <a:noFill/>
          </a:ln>
        </p:spPr>
      </p:pic>
      <p:pic>
        <p:nvPicPr>
          <p:cNvPr descr=" " id="139" name="Google Shape;139;g273ab124e1d_0_116"/>
          <p:cNvPicPr preferRelativeResize="0"/>
          <p:nvPr/>
        </p:nvPicPr>
        <p:blipFill rotWithShape="1">
          <a:blip r:embed="rId4">
            <a:alphaModFix/>
          </a:blip>
          <a:srcRect b="0" l="0" r="0" t="0"/>
          <a:stretch/>
        </p:blipFill>
        <p:spPr>
          <a:xfrm>
            <a:off x="19442242" y="-1574081"/>
            <a:ext cx="9061156" cy="12999764"/>
          </a:xfrm>
          <a:prstGeom prst="rect">
            <a:avLst/>
          </a:prstGeom>
          <a:noFill/>
          <a:ln>
            <a:noFill/>
          </a:ln>
        </p:spPr>
      </p:pic>
      <p:sp>
        <p:nvSpPr>
          <p:cNvPr id="140" name="Google Shape;140;g273ab124e1d_0_1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273ab124e1d_0_1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2" name="Google Shape;142;g273ab124e1d_0_116"/>
          <p:cNvPicPr preferRelativeResize="0"/>
          <p:nvPr/>
        </p:nvPicPr>
        <p:blipFill rotWithShape="1">
          <a:blip r:embed="rId6">
            <a:alphaModFix/>
          </a:blip>
          <a:srcRect b="0" l="0" r="0" t="0"/>
          <a:stretch/>
        </p:blipFill>
        <p:spPr>
          <a:xfrm>
            <a:off x="-508063" y="1384300"/>
            <a:ext cx="5966698" cy="4437887"/>
          </a:xfrm>
          <a:prstGeom prst="rect">
            <a:avLst/>
          </a:prstGeom>
          <a:noFill/>
          <a:ln>
            <a:noFill/>
          </a:ln>
        </p:spPr>
      </p:pic>
      <p:sp>
        <p:nvSpPr>
          <p:cNvPr id="143" name="Google Shape;143;g273ab124e1d_0_116"/>
          <p:cNvSpPr/>
          <p:nvPr/>
        </p:nvSpPr>
        <p:spPr>
          <a:xfrm>
            <a:off x="5842730" y="4229100"/>
            <a:ext cx="13603500" cy="775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73ab124e1d_0_116"/>
          <p:cNvSpPr/>
          <p:nvPr/>
        </p:nvSpPr>
        <p:spPr>
          <a:xfrm>
            <a:off x="5842730" y="4229100"/>
            <a:ext cx="13806600" cy="683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5" name="Google Shape;145;g273ab124e1d_0_116"/>
          <p:cNvSpPr/>
          <p:nvPr/>
        </p:nvSpPr>
        <p:spPr>
          <a:xfrm>
            <a:off x="15305413" y="11163300"/>
            <a:ext cx="4293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lanquin Dark"/>
              <a:buNone/>
            </a:pPr>
            <a:r>
              <a:rPr b="1" i="0" lang="en-US" sz="3600" u="none" cap="none" strike="noStrike">
                <a:solidFill>
                  <a:srgbClr val="0E0E0E"/>
                </a:solidFill>
                <a:latin typeface="Palanquin Dark"/>
                <a:ea typeface="Palanquin Dark"/>
                <a:cs typeface="Palanquin Dark"/>
                <a:sym typeface="Palanquin Dar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150" name="Shape 150"/>
        <p:cNvGrpSpPr/>
        <p:nvPr/>
      </p:nvGrpSpPr>
      <p:grpSpPr>
        <a:xfrm>
          <a:off x="0" y="0"/>
          <a:ext cx="0" cy="0"/>
          <a:chOff x="0" y="0"/>
          <a:chExt cx="0" cy="0"/>
        </a:xfrm>
      </p:grpSpPr>
      <p:pic>
        <p:nvPicPr>
          <p:cNvPr descr=" " id="151" name="Google Shape;151;g273ab124e1d_0_128"/>
          <p:cNvPicPr preferRelativeResize="0"/>
          <p:nvPr/>
        </p:nvPicPr>
        <p:blipFill rotWithShape="1">
          <a:blip r:embed="rId3">
            <a:alphaModFix/>
          </a:blip>
          <a:srcRect b="0" l="0" r="0" t="0"/>
          <a:stretch/>
        </p:blipFill>
        <p:spPr>
          <a:xfrm>
            <a:off x="11126591" y="393700"/>
            <a:ext cx="13260457" cy="12915900"/>
          </a:xfrm>
          <a:prstGeom prst="rect">
            <a:avLst/>
          </a:prstGeom>
          <a:noFill/>
          <a:ln>
            <a:noFill/>
          </a:ln>
        </p:spPr>
      </p:pic>
      <p:sp>
        <p:nvSpPr>
          <p:cNvPr id="152" name="Google Shape;152;g273ab124e1d_0_1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73ab124e1d_0_12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4" name="Google Shape;154;g273ab124e1d_0_128"/>
          <p:cNvPicPr preferRelativeResize="0"/>
          <p:nvPr/>
        </p:nvPicPr>
        <p:blipFill rotWithShape="1">
          <a:blip r:embed="rId5">
            <a:alphaModFix/>
          </a:blip>
          <a:srcRect b="0" l="0" r="0" t="0"/>
          <a:stretch/>
        </p:blipFill>
        <p:spPr>
          <a:xfrm>
            <a:off x="6477810" y="1866900"/>
            <a:ext cx="11444130" cy="10464800"/>
          </a:xfrm>
          <a:prstGeom prst="rect">
            <a:avLst/>
          </a:prstGeom>
          <a:noFill/>
          <a:ln>
            <a:noFill/>
          </a:ln>
        </p:spPr>
      </p:pic>
      <p:sp>
        <p:nvSpPr>
          <p:cNvPr id="155" name="Google Shape;155;g273ab124e1d_0_128"/>
          <p:cNvSpPr/>
          <p:nvPr/>
        </p:nvSpPr>
        <p:spPr>
          <a:xfrm>
            <a:off x="1562295" y="1866900"/>
            <a:ext cx="4369200" cy="605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73ab124e1d_0_128"/>
          <p:cNvSpPr/>
          <p:nvPr/>
        </p:nvSpPr>
        <p:spPr>
          <a:xfrm>
            <a:off x="1562295" y="1866900"/>
            <a:ext cx="4572600" cy="351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Dragon Taming Technique</a:t>
            </a:r>
            <a:endParaRPr b="0" i="0" sz="4800" u="none" cap="none" strike="noStrike">
              <a:solidFill>
                <a:schemeClr val="dk1"/>
              </a:solidFill>
              <a:latin typeface="Calibri"/>
              <a:ea typeface="Calibri"/>
              <a:cs typeface="Calibri"/>
              <a:sym typeface="Calibri"/>
            </a:endParaRPr>
          </a:p>
        </p:txBody>
      </p:sp>
      <p:sp>
        <p:nvSpPr>
          <p:cNvPr id="157" name="Google Shape;157;g273ab124e1d_0_128"/>
          <p:cNvSpPr/>
          <p:nvPr/>
        </p:nvSpPr>
        <p:spPr>
          <a:xfrm>
            <a:off x="1562295" y="54864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8" name="Google Shape;158;g273ab124e1d_0_128"/>
          <p:cNvSpPr/>
          <p:nvPr/>
        </p:nvSpPr>
        <p:spPr>
          <a:xfrm>
            <a:off x="18468108" y="6527800"/>
            <a:ext cx="4369200" cy="605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73ab124e1d_0_128"/>
          <p:cNvSpPr/>
          <p:nvPr/>
        </p:nvSpPr>
        <p:spPr>
          <a:xfrm>
            <a:off x="18468108" y="6527800"/>
            <a:ext cx="4572600" cy="351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lanquin Dark"/>
              <a:buNone/>
            </a:pPr>
            <a:r>
              <a:rPr b="1" i="0" lang="en-US" sz="4800" u="none" cap="none" strike="noStrike">
                <a:solidFill>
                  <a:srgbClr val="0E0E0E"/>
                </a:solidFill>
                <a:latin typeface="Palanquin Dark"/>
                <a:ea typeface="Palanquin Dark"/>
                <a:cs typeface="Palanquin Dark"/>
                <a:sym typeface="Palanquin Dark"/>
              </a:rPr>
              <a:t>The Art of Unicorn Sighting</a:t>
            </a:r>
            <a:endParaRPr b="0" i="0" sz="4800" u="none" cap="none" strike="noStrike">
              <a:solidFill>
                <a:schemeClr val="dk1"/>
              </a:solidFill>
              <a:latin typeface="Calibri"/>
              <a:ea typeface="Calibri"/>
              <a:cs typeface="Calibri"/>
              <a:sym typeface="Calibri"/>
            </a:endParaRPr>
          </a:p>
        </p:txBody>
      </p:sp>
      <p:sp>
        <p:nvSpPr>
          <p:cNvPr id="160" name="Google Shape;160;g273ab124e1d_0_128"/>
          <p:cNvSpPr/>
          <p:nvPr/>
        </p:nvSpPr>
        <p:spPr>
          <a:xfrm>
            <a:off x="18468108" y="101473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7E4"/>
        </a:solidFill>
      </p:bgPr>
    </p:bg>
    <p:spTree>
      <p:nvGrpSpPr>
        <p:cNvPr id="165" name="Shape 165"/>
        <p:cNvGrpSpPr/>
        <p:nvPr/>
      </p:nvGrpSpPr>
      <p:grpSpPr>
        <a:xfrm>
          <a:off x="0" y="0"/>
          <a:ext cx="0" cy="0"/>
          <a:chOff x="0" y="0"/>
          <a:chExt cx="0" cy="0"/>
        </a:xfrm>
      </p:grpSpPr>
      <p:pic>
        <p:nvPicPr>
          <p:cNvPr descr=" " id="166" name="Google Shape;166;g273ab124e1d_0_142"/>
          <p:cNvPicPr preferRelativeResize="0"/>
          <p:nvPr/>
        </p:nvPicPr>
        <p:blipFill rotWithShape="1">
          <a:blip r:embed="rId3">
            <a:alphaModFix/>
          </a:blip>
          <a:srcRect b="0" l="0" r="0" t="0"/>
          <a:stretch/>
        </p:blipFill>
        <p:spPr>
          <a:xfrm>
            <a:off x="-1536892" y="7835900"/>
            <a:ext cx="8738692" cy="9982200"/>
          </a:xfrm>
          <a:prstGeom prst="rect">
            <a:avLst/>
          </a:prstGeom>
          <a:noFill/>
          <a:ln>
            <a:noFill/>
          </a:ln>
        </p:spPr>
      </p:pic>
      <p:pic>
        <p:nvPicPr>
          <p:cNvPr descr=" " id="167" name="Google Shape;167;g273ab124e1d_0_142"/>
          <p:cNvPicPr preferRelativeResize="0"/>
          <p:nvPr/>
        </p:nvPicPr>
        <p:blipFill rotWithShape="1">
          <a:blip r:embed="rId3">
            <a:alphaModFix/>
          </a:blip>
          <a:srcRect b="0" l="0" r="0" t="0"/>
          <a:stretch/>
        </p:blipFill>
        <p:spPr>
          <a:xfrm>
            <a:off x="18557019" y="-3124200"/>
            <a:ext cx="8738692" cy="9982200"/>
          </a:xfrm>
          <a:prstGeom prst="rect">
            <a:avLst/>
          </a:prstGeom>
          <a:noFill/>
          <a:ln>
            <a:noFill/>
          </a:ln>
        </p:spPr>
      </p:pic>
      <p:sp>
        <p:nvSpPr>
          <p:cNvPr id="168" name="Google Shape;168;g273ab124e1d_0_142"/>
          <p:cNvSpPr/>
          <p:nvPr/>
        </p:nvSpPr>
        <p:spPr>
          <a:xfrm>
            <a:off x="2091528" y="749300"/>
            <a:ext cx="20216700" cy="218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alanquin Dark"/>
              <a:buNone/>
            </a:pPr>
            <a:r>
              <a:rPr b="1" i="0" lang="en-US" sz="8000" u="none" cap="none" strike="noStrike">
                <a:solidFill>
                  <a:srgbClr val="272727"/>
                </a:solidFill>
                <a:latin typeface="Palanquin Dark"/>
                <a:ea typeface="Palanquin Dark"/>
                <a:cs typeface="Palanquin Dark"/>
                <a:sym typeface="Palanquin Dark"/>
              </a:rPr>
              <a:t>The Magic of Dragons: A Research</a:t>
            </a:r>
            <a:endParaRPr b="0" i="0" sz="8000" u="none" cap="none" strike="noStrike">
              <a:solidFill>
                <a:schemeClr val="dk1"/>
              </a:solidFill>
              <a:latin typeface="Calibri"/>
              <a:ea typeface="Calibri"/>
              <a:cs typeface="Calibri"/>
              <a:sym typeface="Calibri"/>
            </a:endParaRPr>
          </a:p>
        </p:txBody>
      </p:sp>
      <p:sp>
        <p:nvSpPr>
          <p:cNvPr id="169" name="Google Shape;169;g273ab124e1d_0_142"/>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73ab124e1d_0_142"/>
          <p:cNvSpPr/>
          <p:nvPr/>
        </p:nvSpPr>
        <p:spPr>
          <a:xfrm>
            <a:off x="2146568" y="4025900"/>
            <a:ext cx="8205300" cy="8204100"/>
          </a:xfrm>
          <a:prstGeom prst="ellipse">
            <a:avLst/>
          </a:prstGeom>
          <a:solidFill>
            <a:srgbClr val="82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73ab124e1d_0_142"/>
          <p:cNvSpPr/>
          <p:nvPr/>
        </p:nvSpPr>
        <p:spPr>
          <a:xfrm>
            <a:off x="3175397" y="5918200"/>
            <a:ext cx="6160200" cy="6159600"/>
          </a:xfrm>
          <a:prstGeom prst="ellipse">
            <a:avLst/>
          </a:prstGeom>
          <a:solidFill>
            <a:srgbClr val="BDE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73ab124e1d_0_142"/>
          <p:cNvSpPr/>
          <p:nvPr/>
        </p:nvSpPr>
        <p:spPr>
          <a:xfrm>
            <a:off x="4204225" y="7797800"/>
            <a:ext cx="4089900" cy="4089300"/>
          </a:xfrm>
          <a:prstGeom prst="ellipse">
            <a:avLst/>
          </a:prstGeom>
          <a:solidFill>
            <a:srgbClr val="F6F7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73ab124e1d_0_142"/>
          <p:cNvSpPr/>
          <p:nvPr/>
        </p:nvSpPr>
        <p:spPr>
          <a:xfrm>
            <a:off x="5487086" y="4381500"/>
            <a:ext cx="14988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lanquin Dark"/>
              <a:buNone/>
            </a:pPr>
            <a:r>
              <a:rPr b="1" i="0" lang="en-US" sz="4800" u="none" cap="none" strike="noStrike">
                <a:solidFill>
                  <a:srgbClr val="FFFFFF"/>
                </a:solidFill>
                <a:latin typeface="Palanquin Dark"/>
                <a:ea typeface="Palanquin Dark"/>
                <a:cs typeface="Palanquin Dark"/>
                <a:sym typeface="Palanquin Dark"/>
              </a:rPr>
              <a:t>6.7M</a:t>
            </a:r>
            <a:endParaRPr b="0" i="0" sz="4800" u="none" cap="none" strike="noStrike">
              <a:solidFill>
                <a:schemeClr val="dk1"/>
              </a:solidFill>
              <a:latin typeface="Calibri"/>
              <a:ea typeface="Calibri"/>
              <a:cs typeface="Calibri"/>
              <a:sym typeface="Calibri"/>
            </a:endParaRPr>
          </a:p>
        </p:txBody>
      </p:sp>
      <p:sp>
        <p:nvSpPr>
          <p:cNvPr id="174" name="Google Shape;174;g273ab124e1d_0_142"/>
          <p:cNvSpPr/>
          <p:nvPr/>
        </p:nvSpPr>
        <p:spPr>
          <a:xfrm>
            <a:off x="5512489" y="9194800"/>
            <a:ext cx="14733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2B09E"/>
              </a:buClr>
              <a:buSzPts val="4800"/>
              <a:buFont typeface="Palanquin Dark"/>
              <a:buNone/>
            </a:pPr>
            <a:r>
              <a:rPr b="1" i="0" lang="en-US" sz="4800" u="none" cap="none" strike="noStrike">
                <a:solidFill>
                  <a:srgbClr val="82B09E"/>
                </a:solidFill>
                <a:latin typeface="Palanquin Dark"/>
                <a:ea typeface="Palanquin Dark"/>
                <a:cs typeface="Palanquin Dark"/>
                <a:sym typeface="Palanquin Dark"/>
              </a:rPr>
              <a:t>2.3M</a:t>
            </a:r>
            <a:endParaRPr b="0" i="0" sz="4800" u="none" cap="none" strike="noStrike">
              <a:solidFill>
                <a:schemeClr val="dk1"/>
              </a:solidFill>
              <a:latin typeface="Calibri"/>
              <a:ea typeface="Calibri"/>
              <a:cs typeface="Calibri"/>
              <a:sym typeface="Calibri"/>
            </a:endParaRPr>
          </a:p>
        </p:txBody>
      </p:sp>
      <p:sp>
        <p:nvSpPr>
          <p:cNvPr id="175" name="Google Shape;175;g273ab124e1d_0_142"/>
          <p:cNvSpPr/>
          <p:nvPr/>
        </p:nvSpPr>
        <p:spPr>
          <a:xfrm>
            <a:off x="5461683" y="6261100"/>
            <a:ext cx="15750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2B09E"/>
              </a:buClr>
              <a:buSzPts val="4800"/>
              <a:buFont typeface="Palanquin Dark"/>
              <a:buNone/>
            </a:pPr>
            <a:r>
              <a:rPr b="1" i="0" lang="en-US" sz="4800" u="none" cap="none" strike="noStrike">
                <a:solidFill>
                  <a:srgbClr val="82B09E"/>
                </a:solidFill>
                <a:latin typeface="Palanquin Dark"/>
                <a:ea typeface="Palanquin Dark"/>
                <a:cs typeface="Palanquin Dark"/>
                <a:sym typeface="Palanquin Dark"/>
              </a:rPr>
              <a:t>4.4M</a:t>
            </a:r>
            <a:endParaRPr b="0" i="0" sz="4800" u="none" cap="none" strike="noStrike">
              <a:solidFill>
                <a:schemeClr val="dk1"/>
              </a:solidFill>
              <a:latin typeface="Calibri"/>
              <a:ea typeface="Calibri"/>
              <a:cs typeface="Calibri"/>
              <a:sym typeface="Calibri"/>
            </a:endParaRPr>
          </a:p>
        </p:txBody>
      </p:sp>
      <p:sp>
        <p:nvSpPr>
          <p:cNvPr id="176" name="Google Shape;176;g273ab124e1d_0_1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73ab124e1d_0_14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8" name="Google Shape;178;g273ab124e1d_0_142"/>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73ab124e1d_0_142"/>
          <p:cNvPicPr preferRelativeResize="0"/>
          <p:nvPr/>
        </p:nvPicPr>
        <p:blipFill rotWithShape="1">
          <a:blip r:embed="rId5">
            <a:alphaModFix/>
          </a:blip>
          <a:srcRect b="0" l="0" r="0" t="0"/>
          <a:stretch/>
        </p:blipFill>
        <p:spPr>
          <a:xfrm>
            <a:off x="12638080" y="3594100"/>
            <a:ext cx="1214450" cy="1117600"/>
          </a:xfrm>
          <a:prstGeom prst="rect">
            <a:avLst/>
          </a:prstGeom>
          <a:noFill/>
          <a:ln>
            <a:noFill/>
          </a:ln>
        </p:spPr>
      </p:pic>
      <p:sp>
        <p:nvSpPr>
          <p:cNvPr id="180" name="Google Shape;180;g273ab124e1d_0_142"/>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73ab124e1d_0_142"/>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2" name="Google Shape;182;g273ab124e1d_0_142"/>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73ab124e1d_0_142"/>
          <p:cNvPicPr preferRelativeResize="0"/>
          <p:nvPr/>
        </p:nvPicPr>
        <p:blipFill rotWithShape="1">
          <a:blip r:embed="rId6">
            <a:alphaModFix/>
          </a:blip>
          <a:srcRect b="0" l="0" r="0" t="0"/>
          <a:stretch/>
        </p:blipFill>
        <p:spPr>
          <a:xfrm>
            <a:off x="12638080" y="6946900"/>
            <a:ext cx="1080354" cy="1117600"/>
          </a:xfrm>
          <a:prstGeom prst="rect">
            <a:avLst/>
          </a:prstGeom>
          <a:noFill/>
          <a:ln>
            <a:noFill/>
          </a:ln>
        </p:spPr>
      </p:pic>
      <p:sp>
        <p:nvSpPr>
          <p:cNvPr id="184" name="Google Shape;184;g273ab124e1d_0_142"/>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73ab124e1d_0_142"/>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6" name="Google Shape;186;g273ab124e1d_0_142"/>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73ab124e1d_0_142"/>
          <p:cNvPicPr preferRelativeResize="0"/>
          <p:nvPr/>
        </p:nvPicPr>
        <p:blipFill rotWithShape="1">
          <a:blip r:embed="rId7">
            <a:alphaModFix/>
          </a:blip>
          <a:srcRect b="0" l="0" r="0" t="0"/>
          <a:stretch/>
        </p:blipFill>
        <p:spPr>
          <a:xfrm>
            <a:off x="12638080" y="10299700"/>
            <a:ext cx="1114586" cy="1117600"/>
          </a:xfrm>
          <a:prstGeom prst="rect">
            <a:avLst/>
          </a:prstGeom>
          <a:noFill/>
          <a:ln>
            <a:noFill/>
          </a:ln>
        </p:spPr>
      </p:pic>
      <p:sp>
        <p:nvSpPr>
          <p:cNvPr id="188" name="Google Shape;188;g273ab124e1d_0_142"/>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73ab124e1d_0_142"/>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2024-06-17T08:50:17Z</dcterms:created>
  <dc:creator>PptxGenJS</dc:creator>
</cp:coreProperties>
</file>